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9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1" r:id="rId12"/>
    <p:sldId id="282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3" r:id="rId22"/>
    <p:sldId id="275" r:id="rId23"/>
    <p:sldId id="276" r:id="rId24"/>
    <p:sldId id="277" r:id="rId25"/>
    <p:sldId id="278" r:id="rId26"/>
    <p:sldId id="279" r:id="rId27"/>
    <p:sldId id="280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85" r:id="rId36"/>
    <p:sldId id="291" r:id="rId37"/>
    <p:sldId id="296" r:id="rId38"/>
    <p:sldId id="293" r:id="rId39"/>
    <p:sldId id="294" r:id="rId40"/>
    <p:sldId id="295" r:id="rId41"/>
  </p:sldIdLst>
  <p:sldSz cx="12195175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4" autoAdjust="0"/>
    <p:restoredTop sz="94660"/>
  </p:normalViewPr>
  <p:slideViewPr>
    <p:cSldViewPr showGuides="1">
      <p:cViewPr varScale="1">
        <p:scale>
          <a:sx n="87" d="100"/>
          <a:sy n="87" d="100"/>
        </p:scale>
        <p:origin x="702" y="78"/>
      </p:cViewPr>
      <p:guideLst>
        <p:guide orient="horz" pos="2115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pitchFamily="34" charset="-122"/>
              </a:defRPr>
            </a:lvl1pPr>
          </a:lstStyle>
          <a:p>
            <a:fld id="{619F85A3-C719-401C-A5F1-B96D04355ADE}" type="datetimeFigureOut">
              <a:rPr lang="zh-CN" altLang="en-US" smtClean="0"/>
              <a:pPr/>
              <a:t>2021/5/26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pitchFamily="34" charset="-122"/>
              </a:defRPr>
            </a:lvl1pPr>
          </a:lstStyle>
          <a:p>
            <a:fld id="{F277C1BE-9F85-4ECF-8302-46B14241E7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701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629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296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126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801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286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521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364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784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324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257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918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99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50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205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758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2264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871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4408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665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9248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990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818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624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608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445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156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9914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2567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1206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9431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3477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3463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39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6306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53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942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506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869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550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468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</a:defRPr>
            </a:lvl1pPr>
          </a:lstStyle>
          <a:p>
            <a:fld id="{3C2D4298-6A56-4DCC-A479-324C0AE07B68}" type="datetimeFigureOut">
              <a:rPr lang="zh-CN" altLang="en-US" smtClean="0"/>
              <a:pPr/>
              <a:t>2021/5/26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</a:defRPr>
            </a:lvl1pPr>
          </a:lstStyle>
          <a:p>
            <a:fld id="{B978DF28-7253-406C-B679-86F6FD63E45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思源黑体 CN Medium" panose="020B0600000000000000" pitchFamily="34" charset="-122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notesSlide" Target="../notesSlides/notesSlide3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122069" y="1587504"/>
            <a:ext cx="6847726" cy="1188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Business</a:t>
            </a:r>
          </a:p>
          <a:p>
            <a:r>
              <a:rPr lang="en-US" altLang="zh-CN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Planning</a:t>
            </a:r>
            <a:endParaRPr lang="zh-CN" sz="8800" b="1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Rectangle 4"/>
          <p:cNvSpPr txBox="1">
            <a:spLocks noChangeArrowheads="1"/>
          </p:cNvSpPr>
          <p:nvPr/>
        </p:nvSpPr>
        <p:spPr bwMode="auto">
          <a:xfrm>
            <a:off x="1194860" y="3625330"/>
            <a:ext cx="6595019" cy="55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en-US" altLang="zh-CN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Here is where your presentation begins.</a:t>
            </a:r>
            <a:endParaRPr lang="zh-CN" altLang="zh-CN" sz="1800" b="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03268" y="4261357"/>
            <a:ext cx="3258739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266086" y="4585904"/>
            <a:ext cx="3295922" cy="1363376"/>
          </a:xfrm>
          <a:prstGeom prst="rect">
            <a:avLst/>
          </a:prstGeom>
          <a:blipFill>
            <a:blip r:embed="rId4"/>
            <a:srcRect/>
            <a:stretch>
              <a:fillRect t="-19162" b="-269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 rot="5400000">
            <a:off x="6123706" y="738585"/>
            <a:ext cx="6867526" cy="5335588"/>
            <a:chOff x="5350741" y="1588"/>
            <a:chExt cx="6867526" cy="5335588"/>
          </a:xfrm>
          <a:solidFill>
            <a:srgbClr val="0070C0">
              <a:alpha val="41961"/>
            </a:srgbClr>
          </a:solidFill>
        </p:grpSpPr>
        <p:grpSp>
          <p:nvGrpSpPr>
            <p:cNvPr id="192" name="Group 352"/>
            <p:cNvGrpSpPr/>
            <p:nvPr/>
          </p:nvGrpSpPr>
          <p:grpSpPr>
            <a:xfrm>
              <a:off x="5868266" y="1588"/>
              <a:ext cx="6350001" cy="4414837"/>
              <a:chOff x="5207000" y="1588"/>
              <a:chExt cx="6350001" cy="4414837"/>
            </a:xfrm>
            <a:grpFill/>
          </p:grpSpPr>
          <p:sp>
            <p:nvSpPr>
              <p:cNvPr id="193" name="Freeform 18"/>
              <p:cNvSpPr>
                <a:spLocks noEditPoints="1"/>
              </p:cNvSpPr>
              <p:nvPr/>
            </p:nvSpPr>
            <p:spPr bwMode="auto">
              <a:xfrm>
                <a:off x="8974138" y="2708275"/>
                <a:ext cx="369888" cy="352425"/>
              </a:xfrm>
              <a:custGeom>
                <a:avLst/>
                <a:gdLst>
                  <a:gd name="T0" fmla="*/ 145 w 164"/>
                  <a:gd name="T1" fmla="*/ 34 h 156"/>
                  <a:gd name="T2" fmla="*/ 147 w 164"/>
                  <a:gd name="T3" fmla="*/ 100 h 156"/>
                  <a:gd name="T4" fmla="*/ 144 w 164"/>
                  <a:gd name="T5" fmla="*/ 103 h 156"/>
                  <a:gd name="T6" fmla="*/ 135 w 164"/>
                  <a:gd name="T7" fmla="*/ 101 h 156"/>
                  <a:gd name="T8" fmla="*/ 117 w 164"/>
                  <a:gd name="T9" fmla="*/ 108 h 156"/>
                  <a:gd name="T10" fmla="*/ 117 w 164"/>
                  <a:gd name="T11" fmla="*/ 143 h 156"/>
                  <a:gd name="T12" fmla="*/ 135 w 164"/>
                  <a:gd name="T13" fmla="*/ 151 h 156"/>
                  <a:gd name="T14" fmla="*/ 160 w 164"/>
                  <a:gd name="T15" fmla="*/ 126 h 156"/>
                  <a:gd name="T16" fmla="*/ 160 w 164"/>
                  <a:gd name="T17" fmla="*/ 37 h 156"/>
                  <a:gd name="T18" fmla="*/ 145 w 164"/>
                  <a:gd name="T19" fmla="*/ 5 h 156"/>
                  <a:gd name="T20" fmla="*/ 82 w 164"/>
                  <a:gd name="T21" fmla="*/ 0 h 156"/>
                  <a:gd name="T22" fmla="*/ 162 w 164"/>
                  <a:gd name="T23" fmla="*/ 0 h 156"/>
                  <a:gd name="T24" fmla="*/ 164 w 164"/>
                  <a:gd name="T25" fmla="*/ 37 h 156"/>
                  <a:gd name="T26" fmla="*/ 164 w 164"/>
                  <a:gd name="T27" fmla="*/ 126 h 156"/>
                  <a:gd name="T28" fmla="*/ 156 w 164"/>
                  <a:gd name="T29" fmla="*/ 147 h 156"/>
                  <a:gd name="T30" fmla="*/ 114 w 164"/>
                  <a:gd name="T31" fmla="*/ 147 h 156"/>
                  <a:gd name="T32" fmla="*/ 105 w 164"/>
                  <a:gd name="T33" fmla="*/ 126 h 156"/>
                  <a:gd name="T34" fmla="*/ 114 w 164"/>
                  <a:gd name="T35" fmla="*/ 105 h 156"/>
                  <a:gd name="T36" fmla="*/ 114 w 164"/>
                  <a:gd name="T37" fmla="*/ 105 h 156"/>
                  <a:gd name="T38" fmla="*/ 140 w 164"/>
                  <a:gd name="T39" fmla="*/ 97 h 156"/>
                  <a:gd name="T40" fmla="*/ 142 w 164"/>
                  <a:gd name="T41" fmla="*/ 39 h 156"/>
                  <a:gd name="T42" fmla="*/ 82 w 164"/>
                  <a:gd name="T43" fmla="*/ 34 h 156"/>
                  <a:gd name="T44" fmla="*/ 47 w 164"/>
                  <a:gd name="T45" fmla="*/ 144 h 156"/>
                  <a:gd name="T46" fmla="*/ 54 w 164"/>
                  <a:gd name="T47" fmla="*/ 126 h 156"/>
                  <a:gd name="T48" fmla="*/ 54 w 164"/>
                  <a:gd name="T49" fmla="*/ 37 h 156"/>
                  <a:gd name="T50" fmla="*/ 82 w 164"/>
                  <a:gd name="T51" fmla="*/ 34 h 156"/>
                  <a:gd name="T52" fmla="*/ 59 w 164"/>
                  <a:gd name="T53" fmla="*/ 39 h 156"/>
                  <a:gd name="T54" fmla="*/ 59 w 164"/>
                  <a:gd name="T55" fmla="*/ 126 h 156"/>
                  <a:gd name="T56" fmla="*/ 50 w 164"/>
                  <a:gd name="T57" fmla="*/ 147 h 156"/>
                  <a:gd name="T58" fmla="*/ 29 w 164"/>
                  <a:gd name="T59" fmla="*/ 156 h 156"/>
                  <a:gd name="T60" fmla="*/ 0 w 164"/>
                  <a:gd name="T61" fmla="*/ 126 h 156"/>
                  <a:gd name="T62" fmla="*/ 29 w 164"/>
                  <a:gd name="T63" fmla="*/ 96 h 156"/>
                  <a:gd name="T64" fmla="*/ 37 w 164"/>
                  <a:gd name="T65" fmla="*/ 97 h 156"/>
                  <a:gd name="T66" fmla="*/ 37 w 164"/>
                  <a:gd name="T67" fmla="*/ 2 h 156"/>
                  <a:gd name="T68" fmla="*/ 57 w 164"/>
                  <a:gd name="T69" fmla="*/ 0 h 156"/>
                  <a:gd name="T70" fmla="*/ 82 w 164"/>
                  <a:gd name="T71" fmla="*/ 5 h 156"/>
                  <a:gd name="T72" fmla="*/ 42 w 164"/>
                  <a:gd name="T73" fmla="*/ 5 h 156"/>
                  <a:gd name="T74" fmla="*/ 42 w 164"/>
                  <a:gd name="T75" fmla="*/ 100 h 156"/>
                  <a:gd name="T76" fmla="*/ 39 w 164"/>
                  <a:gd name="T77" fmla="*/ 103 h 156"/>
                  <a:gd name="T78" fmla="*/ 29 w 164"/>
                  <a:gd name="T79" fmla="*/ 101 h 156"/>
                  <a:gd name="T80" fmla="*/ 4 w 164"/>
                  <a:gd name="T81" fmla="*/ 126 h 156"/>
                  <a:gd name="T82" fmla="*/ 29 w 164"/>
                  <a:gd name="T83" fmla="*/ 151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" h="156">
                    <a:moveTo>
                      <a:pt x="82" y="34"/>
                    </a:moveTo>
                    <a:cubicBezTo>
                      <a:pt x="145" y="34"/>
                      <a:pt x="145" y="34"/>
                      <a:pt x="145" y="34"/>
                    </a:cubicBezTo>
                    <a:cubicBezTo>
                      <a:pt x="146" y="34"/>
                      <a:pt x="147" y="36"/>
                      <a:pt x="147" y="37"/>
                    </a:cubicBezTo>
                    <a:cubicBezTo>
                      <a:pt x="147" y="100"/>
                      <a:pt x="147" y="100"/>
                      <a:pt x="147" y="100"/>
                    </a:cubicBezTo>
                    <a:cubicBezTo>
                      <a:pt x="147" y="102"/>
                      <a:pt x="146" y="103"/>
                      <a:pt x="145" y="103"/>
                    </a:cubicBezTo>
                    <a:cubicBezTo>
                      <a:pt x="144" y="103"/>
                      <a:pt x="144" y="103"/>
                      <a:pt x="144" y="103"/>
                    </a:cubicBezTo>
                    <a:cubicBezTo>
                      <a:pt x="142" y="102"/>
                      <a:pt x="141" y="102"/>
                      <a:pt x="139" y="101"/>
                    </a:cubicBezTo>
                    <a:cubicBezTo>
                      <a:pt x="138" y="101"/>
                      <a:pt x="136" y="101"/>
                      <a:pt x="135" y="101"/>
                    </a:cubicBezTo>
                    <a:cubicBezTo>
                      <a:pt x="128" y="101"/>
                      <a:pt x="121" y="104"/>
                      <a:pt x="117" y="108"/>
                    </a:cubicBez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12" y="113"/>
                      <a:pt x="110" y="119"/>
                      <a:pt x="110" y="126"/>
                    </a:cubicBezTo>
                    <a:cubicBezTo>
                      <a:pt x="110" y="133"/>
                      <a:pt x="112" y="139"/>
                      <a:pt x="117" y="143"/>
                    </a:cubicBezTo>
                    <a:cubicBezTo>
                      <a:pt x="117" y="144"/>
                      <a:pt x="117" y="144"/>
                      <a:pt x="117" y="144"/>
                    </a:cubicBezTo>
                    <a:cubicBezTo>
                      <a:pt x="122" y="148"/>
                      <a:pt x="128" y="151"/>
                      <a:pt x="135" y="151"/>
                    </a:cubicBezTo>
                    <a:cubicBezTo>
                      <a:pt x="142" y="151"/>
                      <a:pt x="148" y="148"/>
                      <a:pt x="152" y="143"/>
                    </a:cubicBezTo>
                    <a:cubicBezTo>
                      <a:pt x="157" y="139"/>
                      <a:pt x="160" y="133"/>
                      <a:pt x="160" y="126"/>
                    </a:cubicBezTo>
                    <a:cubicBezTo>
                      <a:pt x="160" y="126"/>
                      <a:pt x="160" y="126"/>
                      <a:pt x="160" y="12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45" y="5"/>
                      <a:pt x="145" y="5"/>
                      <a:pt x="145" y="5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0"/>
                      <a:pt x="164" y="1"/>
                      <a:pt x="164" y="2"/>
                    </a:cubicBezTo>
                    <a:cubicBezTo>
                      <a:pt x="164" y="37"/>
                      <a:pt x="164" y="37"/>
                      <a:pt x="164" y="37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34"/>
                      <a:pt x="161" y="141"/>
                      <a:pt x="156" y="147"/>
                    </a:cubicBezTo>
                    <a:cubicBezTo>
                      <a:pt x="150" y="152"/>
                      <a:pt x="143" y="156"/>
                      <a:pt x="135" y="156"/>
                    </a:cubicBezTo>
                    <a:cubicBezTo>
                      <a:pt x="126" y="156"/>
                      <a:pt x="119" y="152"/>
                      <a:pt x="114" y="147"/>
                    </a:cubicBezTo>
                    <a:cubicBezTo>
                      <a:pt x="114" y="147"/>
                      <a:pt x="114" y="147"/>
                      <a:pt x="114" y="147"/>
                    </a:cubicBezTo>
                    <a:cubicBezTo>
                      <a:pt x="108" y="141"/>
                      <a:pt x="105" y="134"/>
                      <a:pt x="105" y="126"/>
                    </a:cubicBezTo>
                    <a:cubicBezTo>
                      <a:pt x="105" y="118"/>
                      <a:pt x="108" y="110"/>
                      <a:pt x="114" y="105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9" y="99"/>
                      <a:pt x="126" y="96"/>
                      <a:pt x="135" y="96"/>
                    </a:cubicBezTo>
                    <a:cubicBezTo>
                      <a:pt x="137" y="96"/>
                      <a:pt x="138" y="96"/>
                      <a:pt x="140" y="97"/>
                    </a:cubicBezTo>
                    <a:cubicBezTo>
                      <a:pt x="141" y="97"/>
                      <a:pt x="142" y="97"/>
                      <a:pt x="142" y="97"/>
                    </a:cubicBezTo>
                    <a:cubicBezTo>
                      <a:pt x="142" y="39"/>
                      <a:pt x="142" y="39"/>
                      <a:pt x="142" y="39"/>
                    </a:cubicBezTo>
                    <a:cubicBezTo>
                      <a:pt x="82" y="39"/>
                      <a:pt x="82" y="39"/>
                      <a:pt x="82" y="39"/>
                    </a:cubicBezTo>
                    <a:lnTo>
                      <a:pt x="82" y="34"/>
                    </a:lnTo>
                    <a:close/>
                    <a:moveTo>
                      <a:pt x="29" y="151"/>
                    </a:moveTo>
                    <a:cubicBezTo>
                      <a:pt x="36" y="151"/>
                      <a:pt x="43" y="148"/>
                      <a:pt x="47" y="144"/>
                    </a:cubicBezTo>
                    <a:cubicBezTo>
                      <a:pt x="47" y="143"/>
                      <a:pt x="47" y="143"/>
                      <a:pt x="47" y="143"/>
                    </a:cubicBezTo>
                    <a:cubicBezTo>
                      <a:pt x="52" y="139"/>
                      <a:pt x="54" y="133"/>
                      <a:pt x="54" y="126"/>
                    </a:cubicBezTo>
                    <a:cubicBezTo>
                      <a:pt x="54" y="126"/>
                      <a:pt x="54" y="126"/>
                      <a:pt x="54" y="126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4" y="36"/>
                      <a:pt x="55" y="34"/>
                      <a:pt x="57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9"/>
                      <a:pt x="82" y="39"/>
                      <a:pt x="82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126"/>
                      <a:pt x="59" y="126"/>
                      <a:pt x="59" y="126"/>
                    </a:cubicBezTo>
                    <a:cubicBezTo>
                      <a:pt x="59" y="126"/>
                      <a:pt x="59" y="126"/>
                      <a:pt x="59" y="126"/>
                    </a:cubicBezTo>
                    <a:cubicBezTo>
                      <a:pt x="59" y="134"/>
                      <a:pt x="56" y="141"/>
                      <a:pt x="50" y="147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45" y="152"/>
                      <a:pt x="38" y="156"/>
                      <a:pt x="29" y="156"/>
                    </a:cubicBezTo>
                    <a:cubicBezTo>
                      <a:pt x="21" y="156"/>
                      <a:pt x="14" y="152"/>
                      <a:pt x="8" y="147"/>
                    </a:cubicBezTo>
                    <a:cubicBezTo>
                      <a:pt x="3" y="141"/>
                      <a:pt x="0" y="134"/>
                      <a:pt x="0" y="126"/>
                    </a:cubicBezTo>
                    <a:cubicBezTo>
                      <a:pt x="0" y="118"/>
                      <a:pt x="3" y="110"/>
                      <a:pt x="8" y="105"/>
                    </a:cubicBezTo>
                    <a:cubicBezTo>
                      <a:pt x="14" y="99"/>
                      <a:pt x="21" y="96"/>
                      <a:pt x="29" y="96"/>
                    </a:cubicBezTo>
                    <a:cubicBezTo>
                      <a:pt x="31" y="96"/>
                      <a:pt x="33" y="96"/>
                      <a:pt x="35" y="97"/>
                    </a:cubicBezTo>
                    <a:cubicBezTo>
                      <a:pt x="36" y="97"/>
                      <a:pt x="36" y="97"/>
                      <a:pt x="37" y="9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8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100"/>
                      <a:pt x="42" y="100"/>
                      <a:pt x="42" y="100"/>
                    </a:cubicBezTo>
                    <a:cubicBezTo>
                      <a:pt x="42" y="102"/>
                      <a:pt x="41" y="103"/>
                      <a:pt x="40" y="103"/>
                    </a:cubicBezTo>
                    <a:cubicBezTo>
                      <a:pt x="39" y="103"/>
                      <a:pt x="39" y="103"/>
                      <a:pt x="39" y="103"/>
                    </a:cubicBezTo>
                    <a:cubicBezTo>
                      <a:pt x="37" y="102"/>
                      <a:pt x="36" y="102"/>
                      <a:pt x="34" y="101"/>
                    </a:cubicBezTo>
                    <a:cubicBezTo>
                      <a:pt x="33" y="101"/>
                      <a:pt x="31" y="101"/>
                      <a:pt x="29" y="101"/>
                    </a:cubicBezTo>
                    <a:cubicBezTo>
                      <a:pt x="23" y="101"/>
                      <a:pt x="16" y="104"/>
                      <a:pt x="12" y="108"/>
                    </a:cubicBezTo>
                    <a:cubicBezTo>
                      <a:pt x="7" y="113"/>
                      <a:pt x="4" y="119"/>
                      <a:pt x="4" y="126"/>
                    </a:cubicBezTo>
                    <a:cubicBezTo>
                      <a:pt x="4" y="133"/>
                      <a:pt x="7" y="139"/>
                      <a:pt x="12" y="143"/>
                    </a:cubicBezTo>
                    <a:cubicBezTo>
                      <a:pt x="16" y="148"/>
                      <a:pt x="23" y="151"/>
                      <a:pt x="2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4" name="Freeform 20"/>
              <p:cNvSpPr>
                <a:spLocks noEditPoints="1"/>
              </p:cNvSpPr>
              <p:nvPr/>
            </p:nvSpPr>
            <p:spPr bwMode="auto">
              <a:xfrm>
                <a:off x="7943851" y="2947988"/>
                <a:ext cx="244475" cy="257175"/>
              </a:xfrm>
              <a:custGeom>
                <a:avLst/>
                <a:gdLst>
                  <a:gd name="T0" fmla="*/ 54 w 108"/>
                  <a:gd name="T1" fmla="*/ 108 h 114"/>
                  <a:gd name="T2" fmla="*/ 54 w 108"/>
                  <a:gd name="T3" fmla="*/ 108 h 114"/>
                  <a:gd name="T4" fmla="*/ 100 w 108"/>
                  <a:gd name="T5" fmla="*/ 50 h 114"/>
                  <a:gd name="T6" fmla="*/ 87 w 108"/>
                  <a:gd name="T7" fmla="*/ 50 h 114"/>
                  <a:gd name="T8" fmla="*/ 85 w 108"/>
                  <a:gd name="T9" fmla="*/ 48 h 114"/>
                  <a:gd name="T10" fmla="*/ 85 w 108"/>
                  <a:gd name="T11" fmla="*/ 4 h 114"/>
                  <a:gd name="T12" fmla="*/ 54 w 108"/>
                  <a:gd name="T13" fmla="*/ 4 h 114"/>
                  <a:gd name="T14" fmla="*/ 54 w 108"/>
                  <a:gd name="T15" fmla="*/ 0 h 114"/>
                  <a:gd name="T16" fmla="*/ 87 w 108"/>
                  <a:gd name="T17" fmla="*/ 0 h 114"/>
                  <a:gd name="T18" fmla="*/ 90 w 108"/>
                  <a:gd name="T19" fmla="*/ 2 h 114"/>
                  <a:gd name="T20" fmla="*/ 90 w 108"/>
                  <a:gd name="T21" fmla="*/ 45 h 114"/>
                  <a:gd name="T22" fmla="*/ 105 w 108"/>
                  <a:gd name="T23" fmla="*/ 45 h 114"/>
                  <a:gd name="T24" fmla="*/ 105 w 108"/>
                  <a:gd name="T25" fmla="*/ 45 h 114"/>
                  <a:gd name="T26" fmla="*/ 107 w 108"/>
                  <a:gd name="T27" fmla="*/ 46 h 114"/>
                  <a:gd name="T28" fmla="*/ 107 w 108"/>
                  <a:gd name="T29" fmla="*/ 49 h 114"/>
                  <a:gd name="T30" fmla="*/ 56 w 108"/>
                  <a:gd name="T31" fmla="*/ 113 h 114"/>
                  <a:gd name="T32" fmla="*/ 55 w 108"/>
                  <a:gd name="T33" fmla="*/ 113 h 114"/>
                  <a:gd name="T34" fmla="*/ 54 w 108"/>
                  <a:gd name="T35" fmla="*/ 114 h 114"/>
                  <a:gd name="T36" fmla="*/ 54 w 108"/>
                  <a:gd name="T37" fmla="*/ 108 h 114"/>
                  <a:gd name="T38" fmla="*/ 20 w 108"/>
                  <a:gd name="T39" fmla="*/ 50 h 114"/>
                  <a:gd name="T40" fmla="*/ 8 w 108"/>
                  <a:gd name="T41" fmla="*/ 50 h 114"/>
                  <a:gd name="T42" fmla="*/ 54 w 108"/>
                  <a:gd name="T43" fmla="*/ 108 h 114"/>
                  <a:gd name="T44" fmla="*/ 54 w 108"/>
                  <a:gd name="T45" fmla="*/ 114 h 114"/>
                  <a:gd name="T46" fmla="*/ 52 w 108"/>
                  <a:gd name="T47" fmla="*/ 113 h 114"/>
                  <a:gd name="T48" fmla="*/ 1 w 108"/>
                  <a:gd name="T49" fmla="*/ 50 h 114"/>
                  <a:gd name="T50" fmla="*/ 0 w 108"/>
                  <a:gd name="T51" fmla="*/ 48 h 114"/>
                  <a:gd name="T52" fmla="*/ 3 w 108"/>
                  <a:gd name="T53" fmla="*/ 45 h 114"/>
                  <a:gd name="T54" fmla="*/ 18 w 108"/>
                  <a:gd name="T55" fmla="*/ 45 h 114"/>
                  <a:gd name="T56" fmla="*/ 18 w 108"/>
                  <a:gd name="T57" fmla="*/ 2 h 114"/>
                  <a:gd name="T58" fmla="*/ 20 w 108"/>
                  <a:gd name="T59" fmla="*/ 0 h 114"/>
                  <a:gd name="T60" fmla="*/ 54 w 108"/>
                  <a:gd name="T61" fmla="*/ 0 h 114"/>
                  <a:gd name="T62" fmla="*/ 54 w 108"/>
                  <a:gd name="T63" fmla="*/ 4 h 114"/>
                  <a:gd name="T64" fmla="*/ 23 w 108"/>
                  <a:gd name="T65" fmla="*/ 4 h 114"/>
                  <a:gd name="T66" fmla="*/ 23 w 108"/>
                  <a:gd name="T67" fmla="*/ 48 h 114"/>
                  <a:gd name="T68" fmla="*/ 20 w 108"/>
                  <a:gd name="T69" fmla="*/ 5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114">
                    <a:moveTo>
                      <a:pt x="54" y="108"/>
                    </a:moveTo>
                    <a:cubicBezTo>
                      <a:pt x="54" y="108"/>
                      <a:pt x="54" y="108"/>
                      <a:pt x="54" y="108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6" y="50"/>
                      <a:pt x="85" y="49"/>
                      <a:pt x="85" y="48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9" y="0"/>
                      <a:pt x="90" y="1"/>
                      <a:pt x="90" y="2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105" y="45"/>
                      <a:pt x="105" y="45"/>
                      <a:pt x="105" y="45"/>
                    </a:cubicBezTo>
                    <a:cubicBezTo>
                      <a:pt x="105" y="45"/>
                      <a:pt x="105" y="45"/>
                      <a:pt x="105" y="45"/>
                    </a:cubicBezTo>
                    <a:cubicBezTo>
                      <a:pt x="106" y="45"/>
                      <a:pt x="106" y="46"/>
                      <a:pt x="107" y="46"/>
                    </a:cubicBezTo>
                    <a:cubicBezTo>
                      <a:pt x="108" y="47"/>
                      <a:pt x="108" y="48"/>
                      <a:pt x="107" y="49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55" y="113"/>
                      <a:pt x="55" y="113"/>
                    </a:cubicBezTo>
                    <a:cubicBezTo>
                      <a:pt x="55" y="114"/>
                      <a:pt x="54" y="114"/>
                      <a:pt x="54" y="114"/>
                    </a:cubicBezTo>
                    <a:lnTo>
                      <a:pt x="54" y="108"/>
                    </a:lnTo>
                    <a:close/>
                    <a:moveTo>
                      <a:pt x="20" y="50"/>
                    </a:moveTo>
                    <a:cubicBezTo>
                      <a:pt x="8" y="50"/>
                      <a:pt x="8" y="50"/>
                      <a:pt x="8" y="50"/>
                    </a:cubicBezTo>
                    <a:cubicBezTo>
                      <a:pt x="54" y="108"/>
                      <a:pt x="54" y="108"/>
                      <a:pt x="54" y="108"/>
                    </a:cubicBezTo>
                    <a:cubicBezTo>
                      <a:pt x="54" y="114"/>
                      <a:pt x="54" y="114"/>
                      <a:pt x="54" y="114"/>
                    </a:cubicBezTo>
                    <a:cubicBezTo>
                      <a:pt x="53" y="114"/>
                      <a:pt x="52" y="114"/>
                      <a:pt x="52" y="113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0" y="49"/>
                      <a:pt x="0" y="49"/>
                      <a:pt x="0" y="48"/>
                    </a:cubicBezTo>
                    <a:cubicBezTo>
                      <a:pt x="0" y="47"/>
                      <a:pt x="1" y="45"/>
                      <a:pt x="3" y="45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9" y="0"/>
                      <a:pt x="2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3" y="49"/>
                      <a:pt x="22" y="50"/>
                      <a:pt x="2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5" name="Freeform 21"/>
              <p:cNvSpPr>
                <a:spLocks noEditPoints="1"/>
              </p:cNvSpPr>
              <p:nvPr/>
            </p:nvSpPr>
            <p:spPr bwMode="auto">
              <a:xfrm>
                <a:off x="9148763" y="3155950"/>
                <a:ext cx="365125" cy="366713"/>
              </a:xfrm>
              <a:custGeom>
                <a:avLst/>
                <a:gdLst>
                  <a:gd name="T0" fmla="*/ 135 w 162"/>
                  <a:gd name="T1" fmla="*/ 135 h 162"/>
                  <a:gd name="T2" fmla="*/ 135 w 162"/>
                  <a:gd name="T3" fmla="*/ 27 h 162"/>
                  <a:gd name="T4" fmla="*/ 81 w 162"/>
                  <a:gd name="T5" fmla="*/ 0 h 162"/>
                  <a:gd name="T6" fmla="*/ 162 w 162"/>
                  <a:gd name="T7" fmla="*/ 81 h 162"/>
                  <a:gd name="T8" fmla="*/ 81 w 162"/>
                  <a:gd name="T9" fmla="*/ 162 h 162"/>
                  <a:gd name="T10" fmla="*/ 81 w 162"/>
                  <a:gd name="T11" fmla="*/ 147 h 162"/>
                  <a:gd name="T12" fmla="*/ 146 w 162"/>
                  <a:gd name="T13" fmla="*/ 81 h 162"/>
                  <a:gd name="T14" fmla="*/ 111 w 162"/>
                  <a:gd name="T15" fmla="*/ 23 h 162"/>
                  <a:gd name="T16" fmla="*/ 101 w 162"/>
                  <a:gd name="T17" fmla="*/ 36 h 162"/>
                  <a:gd name="T18" fmla="*/ 122 w 162"/>
                  <a:gd name="T19" fmla="*/ 56 h 162"/>
                  <a:gd name="T20" fmla="*/ 115 w 162"/>
                  <a:gd name="T21" fmla="*/ 115 h 162"/>
                  <a:gd name="T22" fmla="*/ 81 w 162"/>
                  <a:gd name="T23" fmla="*/ 134 h 162"/>
                  <a:gd name="T24" fmla="*/ 133 w 162"/>
                  <a:gd name="T25" fmla="*/ 81 h 162"/>
                  <a:gd name="T26" fmla="*/ 107 w 162"/>
                  <a:gd name="T27" fmla="*/ 36 h 162"/>
                  <a:gd name="T28" fmla="*/ 133 w 162"/>
                  <a:gd name="T29" fmla="*/ 49 h 162"/>
                  <a:gd name="T30" fmla="*/ 124 w 162"/>
                  <a:gd name="T31" fmla="*/ 124 h 162"/>
                  <a:gd name="T32" fmla="*/ 81 w 162"/>
                  <a:gd name="T33" fmla="*/ 147 h 162"/>
                  <a:gd name="T34" fmla="*/ 88 w 162"/>
                  <a:gd name="T35" fmla="*/ 83 h 162"/>
                  <a:gd name="T36" fmla="*/ 90 w 162"/>
                  <a:gd name="T37" fmla="*/ 12 h 162"/>
                  <a:gd name="T38" fmla="*/ 81 w 162"/>
                  <a:gd name="T39" fmla="*/ 9 h 162"/>
                  <a:gd name="T40" fmla="*/ 85 w 162"/>
                  <a:gd name="T41" fmla="*/ 14 h 162"/>
                  <a:gd name="T42" fmla="*/ 81 w 162"/>
                  <a:gd name="T43" fmla="*/ 79 h 162"/>
                  <a:gd name="T44" fmla="*/ 81 w 162"/>
                  <a:gd name="T45" fmla="*/ 5 h 162"/>
                  <a:gd name="T46" fmla="*/ 5 w 162"/>
                  <a:gd name="T47" fmla="*/ 81 h 162"/>
                  <a:gd name="T48" fmla="*/ 81 w 162"/>
                  <a:gd name="T49" fmla="*/ 157 h 162"/>
                  <a:gd name="T50" fmla="*/ 24 w 162"/>
                  <a:gd name="T51" fmla="*/ 139 h 162"/>
                  <a:gd name="T52" fmla="*/ 24 w 162"/>
                  <a:gd name="T53" fmla="*/ 24 h 162"/>
                  <a:gd name="T54" fmla="*/ 81 w 162"/>
                  <a:gd name="T55" fmla="*/ 5 h 162"/>
                  <a:gd name="T56" fmla="*/ 74 w 162"/>
                  <a:gd name="T57" fmla="*/ 9 h 162"/>
                  <a:gd name="T58" fmla="*/ 72 w 162"/>
                  <a:gd name="T59" fmla="*/ 81 h 162"/>
                  <a:gd name="T60" fmla="*/ 81 w 162"/>
                  <a:gd name="T61" fmla="*/ 83 h 162"/>
                  <a:gd name="T62" fmla="*/ 77 w 162"/>
                  <a:gd name="T63" fmla="*/ 79 h 162"/>
                  <a:gd name="T64" fmla="*/ 81 w 162"/>
                  <a:gd name="T65" fmla="*/ 14 h 162"/>
                  <a:gd name="T66" fmla="*/ 81 w 162"/>
                  <a:gd name="T67" fmla="*/ 129 h 162"/>
                  <a:gd name="T68" fmla="*/ 33 w 162"/>
                  <a:gd name="T69" fmla="*/ 81 h 162"/>
                  <a:gd name="T70" fmla="*/ 40 w 162"/>
                  <a:gd name="T71" fmla="*/ 56 h 162"/>
                  <a:gd name="T72" fmla="*/ 61 w 162"/>
                  <a:gd name="T73" fmla="*/ 36 h 162"/>
                  <a:gd name="T74" fmla="*/ 51 w 162"/>
                  <a:gd name="T75" fmla="*/ 23 h 162"/>
                  <a:gd name="T76" fmla="*/ 16 w 162"/>
                  <a:gd name="T77" fmla="*/ 81 h 162"/>
                  <a:gd name="T78" fmla="*/ 81 w 162"/>
                  <a:gd name="T79" fmla="*/ 147 h 162"/>
                  <a:gd name="T80" fmla="*/ 38 w 162"/>
                  <a:gd name="T81" fmla="*/ 124 h 162"/>
                  <a:gd name="T82" fmla="*/ 29 w 162"/>
                  <a:gd name="T83" fmla="*/ 49 h 162"/>
                  <a:gd name="T84" fmla="*/ 55 w 162"/>
                  <a:gd name="T85" fmla="*/ 36 h 162"/>
                  <a:gd name="T86" fmla="*/ 36 w 162"/>
                  <a:gd name="T87" fmla="*/ 54 h 162"/>
                  <a:gd name="T88" fmla="*/ 44 w 162"/>
                  <a:gd name="T89" fmla="*/ 118 h 162"/>
                  <a:gd name="T90" fmla="*/ 81 w 162"/>
                  <a:gd name="T91" fmla="*/ 12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162">
                    <a:moveTo>
                      <a:pt x="81" y="157"/>
                    </a:moveTo>
                    <a:cubicBezTo>
                      <a:pt x="102" y="157"/>
                      <a:pt x="121" y="149"/>
                      <a:pt x="135" y="135"/>
                    </a:cubicBezTo>
                    <a:cubicBezTo>
                      <a:pt x="149" y="121"/>
                      <a:pt x="157" y="102"/>
                      <a:pt x="157" y="81"/>
                    </a:cubicBezTo>
                    <a:cubicBezTo>
                      <a:pt x="157" y="60"/>
                      <a:pt x="149" y="41"/>
                      <a:pt x="135" y="27"/>
                    </a:cubicBezTo>
                    <a:cubicBezTo>
                      <a:pt x="121" y="13"/>
                      <a:pt x="102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03" y="0"/>
                      <a:pt x="124" y="9"/>
                      <a:pt x="138" y="24"/>
                    </a:cubicBezTo>
                    <a:cubicBezTo>
                      <a:pt x="153" y="39"/>
                      <a:pt x="162" y="59"/>
                      <a:pt x="162" y="81"/>
                    </a:cubicBezTo>
                    <a:cubicBezTo>
                      <a:pt x="162" y="104"/>
                      <a:pt x="153" y="124"/>
                      <a:pt x="138" y="139"/>
                    </a:cubicBezTo>
                    <a:cubicBezTo>
                      <a:pt x="124" y="153"/>
                      <a:pt x="103" y="162"/>
                      <a:pt x="81" y="162"/>
                    </a:cubicBezTo>
                    <a:cubicBezTo>
                      <a:pt x="81" y="157"/>
                      <a:pt x="81" y="157"/>
                      <a:pt x="81" y="157"/>
                    </a:cubicBezTo>
                    <a:close/>
                    <a:moveTo>
                      <a:pt x="81" y="147"/>
                    </a:moveTo>
                    <a:cubicBezTo>
                      <a:pt x="99" y="147"/>
                      <a:pt x="115" y="139"/>
                      <a:pt x="127" y="127"/>
                    </a:cubicBezTo>
                    <a:cubicBezTo>
                      <a:pt x="139" y="116"/>
                      <a:pt x="146" y="99"/>
                      <a:pt x="146" y="81"/>
                    </a:cubicBezTo>
                    <a:cubicBezTo>
                      <a:pt x="146" y="69"/>
                      <a:pt x="143" y="57"/>
                      <a:pt x="137" y="47"/>
                    </a:cubicBezTo>
                    <a:cubicBezTo>
                      <a:pt x="131" y="37"/>
                      <a:pt x="122" y="29"/>
                      <a:pt x="111" y="23"/>
                    </a:cubicBezTo>
                    <a:cubicBezTo>
                      <a:pt x="109" y="22"/>
                      <a:pt x="108" y="23"/>
                      <a:pt x="107" y="24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7"/>
                      <a:pt x="101" y="38"/>
                      <a:pt x="102" y="39"/>
                    </a:cubicBezTo>
                    <a:cubicBezTo>
                      <a:pt x="110" y="43"/>
                      <a:pt x="117" y="49"/>
                      <a:pt x="122" y="56"/>
                    </a:cubicBezTo>
                    <a:cubicBezTo>
                      <a:pt x="126" y="64"/>
                      <a:pt x="128" y="72"/>
                      <a:pt x="128" y="81"/>
                    </a:cubicBezTo>
                    <a:cubicBezTo>
                      <a:pt x="128" y="94"/>
                      <a:pt x="123" y="106"/>
                      <a:pt x="115" y="115"/>
                    </a:cubicBezTo>
                    <a:cubicBezTo>
                      <a:pt x="106" y="123"/>
                      <a:pt x="94" y="129"/>
                      <a:pt x="81" y="129"/>
                    </a:cubicBezTo>
                    <a:cubicBezTo>
                      <a:pt x="81" y="134"/>
                      <a:pt x="81" y="134"/>
                      <a:pt x="81" y="134"/>
                    </a:cubicBezTo>
                    <a:cubicBezTo>
                      <a:pt x="95" y="134"/>
                      <a:pt x="108" y="128"/>
                      <a:pt x="118" y="118"/>
                    </a:cubicBezTo>
                    <a:cubicBezTo>
                      <a:pt x="127" y="109"/>
                      <a:pt x="133" y="96"/>
                      <a:pt x="133" y="81"/>
                    </a:cubicBezTo>
                    <a:cubicBezTo>
                      <a:pt x="133" y="71"/>
                      <a:pt x="131" y="62"/>
                      <a:pt x="126" y="54"/>
                    </a:cubicBezTo>
                    <a:cubicBezTo>
                      <a:pt x="121" y="46"/>
                      <a:pt x="115" y="40"/>
                      <a:pt x="107" y="36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20" y="33"/>
                      <a:pt x="127" y="41"/>
                      <a:pt x="133" y="49"/>
                    </a:cubicBezTo>
                    <a:cubicBezTo>
                      <a:pt x="138" y="59"/>
                      <a:pt x="142" y="70"/>
                      <a:pt x="142" y="81"/>
                    </a:cubicBezTo>
                    <a:cubicBezTo>
                      <a:pt x="142" y="98"/>
                      <a:pt x="135" y="113"/>
                      <a:pt x="124" y="124"/>
                    </a:cubicBezTo>
                    <a:cubicBezTo>
                      <a:pt x="113" y="135"/>
                      <a:pt x="98" y="142"/>
                      <a:pt x="81" y="142"/>
                    </a:cubicBezTo>
                    <a:cubicBezTo>
                      <a:pt x="81" y="147"/>
                      <a:pt x="81" y="147"/>
                      <a:pt x="81" y="147"/>
                    </a:cubicBezTo>
                    <a:close/>
                    <a:moveTo>
                      <a:pt x="81" y="83"/>
                    </a:moveTo>
                    <a:cubicBezTo>
                      <a:pt x="88" y="83"/>
                      <a:pt x="88" y="83"/>
                      <a:pt x="88" y="83"/>
                    </a:cubicBezTo>
                    <a:cubicBezTo>
                      <a:pt x="89" y="83"/>
                      <a:pt x="90" y="82"/>
                      <a:pt x="90" y="81"/>
                    </a:cubicBezTo>
                    <a:cubicBezTo>
                      <a:pt x="90" y="12"/>
                      <a:pt x="90" y="12"/>
                      <a:pt x="90" y="12"/>
                    </a:cubicBezTo>
                    <a:cubicBezTo>
                      <a:pt x="90" y="10"/>
                      <a:pt x="89" y="9"/>
                      <a:pt x="88" y="9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81" y="83"/>
                    </a:lnTo>
                    <a:close/>
                    <a:moveTo>
                      <a:pt x="81" y="5"/>
                    </a:moveTo>
                    <a:cubicBezTo>
                      <a:pt x="60" y="5"/>
                      <a:pt x="41" y="13"/>
                      <a:pt x="27" y="27"/>
                    </a:cubicBezTo>
                    <a:cubicBezTo>
                      <a:pt x="13" y="41"/>
                      <a:pt x="5" y="60"/>
                      <a:pt x="5" y="81"/>
                    </a:cubicBezTo>
                    <a:cubicBezTo>
                      <a:pt x="5" y="102"/>
                      <a:pt x="13" y="121"/>
                      <a:pt x="27" y="135"/>
                    </a:cubicBezTo>
                    <a:cubicBezTo>
                      <a:pt x="41" y="149"/>
                      <a:pt x="60" y="157"/>
                      <a:pt x="81" y="157"/>
                    </a:cubicBezTo>
                    <a:cubicBezTo>
                      <a:pt x="81" y="162"/>
                      <a:pt x="81" y="162"/>
                      <a:pt x="81" y="162"/>
                    </a:cubicBezTo>
                    <a:cubicBezTo>
                      <a:pt x="59" y="162"/>
                      <a:pt x="38" y="153"/>
                      <a:pt x="24" y="139"/>
                    </a:cubicBezTo>
                    <a:cubicBezTo>
                      <a:pt x="9" y="124"/>
                      <a:pt x="0" y="104"/>
                      <a:pt x="0" y="81"/>
                    </a:cubicBezTo>
                    <a:cubicBezTo>
                      <a:pt x="0" y="59"/>
                      <a:pt x="9" y="39"/>
                      <a:pt x="24" y="24"/>
                    </a:cubicBezTo>
                    <a:cubicBezTo>
                      <a:pt x="38" y="9"/>
                      <a:pt x="59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81" y="9"/>
                    </a:moveTo>
                    <a:cubicBezTo>
                      <a:pt x="74" y="9"/>
                      <a:pt x="74" y="9"/>
                      <a:pt x="74" y="9"/>
                    </a:cubicBezTo>
                    <a:cubicBezTo>
                      <a:pt x="73" y="9"/>
                      <a:pt x="72" y="10"/>
                      <a:pt x="72" y="12"/>
                    </a:cubicBezTo>
                    <a:cubicBezTo>
                      <a:pt x="72" y="81"/>
                      <a:pt x="72" y="81"/>
                      <a:pt x="72" y="81"/>
                    </a:cubicBezTo>
                    <a:cubicBezTo>
                      <a:pt x="72" y="82"/>
                      <a:pt x="73" y="83"/>
                      <a:pt x="74" y="83"/>
                    </a:cubicBezTo>
                    <a:cubicBezTo>
                      <a:pt x="81" y="83"/>
                      <a:pt x="81" y="83"/>
                      <a:pt x="81" y="83"/>
                    </a:cubicBezTo>
                    <a:cubicBezTo>
                      <a:pt x="81" y="79"/>
                      <a:pt x="81" y="79"/>
                      <a:pt x="81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14"/>
                      <a:pt x="77" y="14"/>
                      <a:pt x="77" y="14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9"/>
                      <a:pt x="81" y="9"/>
                      <a:pt x="81" y="9"/>
                    </a:cubicBezTo>
                    <a:close/>
                    <a:moveTo>
                      <a:pt x="81" y="129"/>
                    </a:moveTo>
                    <a:cubicBezTo>
                      <a:pt x="68" y="129"/>
                      <a:pt x="56" y="123"/>
                      <a:pt x="47" y="115"/>
                    </a:cubicBezTo>
                    <a:cubicBezTo>
                      <a:pt x="39" y="106"/>
                      <a:pt x="33" y="94"/>
                      <a:pt x="33" y="81"/>
                    </a:cubicBezTo>
                    <a:cubicBezTo>
                      <a:pt x="33" y="72"/>
                      <a:pt x="36" y="64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5" y="49"/>
                      <a:pt x="51" y="43"/>
                      <a:pt x="60" y="39"/>
                    </a:cubicBezTo>
                    <a:cubicBezTo>
                      <a:pt x="61" y="38"/>
                      <a:pt x="61" y="37"/>
                      <a:pt x="61" y="36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4" y="23"/>
                      <a:pt x="53" y="22"/>
                      <a:pt x="51" y="23"/>
                    </a:cubicBezTo>
                    <a:cubicBezTo>
                      <a:pt x="40" y="29"/>
                      <a:pt x="31" y="37"/>
                      <a:pt x="25" y="47"/>
                    </a:cubicBezTo>
                    <a:cubicBezTo>
                      <a:pt x="19" y="57"/>
                      <a:pt x="16" y="69"/>
                      <a:pt x="16" y="81"/>
                    </a:cubicBezTo>
                    <a:cubicBezTo>
                      <a:pt x="16" y="99"/>
                      <a:pt x="23" y="116"/>
                      <a:pt x="35" y="127"/>
                    </a:cubicBezTo>
                    <a:cubicBezTo>
                      <a:pt x="47" y="139"/>
                      <a:pt x="63" y="147"/>
                      <a:pt x="81" y="147"/>
                    </a:cubicBezTo>
                    <a:cubicBezTo>
                      <a:pt x="81" y="142"/>
                      <a:pt x="81" y="142"/>
                      <a:pt x="81" y="142"/>
                    </a:cubicBezTo>
                    <a:cubicBezTo>
                      <a:pt x="64" y="142"/>
                      <a:pt x="49" y="135"/>
                      <a:pt x="38" y="124"/>
                    </a:cubicBezTo>
                    <a:cubicBezTo>
                      <a:pt x="27" y="113"/>
                      <a:pt x="20" y="98"/>
                      <a:pt x="20" y="81"/>
                    </a:cubicBezTo>
                    <a:cubicBezTo>
                      <a:pt x="20" y="70"/>
                      <a:pt x="24" y="59"/>
                      <a:pt x="29" y="49"/>
                    </a:cubicBezTo>
                    <a:cubicBezTo>
                      <a:pt x="35" y="41"/>
                      <a:pt x="42" y="33"/>
                      <a:pt x="52" y="28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47" y="40"/>
                      <a:pt x="41" y="46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1" y="62"/>
                      <a:pt x="29" y="71"/>
                      <a:pt x="29" y="81"/>
                    </a:cubicBezTo>
                    <a:cubicBezTo>
                      <a:pt x="29" y="96"/>
                      <a:pt x="35" y="109"/>
                      <a:pt x="44" y="118"/>
                    </a:cubicBezTo>
                    <a:cubicBezTo>
                      <a:pt x="53" y="128"/>
                      <a:pt x="67" y="134"/>
                      <a:pt x="81" y="134"/>
                    </a:cubicBezTo>
                    <a:lnTo>
                      <a:pt x="81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6" name="Freeform 28"/>
              <p:cNvSpPr>
                <a:spLocks noEditPoints="1"/>
              </p:cNvSpPr>
              <p:nvPr/>
            </p:nvSpPr>
            <p:spPr bwMode="auto">
              <a:xfrm>
                <a:off x="7575551" y="3094038"/>
                <a:ext cx="411163" cy="504825"/>
              </a:xfrm>
              <a:custGeom>
                <a:avLst/>
                <a:gdLst>
                  <a:gd name="T0" fmla="*/ 171 w 182"/>
                  <a:gd name="T1" fmla="*/ 218 h 223"/>
                  <a:gd name="T2" fmla="*/ 120 w 182"/>
                  <a:gd name="T3" fmla="*/ 125 h 223"/>
                  <a:gd name="T4" fmla="*/ 104 w 182"/>
                  <a:gd name="T5" fmla="*/ 74 h 223"/>
                  <a:gd name="T6" fmla="*/ 129 w 182"/>
                  <a:gd name="T7" fmla="*/ 127 h 223"/>
                  <a:gd name="T8" fmla="*/ 182 w 182"/>
                  <a:gd name="T9" fmla="*/ 221 h 223"/>
                  <a:gd name="T10" fmla="*/ 125 w 182"/>
                  <a:gd name="T11" fmla="*/ 206 h 223"/>
                  <a:gd name="T12" fmla="*/ 112 w 182"/>
                  <a:gd name="T13" fmla="*/ 190 h 223"/>
                  <a:gd name="T14" fmla="*/ 106 w 182"/>
                  <a:gd name="T15" fmla="*/ 185 h 223"/>
                  <a:gd name="T16" fmla="*/ 107 w 182"/>
                  <a:gd name="T17" fmla="*/ 170 h 223"/>
                  <a:gd name="T18" fmla="*/ 106 w 182"/>
                  <a:gd name="T19" fmla="*/ 151 h 223"/>
                  <a:gd name="T20" fmla="*/ 104 w 182"/>
                  <a:gd name="T21" fmla="*/ 167 h 223"/>
                  <a:gd name="T22" fmla="*/ 91 w 182"/>
                  <a:gd name="T23" fmla="*/ 201 h 223"/>
                  <a:gd name="T24" fmla="*/ 104 w 182"/>
                  <a:gd name="T25" fmla="*/ 74 h 223"/>
                  <a:gd name="T26" fmla="*/ 91 w 182"/>
                  <a:gd name="T27" fmla="*/ 0 h 223"/>
                  <a:gd name="T28" fmla="*/ 102 w 182"/>
                  <a:gd name="T29" fmla="*/ 35 h 223"/>
                  <a:gd name="T30" fmla="*/ 103 w 182"/>
                  <a:gd name="T31" fmla="*/ 141 h 223"/>
                  <a:gd name="T32" fmla="*/ 99 w 182"/>
                  <a:gd name="T33" fmla="*/ 139 h 223"/>
                  <a:gd name="T34" fmla="*/ 102 w 182"/>
                  <a:gd name="T35" fmla="*/ 127 h 223"/>
                  <a:gd name="T36" fmla="*/ 97 w 182"/>
                  <a:gd name="T37" fmla="*/ 157 h 223"/>
                  <a:gd name="T38" fmla="*/ 103 w 182"/>
                  <a:gd name="T39" fmla="*/ 157 h 223"/>
                  <a:gd name="T40" fmla="*/ 91 w 182"/>
                  <a:gd name="T41" fmla="*/ 170 h 223"/>
                  <a:gd name="T42" fmla="*/ 104 w 182"/>
                  <a:gd name="T43" fmla="*/ 176 h 223"/>
                  <a:gd name="T44" fmla="*/ 104 w 182"/>
                  <a:gd name="T45" fmla="*/ 185 h 223"/>
                  <a:gd name="T46" fmla="*/ 97 w 182"/>
                  <a:gd name="T47" fmla="*/ 108 h 223"/>
                  <a:gd name="T48" fmla="*/ 91 w 182"/>
                  <a:gd name="T49" fmla="*/ 100 h 223"/>
                  <a:gd name="T50" fmla="*/ 91 w 182"/>
                  <a:gd name="T51" fmla="*/ 201 h 223"/>
                  <a:gd name="T52" fmla="*/ 78 w 182"/>
                  <a:gd name="T53" fmla="*/ 201 h 223"/>
                  <a:gd name="T54" fmla="*/ 85 w 182"/>
                  <a:gd name="T55" fmla="*/ 38 h 223"/>
                  <a:gd name="T56" fmla="*/ 82 w 182"/>
                  <a:gd name="T57" fmla="*/ 33 h 223"/>
                  <a:gd name="T58" fmla="*/ 91 w 182"/>
                  <a:gd name="T59" fmla="*/ 17 h 223"/>
                  <a:gd name="T60" fmla="*/ 87 w 182"/>
                  <a:gd name="T61" fmla="*/ 111 h 223"/>
                  <a:gd name="T62" fmla="*/ 90 w 182"/>
                  <a:gd name="T63" fmla="*/ 106 h 223"/>
                  <a:gd name="T64" fmla="*/ 91 w 182"/>
                  <a:gd name="T65" fmla="*/ 130 h 223"/>
                  <a:gd name="T66" fmla="*/ 91 w 182"/>
                  <a:gd name="T67" fmla="*/ 153 h 223"/>
                  <a:gd name="T68" fmla="*/ 78 w 182"/>
                  <a:gd name="T69" fmla="*/ 139 h 223"/>
                  <a:gd name="T70" fmla="*/ 91 w 182"/>
                  <a:gd name="T71" fmla="*/ 125 h 223"/>
                  <a:gd name="T72" fmla="*/ 89 w 182"/>
                  <a:gd name="T73" fmla="*/ 165 h 223"/>
                  <a:gd name="T74" fmla="*/ 78 w 182"/>
                  <a:gd name="T75" fmla="*/ 190 h 223"/>
                  <a:gd name="T76" fmla="*/ 85 w 182"/>
                  <a:gd name="T77" fmla="*/ 160 h 223"/>
                  <a:gd name="T78" fmla="*/ 79 w 182"/>
                  <a:gd name="T79" fmla="*/ 151 h 223"/>
                  <a:gd name="T80" fmla="*/ 78 w 182"/>
                  <a:gd name="T81" fmla="*/ 160 h 223"/>
                  <a:gd name="T82" fmla="*/ 56 w 182"/>
                  <a:gd name="T83" fmla="*/ 201 h 223"/>
                  <a:gd name="T84" fmla="*/ 40 w 182"/>
                  <a:gd name="T85" fmla="*/ 222 h 223"/>
                  <a:gd name="T86" fmla="*/ 1 w 182"/>
                  <a:gd name="T87" fmla="*/ 218 h 223"/>
                  <a:gd name="T88" fmla="*/ 53 w 182"/>
                  <a:gd name="T89" fmla="*/ 109 h 223"/>
                  <a:gd name="T90" fmla="*/ 70 w 182"/>
                  <a:gd name="T91" fmla="*/ 109 h 223"/>
                  <a:gd name="T92" fmla="*/ 62 w 182"/>
                  <a:gd name="T93" fmla="*/ 125 h 223"/>
                  <a:gd name="T94" fmla="*/ 78 w 182"/>
                  <a:gd name="T95" fmla="*/ 139 h 223"/>
                  <a:gd name="T96" fmla="*/ 78 w 182"/>
                  <a:gd name="T97" fmla="*/ 151 h 223"/>
                  <a:gd name="T98" fmla="*/ 72 w 182"/>
                  <a:gd name="T99" fmla="*/ 170 h 223"/>
                  <a:gd name="T100" fmla="*/ 78 w 182"/>
                  <a:gd name="T101" fmla="*/ 160 h 223"/>
                  <a:gd name="T102" fmla="*/ 70 w 182"/>
                  <a:gd name="T103" fmla="*/ 190 h 223"/>
                  <a:gd name="T104" fmla="*/ 78 w 182"/>
                  <a:gd name="T105" fmla="*/ 176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2" h="223">
                    <a:moveTo>
                      <a:pt x="104" y="201"/>
                    </a:moveTo>
                    <a:cubicBezTo>
                      <a:pt x="126" y="201"/>
                      <a:pt x="126" y="201"/>
                      <a:pt x="126" y="201"/>
                    </a:cubicBezTo>
                    <a:cubicBezTo>
                      <a:pt x="127" y="201"/>
                      <a:pt x="128" y="201"/>
                      <a:pt x="128" y="202"/>
                    </a:cubicBezTo>
                    <a:cubicBezTo>
                      <a:pt x="145" y="218"/>
                      <a:pt x="145" y="218"/>
                      <a:pt x="145" y="218"/>
                    </a:cubicBezTo>
                    <a:cubicBezTo>
                      <a:pt x="171" y="218"/>
                      <a:pt x="171" y="218"/>
                      <a:pt x="171" y="218"/>
                    </a:cubicBezTo>
                    <a:cubicBezTo>
                      <a:pt x="161" y="211"/>
                      <a:pt x="152" y="201"/>
                      <a:pt x="145" y="189"/>
                    </a:cubicBezTo>
                    <a:cubicBezTo>
                      <a:pt x="133" y="171"/>
                      <a:pt x="125" y="149"/>
                      <a:pt x="118" y="128"/>
                    </a:cubicBezTo>
                    <a:cubicBezTo>
                      <a:pt x="117" y="127"/>
                      <a:pt x="118" y="125"/>
                      <a:pt x="119" y="125"/>
                    </a:cubicBezTo>
                    <a:cubicBezTo>
                      <a:pt x="120" y="125"/>
                      <a:pt x="120" y="125"/>
                      <a:pt x="120" y="125"/>
                    </a:cubicBezTo>
                    <a:cubicBezTo>
                      <a:pt x="120" y="125"/>
                      <a:pt x="120" y="125"/>
                      <a:pt x="120" y="125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4" y="111"/>
                      <a:pt x="124" y="111"/>
                      <a:pt x="124" y="111"/>
                    </a:cubicBezTo>
                    <a:cubicBezTo>
                      <a:pt x="115" y="111"/>
                      <a:pt x="115" y="111"/>
                      <a:pt x="115" y="111"/>
                    </a:cubicBezTo>
                    <a:cubicBezTo>
                      <a:pt x="113" y="111"/>
                      <a:pt x="113" y="110"/>
                      <a:pt x="112" y="109"/>
                    </a:cubicBezTo>
                    <a:cubicBezTo>
                      <a:pt x="109" y="96"/>
                      <a:pt x="106" y="84"/>
                      <a:pt x="104" y="74"/>
                    </a:cubicBezTo>
                    <a:cubicBezTo>
                      <a:pt x="104" y="46"/>
                      <a:pt x="104" y="46"/>
                      <a:pt x="104" y="46"/>
                    </a:cubicBezTo>
                    <a:cubicBezTo>
                      <a:pt x="106" y="58"/>
                      <a:pt x="110" y="81"/>
                      <a:pt x="116" y="106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28" y="106"/>
                      <a:pt x="129" y="107"/>
                      <a:pt x="129" y="109"/>
                    </a:cubicBezTo>
                    <a:cubicBezTo>
                      <a:pt x="129" y="127"/>
                      <a:pt x="129" y="127"/>
                      <a:pt x="129" y="127"/>
                    </a:cubicBezTo>
                    <a:cubicBezTo>
                      <a:pt x="129" y="128"/>
                      <a:pt x="128" y="130"/>
                      <a:pt x="126" y="130"/>
                    </a:cubicBezTo>
                    <a:cubicBezTo>
                      <a:pt x="123" y="130"/>
                      <a:pt x="123" y="130"/>
                      <a:pt x="123" y="130"/>
                    </a:cubicBezTo>
                    <a:cubicBezTo>
                      <a:pt x="130" y="150"/>
                      <a:pt x="138" y="170"/>
                      <a:pt x="149" y="186"/>
                    </a:cubicBezTo>
                    <a:cubicBezTo>
                      <a:pt x="158" y="200"/>
                      <a:pt x="168" y="212"/>
                      <a:pt x="181" y="218"/>
                    </a:cubicBezTo>
                    <a:cubicBezTo>
                      <a:pt x="181" y="219"/>
                      <a:pt x="182" y="220"/>
                      <a:pt x="182" y="221"/>
                    </a:cubicBezTo>
                    <a:cubicBezTo>
                      <a:pt x="182" y="222"/>
                      <a:pt x="181" y="223"/>
                      <a:pt x="179" y="223"/>
                    </a:cubicBezTo>
                    <a:cubicBezTo>
                      <a:pt x="144" y="223"/>
                      <a:pt x="144" y="223"/>
                      <a:pt x="144" y="223"/>
                    </a:cubicBezTo>
                    <a:cubicBezTo>
                      <a:pt x="144" y="223"/>
                      <a:pt x="144" y="223"/>
                      <a:pt x="144" y="223"/>
                    </a:cubicBezTo>
                    <a:cubicBezTo>
                      <a:pt x="144" y="223"/>
                      <a:pt x="143" y="223"/>
                      <a:pt x="143" y="222"/>
                    </a:cubicBezTo>
                    <a:cubicBezTo>
                      <a:pt x="125" y="206"/>
                      <a:pt x="125" y="206"/>
                      <a:pt x="125" y="206"/>
                    </a:cubicBezTo>
                    <a:cubicBezTo>
                      <a:pt x="104" y="206"/>
                      <a:pt x="104" y="206"/>
                      <a:pt x="104" y="206"/>
                    </a:cubicBezTo>
                    <a:cubicBezTo>
                      <a:pt x="104" y="201"/>
                      <a:pt x="104" y="201"/>
                      <a:pt x="104" y="201"/>
                    </a:cubicBezTo>
                    <a:close/>
                    <a:moveTo>
                      <a:pt x="104" y="190"/>
                    </a:moveTo>
                    <a:cubicBezTo>
                      <a:pt x="112" y="190"/>
                      <a:pt x="112" y="190"/>
                      <a:pt x="112" y="190"/>
                    </a:cubicBezTo>
                    <a:cubicBezTo>
                      <a:pt x="112" y="190"/>
                      <a:pt x="112" y="190"/>
                      <a:pt x="112" y="190"/>
                    </a:cubicBezTo>
                    <a:cubicBezTo>
                      <a:pt x="113" y="190"/>
                      <a:pt x="113" y="189"/>
                      <a:pt x="114" y="189"/>
                    </a:cubicBezTo>
                    <a:cubicBezTo>
                      <a:pt x="115" y="188"/>
                      <a:pt x="115" y="187"/>
                      <a:pt x="114" y="18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04" y="183"/>
                      <a:pt x="104" y="183"/>
                      <a:pt x="104" y="183"/>
                    </a:cubicBezTo>
                    <a:cubicBezTo>
                      <a:pt x="106" y="185"/>
                      <a:pt x="106" y="185"/>
                      <a:pt x="106" y="185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4" y="190"/>
                      <a:pt x="104" y="190"/>
                      <a:pt x="104" y="190"/>
                    </a:cubicBezTo>
                    <a:close/>
                    <a:moveTo>
                      <a:pt x="104" y="167"/>
                    </a:moveTo>
                    <a:cubicBezTo>
                      <a:pt x="107" y="170"/>
                      <a:pt x="107" y="170"/>
                      <a:pt x="107" y="170"/>
                    </a:cubicBezTo>
                    <a:cubicBezTo>
                      <a:pt x="107" y="170"/>
                      <a:pt x="107" y="170"/>
                      <a:pt x="107" y="170"/>
                    </a:cubicBezTo>
                    <a:cubicBezTo>
                      <a:pt x="108" y="170"/>
                      <a:pt x="109" y="170"/>
                      <a:pt x="109" y="170"/>
                    </a:cubicBezTo>
                    <a:cubicBezTo>
                      <a:pt x="111" y="170"/>
                      <a:pt x="111" y="168"/>
                      <a:pt x="111" y="167"/>
                    </a:cubicBezTo>
                    <a:cubicBezTo>
                      <a:pt x="110" y="165"/>
                      <a:pt x="110" y="162"/>
                      <a:pt x="109" y="160"/>
                    </a:cubicBezTo>
                    <a:cubicBezTo>
                      <a:pt x="108" y="157"/>
                      <a:pt x="108" y="155"/>
                      <a:pt x="107" y="152"/>
                    </a:cubicBezTo>
                    <a:cubicBezTo>
                      <a:pt x="107" y="152"/>
                      <a:pt x="107" y="151"/>
                      <a:pt x="106" y="151"/>
                    </a:cubicBezTo>
                    <a:cubicBezTo>
                      <a:pt x="106" y="150"/>
                      <a:pt x="105" y="150"/>
                      <a:pt x="104" y="151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67"/>
                      <a:pt x="104" y="167"/>
                      <a:pt x="104" y="167"/>
                    </a:cubicBezTo>
                    <a:close/>
                    <a:moveTo>
                      <a:pt x="104" y="141"/>
                    </a:moveTo>
                    <a:cubicBezTo>
                      <a:pt x="104" y="140"/>
                      <a:pt x="104" y="140"/>
                      <a:pt x="104" y="139"/>
                    </a:cubicBezTo>
                    <a:cubicBezTo>
                      <a:pt x="104" y="138"/>
                      <a:pt x="104" y="138"/>
                      <a:pt x="104" y="138"/>
                    </a:cubicBezTo>
                    <a:lnTo>
                      <a:pt x="104" y="141"/>
                    </a:lnTo>
                    <a:close/>
                    <a:moveTo>
                      <a:pt x="91" y="201"/>
                    </a:moveTo>
                    <a:cubicBezTo>
                      <a:pt x="104" y="201"/>
                      <a:pt x="104" y="201"/>
                      <a:pt x="104" y="201"/>
                    </a:cubicBezTo>
                    <a:cubicBezTo>
                      <a:pt x="104" y="206"/>
                      <a:pt x="104" y="206"/>
                      <a:pt x="104" y="206"/>
                    </a:cubicBezTo>
                    <a:cubicBezTo>
                      <a:pt x="91" y="206"/>
                      <a:pt x="91" y="206"/>
                      <a:pt x="91" y="206"/>
                    </a:cubicBezTo>
                    <a:cubicBezTo>
                      <a:pt x="91" y="201"/>
                      <a:pt x="91" y="201"/>
                      <a:pt x="91" y="201"/>
                    </a:cubicBezTo>
                    <a:close/>
                    <a:moveTo>
                      <a:pt x="104" y="74"/>
                    </a:moveTo>
                    <a:cubicBezTo>
                      <a:pt x="100" y="56"/>
                      <a:pt x="99" y="43"/>
                      <a:pt x="98" y="38"/>
                    </a:cubicBezTo>
                    <a:cubicBezTo>
                      <a:pt x="97" y="38"/>
                      <a:pt x="97" y="38"/>
                      <a:pt x="97" y="38"/>
                    </a:cubicBezTo>
                    <a:cubicBezTo>
                      <a:pt x="95" y="38"/>
                      <a:pt x="94" y="37"/>
                      <a:pt x="94" y="36"/>
                    </a:cubicBezTo>
                    <a:cubicBezTo>
                      <a:pt x="91" y="17"/>
                      <a:pt x="91" y="17"/>
                      <a:pt x="91" y="17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2" y="0"/>
                      <a:pt x="93" y="1"/>
                      <a:pt x="93" y="2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101" y="33"/>
                      <a:pt x="102" y="34"/>
                      <a:pt x="102" y="35"/>
                    </a:cubicBezTo>
                    <a:cubicBezTo>
                      <a:pt x="102" y="35"/>
                      <a:pt x="103" y="39"/>
                      <a:pt x="104" y="46"/>
                    </a:cubicBezTo>
                    <a:cubicBezTo>
                      <a:pt x="104" y="74"/>
                      <a:pt x="104" y="74"/>
                      <a:pt x="104" y="74"/>
                    </a:cubicBezTo>
                    <a:close/>
                    <a:moveTo>
                      <a:pt x="104" y="138"/>
                    </a:moveTo>
                    <a:cubicBezTo>
                      <a:pt x="104" y="141"/>
                      <a:pt x="104" y="141"/>
                      <a:pt x="104" y="141"/>
                    </a:cubicBezTo>
                    <a:cubicBezTo>
                      <a:pt x="104" y="141"/>
                      <a:pt x="104" y="141"/>
                      <a:pt x="103" y="141"/>
                    </a:cubicBezTo>
                    <a:cubicBezTo>
                      <a:pt x="103" y="141"/>
                      <a:pt x="103" y="141"/>
                      <a:pt x="103" y="141"/>
                    </a:cubicBezTo>
                    <a:cubicBezTo>
                      <a:pt x="93" y="152"/>
                      <a:pt x="93" y="152"/>
                      <a:pt x="93" y="152"/>
                    </a:cubicBezTo>
                    <a:cubicBezTo>
                      <a:pt x="92" y="152"/>
                      <a:pt x="92" y="153"/>
                      <a:pt x="91" y="153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9" y="139"/>
                      <a:pt x="99" y="139"/>
                      <a:pt x="99" y="139"/>
                    </a:cubicBezTo>
                    <a:cubicBezTo>
                      <a:pt x="98" y="135"/>
                      <a:pt x="98" y="132"/>
                      <a:pt x="97" y="130"/>
                    </a:cubicBezTo>
                    <a:cubicBezTo>
                      <a:pt x="91" y="130"/>
                      <a:pt x="91" y="130"/>
                      <a:pt x="91" y="130"/>
                    </a:cubicBezTo>
                    <a:cubicBezTo>
                      <a:pt x="91" y="125"/>
                      <a:pt x="91" y="125"/>
                      <a:pt x="91" y="125"/>
                    </a:cubicBezTo>
                    <a:cubicBezTo>
                      <a:pt x="99" y="125"/>
                      <a:pt x="99" y="125"/>
                      <a:pt x="99" y="125"/>
                    </a:cubicBezTo>
                    <a:cubicBezTo>
                      <a:pt x="100" y="125"/>
                      <a:pt x="101" y="126"/>
                      <a:pt x="102" y="127"/>
                    </a:cubicBezTo>
                    <a:cubicBezTo>
                      <a:pt x="102" y="127"/>
                      <a:pt x="103" y="132"/>
                      <a:pt x="104" y="138"/>
                    </a:cubicBezTo>
                    <a:close/>
                    <a:moveTo>
                      <a:pt x="104" y="151"/>
                    </a:moveTo>
                    <a:cubicBezTo>
                      <a:pt x="104" y="151"/>
                      <a:pt x="103" y="151"/>
                      <a:pt x="103" y="151"/>
                    </a:cubicBezTo>
                    <a:cubicBezTo>
                      <a:pt x="98" y="156"/>
                      <a:pt x="98" y="156"/>
                      <a:pt x="98" y="156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96" y="158"/>
                      <a:pt x="96" y="159"/>
                      <a:pt x="97" y="160"/>
                    </a:cubicBezTo>
                    <a:cubicBezTo>
                      <a:pt x="104" y="167"/>
                      <a:pt x="104" y="167"/>
                      <a:pt x="104" y="167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3" y="158"/>
                      <a:pt x="103" y="158"/>
                      <a:pt x="103" y="158"/>
                    </a:cubicBezTo>
                    <a:cubicBezTo>
                      <a:pt x="103" y="157"/>
                      <a:pt x="103" y="157"/>
                      <a:pt x="103" y="157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51"/>
                      <a:pt x="104" y="151"/>
                      <a:pt x="104" y="151"/>
                    </a:cubicBezTo>
                    <a:close/>
                    <a:moveTo>
                      <a:pt x="104" y="176"/>
                    </a:moveTo>
                    <a:cubicBezTo>
                      <a:pt x="104" y="183"/>
                      <a:pt x="104" y="183"/>
                      <a:pt x="104" y="183"/>
                    </a:cubicBezTo>
                    <a:cubicBezTo>
                      <a:pt x="91" y="170"/>
                      <a:pt x="91" y="170"/>
                      <a:pt x="91" y="170"/>
                    </a:cubicBezTo>
                    <a:cubicBezTo>
                      <a:pt x="91" y="170"/>
                      <a:pt x="91" y="170"/>
                      <a:pt x="91" y="170"/>
                    </a:cubicBezTo>
                    <a:cubicBezTo>
                      <a:pt x="91" y="164"/>
                      <a:pt x="91" y="164"/>
                      <a:pt x="91" y="164"/>
                    </a:cubicBezTo>
                    <a:cubicBezTo>
                      <a:pt x="92" y="164"/>
                      <a:pt x="92" y="164"/>
                      <a:pt x="93" y="165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104" y="176"/>
                      <a:pt x="104" y="176"/>
                      <a:pt x="104" y="176"/>
                    </a:cubicBezTo>
                    <a:close/>
                    <a:moveTo>
                      <a:pt x="104" y="185"/>
                    </a:moveTo>
                    <a:cubicBezTo>
                      <a:pt x="104" y="190"/>
                      <a:pt x="104" y="190"/>
                      <a:pt x="104" y="190"/>
                    </a:cubicBezTo>
                    <a:cubicBezTo>
                      <a:pt x="91" y="190"/>
                      <a:pt x="91" y="190"/>
                      <a:pt x="91" y="190"/>
                    </a:cubicBezTo>
                    <a:cubicBezTo>
                      <a:pt x="91" y="185"/>
                      <a:pt x="91" y="185"/>
                      <a:pt x="91" y="185"/>
                    </a:cubicBezTo>
                    <a:cubicBezTo>
                      <a:pt x="104" y="185"/>
                      <a:pt x="104" y="185"/>
                      <a:pt x="104" y="185"/>
                    </a:cubicBezTo>
                    <a:close/>
                    <a:moveTo>
                      <a:pt x="91" y="111"/>
                    </a:moveTo>
                    <a:cubicBezTo>
                      <a:pt x="95" y="111"/>
                      <a:pt x="95" y="111"/>
                      <a:pt x="95" y="111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6" y="111"/>
                      <a:pt x="97" y="110"/>
                      <a:pt x="97" y="108"/>
                    </a:cubicBezTo>
                    <a:cubicBezTo>
                      <a:pt x="95" y="99"/>
                      <a:pt x="93" y="67"/>
                      <a:pt x="93" y="67"/>
                    </a:cubicBezTo>
                    <a:cubicBezTo>
                      <a:pt x="93" y="66"/>
                      <a:pt x="92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2"/>
                      <a:pt x="92" y="104"/>
                      <a:pt x="92" y="106"/>
                    </a:cubicBezTo>
                    <a:cubicBezTo>
                      <a:pt x="91" y="106"/>
                      <a:pt x="91" y="106"/>
                      <a:pt x="91" y="106"/>
                    </a:cubicBezTo>
                    <a:lnTo>
                      <a:pt x="91" y="111"/>
                    </a:lnTo>
                    <a:close/>
                    <a:moveTo>
                      <a:pt x="78" y="201"/>
                    </a:moveTo>
                    <a:cubicBezTo>
                      <a:pt x="91" y="201"/>
                      <a:pt x="91" y="201"/>
                      <a:pt x="91" y="201"/>
                    </a:cubicBezTo>
                    <a:cubicBezTo>
                      <a:pt x="91" y="201"/>
                      <a:pt x="91" y="201"/>
                      <a:pt x="91" y="201"/>
                    </a:cubicBezTo>
                    <a:cubicBezTo>
                      <a:pt x="91" y="206"/>
                      <a:pt x="91" y="206"/>
                      <a:pt x="91" y="206"/>
                    </a:cubicBezTo>
                    <a:cubicBezTo>
                      <a:pt x="91" y="206"/>
                      <a:pt x="91" y="206"/>
                      <a:pt x="91" y="206"/>
                    </a:cubicBezTo>
                    <a:cubicBezTo>
                      <a:pt x="78" y="206"/>
                      <a:pt x="78" y="206"/>
                      <a:pt x="78" y="206"/>
                    </a:cubicBezTo>
                    <a:cubicBezTo>
                      <a:pt x="78" y="201"/>
                      <a:pt x="78" y="201"/>
                      <a:pt x="78" y="201"/>
                    </a:cubicBezTo>
                    <a:close/>
                    <a:moveTo>
                      <a:pt x="91" y="17"/>
                    </a:moveTo>
                    <a:cubicBezTo>
                      <a:pt x="91" y="17"/>
                      <a:pt x="91" y="17"/>
                      <a:pt x="91" y="17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37"/>
                      <a:pt x="87" y="38"/>
                      <a:pt x="85" y="38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43"/>
                      <a:pt x="82" y="56"/>
                      <a:pt x="78" y="74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9" y="40"/>
                      <a:pt x="80" y="36"/>
                      <a:pt x="80" y="35"/>
                    </a:cubicBezTo>
                    <a:cubicBezTo>
                      <a:pt x="80" y="34"/>
                      <a:pt x="81" y="33"/>
                      <a:pt x="82" y="33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9" y="2"/>
                      <a:pt x="89" y="2"/>
                      <a:pt x="89" y="2"/>
                    </a:cubicBezTo>
                    <a:cubicBezTo>
                      <a:pt x="89" y="1"/>
                      <a:pt x="90" y="1"/>
                      <a:pt x="9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17"/>
                      <a:pt x="91" y="17"/>
                      <a:pt x="91" y="17"/>
                    </a:cubicBezTo>
                    <a:close/>
                    <a:moveTo>
                      <a:pt x="91" y="65"/>
                    </a:moveTo>
                    <a:cubicBezTo>
                      <a:pt x="90" y="65"/>
                      <a:pt x="89" y="66"/>
                      <a:pt x="89" y="67"/>
                    </a:cubicBezTo>
                    <a:cubicBezTo>
                      <a:pt x="89" y="67"/>
                      <a:pt x="87" y="98"/>
                      <a:pt x="85" y="108"/>
                    </a:cubicBezTo>
                    <a:cubicBezTo>
                      <a:pt x="85" y="108"/>
                      <a:pt x="85" y="109"/>
                      <a:pt x="85" y="109"/>
                    </a:cubicBezTo>
                    <a:cubicBezTo>
                      <a:pt x="85" y="110"/>
                      <a:pt x="86" y="111"/>
                      <a:pt x="87" y="111"/>
                    </a:cubicBezTo>
                    <a:cubicBezTo>
                      <a:pt x="91" y="111"/>
                      <a:pt x="91" y="111"/>
                      <a:pt x="91" y="111"/>
                    </a:cubicBezTo>
                    <a:cubicBezTo>
                      <a:pt x="91" y="111"/>
                      <a:pt x="91" y="111"/>
                      <a:pt x="91" y="111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90" y="106"/>
                      <a:pt x="90" y="106"/>
                      <a:pt x="90" y="106"/>
                    </a:cubicBezTo>
                    <a:cubicBezTo>
                      <a:pt x="91" y="104"/>
                      <a:pt x="91" y="102"/>
                      <a:pt x="91" y="100"/>
                    </a:cubicBezTo>
                    <a:cubicBezTo>
                      <a:pt x="91" y="65"/>
                      <a:pt x="91" y="65"/>
                      <a:pt x="91" y="65"/>
                    </a:cubicBezTo>
                    <a:close/>
                    <a:moveTo>
                      <a:pt x="91" y="125"/>
                    </a:moveTo>
                    <a:cubicBezTo>
                      <a:pt x="91" y="130"/>
                      <a:pt x="91" y="130"/>
                      <a:pt x="91" y="130"/>
                    </a:cubicBezTo>
                    <a:cubicBezTo>
                      <a:pt x="91" y="130"/>
                      <a:pt x="91" y="130"/>
                      <a:pt x="91" y="130"/>
                    </a:cubicBezTo>
                    <a:cubicBezTo>
                      <a:pt x="85" y="130"/>
                      <a:pt x="85" y="130"/>
                      <a:pt x="85" y="130"/>
                    </a:cubicBezTo>
                    <a:cubicBezTo>
                      <a:pt x="84" y="132"/>
                      <a:pt x="84" y="135"/>
                      <a:pt x="83" y="139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153"/>
                      <a:pt x="91" y="153"/>
                      <a:pt x="91" y="153"/>
                    </a:cubicBezTo>
                    <a:cubicBezTo>
                      <a:pt x="90" y="153"/>
                      <a:pt x="90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79" y="141"/>
                      <a:pt x="79" y="141"/>
                      <a:pt x="79" y="141"/>
                    </a:cubicBezTo>
                    <a:cubicBezTo>
                      <a:pt x="78" y="141"/>
                      <a:pt x="78" y="141"/>
                      <a:pt x="78" y="141"/>
                    </a:cubicBezTo>
                    <a:cubicBezTo>
                      <a:pt x="78" y="139"/>
                      <a:pt x="78" y="139"/>
                      <a:pt x="78" y="139"/>
                    </a:cubicBezTo>
                    <a:cubicBezTo>
                      <a:pt x="80" y="132"/>
                      <a:pt x="80" y="127"/>
                      <a:pt x="80" y="127"/>
                    </a:cubicBezTo>
                    <a:cubicBezTo>
                      <a:pt x="81" y="126"/>
                      <a:pt x="82" y="125"/>
                      <a:pt x="83" y="125"/>
                    </a:cubicBezTo>
                    <a:cubicBezTo>
                      <a:pt x="83" y="125"/>
                      <a:pt x="83" y="125"/>
                      <a:pt x="83" y="125"/>
                    </a:cubicBezTo>
                    <a:cubicBezTo>
                      <a:pt x="91" y="125"/>
                      <a:pt x="91" y="125"/>
                      <a:pt x="91" y="125"/>
                    </a:cubicBezTo>
                    <a:cubicBezTo>
                      <a:pt x="91" y="125"/>
                      <a:pt x="91" y="125"/>
                      <a:pt x="91" y="125"/>
                    </a:cubicBezTo>
                    <a:close/>
                    <a:moveTo>
                      <a:pt x="91" y="164"/>
                    </a:moveTo>
                    <a:cubicBezTo>
                      <a:pt x="91" y="170"/>
                      <a:pt x="91" y="170"/>
                      <a:pt x="91" y="170"/>
                    </a:cubicBezTo>
                    <a:cubicBezTo>
                      <a:pt x="78" y="183"/>
                      <a:pt x="78" y="183"/>
                      <a:pt x="78" y="183"/>
                    </a:cubicBezTo>
                    <a:cubicBezTo>
                      <a:pt x="78" y="176"/>
                      <a:pt x="78" y="176"/>
                      <a:pt x="78" y="176"/>
                    </a:cubicBezTo>
                    <a:cubicBezTo>
                      <a:pt x="89" y="165"/>
                      <a:pt x="89" y="165"/>
                      <a:pt x="89" y="165"/>
                    </a:cubicBezTo>
                    <a:cubicBezTo>
                      <a:pt x="90" y="164"/>
                      <a:pt x="90" y="164"/>
                      <a:pt x="91" y="164"/>
                    </a:cubicBezTo>
                    <a:close/>
                    <a:moveTo>
                      <a:pt x="91" y="185"/>
                    </a:moveTo>
                    <a:cubicBezTo>
                      <a:pt x="91" y="190"/>
                      <a:pt x="91" y="190"/>
                      <a:pt x="91" y="190"/>
                    </a:cubicBezTo>
                    <a:cubicBezTo>
                      <a:pt x="91" y="190"/>
                      <a:pt x="91" y="190"/>
                      <a:pt x="91" y="190"/>
                    </a:cubicBezTo>
                    <a:cubicBezTo>
                      <a:pt x="78" y="190"/>
                      <a:pt x="78" y="190"/>
                      <a:pt x="78" y="190"/>
                    </a:cubicBezTo>
                    <a:cubicBezTo>
                      <a:pt x="78" y="185"/>
                      <a:pt x="78" y="185"/>
                      <a:pt x="78" y="185"/>
                    </a:cubicBezTo>
                    <a:cubicBezTo>
                      <a:pt x="91" y="185"/>
                      <a:pt x="91" y="185"/>
                      <a:pt x="91" y="185"/>
                    </a:cubicBezTo>
                    <a:cubicBezTo>
                      <a:pt x="91" y="185"/>
                      <a:pt x="91" y="185"/>
                      <a:pt x="91" y="185"/>
                    </a:cubicBezTo>
                    <a:close/>
                    <a:moveTo>
                      <a:pt x="78" y="167"/>
                    </a:moveTo>
                    <a:cubicBezTo>
                      <a:pt x="85" y="160"/>
                      <a:pt x="85" y="160"/>
                      <a:pt x="85" y="160"/>
                    </a:cubicBezTo>
                    <a:cubicBezTo>
                      <a:pt x="85" y="160"/>
                      <a:pt x="85" y="160"/>
                      <a:pt x="85" y="160"/>
                    </a:cubicBezTo>
                    <a:cubicBezTo>
                      <a:pt x="85" y="160"/>
                      <a:pt x="85" y="160"/>
                      <a:pt x="85" y="160"/>
                    </a:cubicBezTo>
                    <a:cubicBezTo>
                      <a:pt x="86" y="159"/>
                      <a:pt x="86" y="158"/>
                      <a:pt x="85" y="157"/>
                    </a:cubicBezTo>
                    <a:cubicBezTo>
                      <a:pt x="79" y="151"/>
                      <a:pt x="79" y="151"/>
                      <a:pt x="79" y="151"/>
                    </a:cubicBezTo>
                    <a:cubicBezTo>
                      <a:pt x="79" y="151"/>
                      <a:pt x="79" y="151"/>
                      <a:pt x="79" y="151"/>
                    </a:cubicBezTo>
                    <a:cubicBezTo>
                      <a:pt x="79" y="151"/>
                      <a:pt x="79" y="151"/>
                      <a:pt x="78" y="151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9" y="157"/>
                      <a:pt x="79" y="157"/>
                      <a:pt x="79" y="157"/>
                    </a:cubicBezTo>
                    <a:cubicBezTo>
                      <a:pt x="80" y="158"/>
                      <a:pt x="80" y="158"/>
                      <a:pt x="80" y="158"/>
                    </a:cubicBezTo>
                    <a:cubicBezTo>
                      <a:pt x="78" y="160"/>
                      <a:pt x="78" y="160"/>
                      <a:pt x="78" y="160"/>
                    </a:cubicBezTo>
                    <a:lnTo>
                      <a:pt x="78" y="167"/>
                    </a:lnTo>
                    <a:close/>
                    <a:moveTo>
                      <a:pt x="11" y="218"/>
                    </a:moveTo>
                    <a:cubicBezTo>
                      <a:pt x="37" y="218"/>
                      <a:pt x="37" y="218"/>
                      <a:pt x="37" y="218"/>
                    </a:cubicBezTo>
                    <a:cubicBezTo>
                      <a:pt x="54" y="202"/>
                      <a:pt x="54" y="202"/>
                      <a:pt x="54" y="202"/>
                    </a:cubicBezTo>
                    <a:cubicBezTo>
                      <a:pt x="55" y="201"/>
                      <a:pt x="55" y="201"/>
                      <a:pt x="56" y="201"/>
                    </a:cubicBezTo>
                    <a:cubicBezTo>
                      <a:pt x="56" y="201"/>
                      <a:pt x="56" y="201"/>
                      <a:pt x="56" y="201"/>
                    </a:cubicBezTo>
                    <a:cubicBezTo>
                      <a:pt x="78" y="201"/>
                      <a:pt x="78" y="201"/>
                      <a:pt x="78" y="201"/>
                    </a:cubicBezTo>
                    <a:cubicBezTo>
                      <a:pt x="78" y="206"/>
                      <a:pt x="78" y="206"/>
                      <a:pt x="78" y="206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40" y="222"/>
                      <a:pt x="40" y="222"/>
                      <a:pt x="40" y="222"/>
                    </a:cubicBezTo>
                    <a:cubicBezTo>
                      <a:pt x="39" y="223"/>
                      <a:pt x="39" y="223"/>
                      <a:pt x="38" y="223"/>
                    </a:cubicBezTo>
                    <a:cubicBezTo>
                      <a:pt x="3" y="223"/>
                      <a:pt x="3" y="223"/>
                      <a:pt x="3" y="223"/>
                    </a:cubicBezTo>
                    <a:cubicBezTo>
                      <a:pt x="3" y="223"/>
                      <a:pt x="3" y="223"/>
                      <a:pt x="3" y="223"/>
                    </a:cubicBezTo>
                    <a:cubicBezTo>
                      <a:pt x="2" y="223"/>
                      <a:pt x="1" y="223"/>
                      <a:pt x="0" y="222"/>
                    </a:cubicBezTo>
                    <a:cubicBezTo>
                      <a:pt x="0" y="221"/>
                      <a:pt x="0" y="219"/>
                      <a:pt x="1" y="218"/>
                    </a:cubicBezTo>
                    <a:cubicBezTo>
                      <a:pt x="15" y="211"/>
                      <a:pt x="27" y="198"/>
                      <a:pt x="36" y="181"/>
                    </a:cubicBezTo>
                    <a:cubicBezTo>
                      <a:pt x="45" y="166"/>
                      <a:pt x="53" y="148"/>
                      <a:pt x="59" y="130"/>
                    </a:cubicBezTo>
                    <a:cubicBezTo>
                      <a:pt x="56" y="130"/>
                      <a:pt x="56" y="130"/>
                      <a:pt x="56" y="130"/>
                    </a:cubicBezTo>
                    <a:cubicBezTo>
                      <a:pt x="54" y="130"/>
                      <a:pt x="53" y="128"/>
                      <a:pt x="53" y="127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53" y="107"/>
                      <a:pt x="54" y="106"/>
                      <a:pt x="56" y="106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72" y="81"/>
                      <a:pt x="76" y="59"/>
                      <a:pt x="78" y="46"/>
                    </a:cubicBezTo>
                    <a:cubicBezTo>
                      <a:pt x="78" y="74"/>
                      <a:pt x="78" y="74"/>
                      <a:pt x="78" y="74"/>
                    </a:cubicBezTo>
                    <a:cubicBezTo>
                      <a:pt x="76" y="84"/>
                      <a:pt x="73" y="97"/>
                      <a:pt x="70" y="109"/>
                    </a:cubicBezTo>
                    <a:cubicBezTo>
                      <a:pt x="69" y="110"/>
                      <a:pt x="69" y="111"/>
                      <a:pt x="67" y="111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58" y="125"/>
                      <a:pt x="58" y="125"/>
                      <a:pt x="58" y="125"/>
                    </a:cubicBezTo>
                    <a:cubicBezTo>
                      <a:pt x="62" y="125"/>
                      <a:pt x="62" y="125"/>
                      <a:pt x="62" y="125"/>
                    </a:cubicBezTo>
                    <a:cubicBezTo>
                      <a:pt x="63" y="125"/>
                      <a:pt x="64" y="126"/>
                      <a:pt x="64" y="127"/>
                    </a:cubicBezTo>
                    <a:cubicBezTo>
                      <a:pt x="64" y="127"/>
                      <a:pt x="64" y="128"/>
                      <a:pt x="64" y="128"/>
                    </a:cubicBezTo>
                    <a:cubicBezTo>
                      <a:pt x="58" y="148"/>
                      <a:pt x="50" y="167"/>
                      <a:pt x="40" y="184"/>
                    </a:cubicBezTo>
                    <a:cubicBezTo>
                      <a:pt x="32" y="198"/>
                      <a:pt x="22" y="210"/>
                      <a:pt x="11" y="218"/>
                    </a:cubicBezTo>
                    <a:close/>
                    <a:moveTo>
                      <a:pt x="78" y="139"/>
                    </a:moveTo>
                    <a:cubicBezTo>
                      <a:pt x="78" y="139"/>
                      <a:pt x="78" y="139"/>
                      <a:pt x="78" y="139"/>
                    </a:cubicBezTo>
                    <a:cubicBezTo>
                      <a:pt x="78" y="139"/>
                      <a:pt x="78" y="139"/>
                      <a:pt x="78" y="139"/>
                    </a:cubicBezTo>
                    <a:cubicBezTo>
                      <a:pt x="78" y="140"/>
                      <a:pt x="78" y="140"/>
                      <a:pt x="78" y="141"/>
                    </a:cubicBezTo>
                    <a:cubicBezTo>
                      <a:pt x="78" y="139"/>
                      <a:pt x="78" y="139"/>
                      <a:pt x="78" y="139"/>
                    </a:cubicBezTo>
                    <a:close/>
                    <a:moveTo>
                      <a:pt x="78" y="151"/>
                    </a:moveTo>
                    <a:cubicBezTo>
                      <a:pt x="78" y="150"/>
                      <a:pt x="78" y="150"/>
                      <a:pt x="78" y="150"/>
                    </a:cubicBezTo>
                    <a:cubicBezTo>
                      <a:pt x="77" y="150"/>
                      <a:pt x="75" y="151"/>
                      <a:pt x="75" y="152"/>
                    </a:cubicBezTo>
                    <a:cubicBezTo>
                      <a:pt x="74" y="155"/>
                      <a:pt x="74" y="157"/>
                      <a:pt x="73" y="160"/>
                    </a:cubicBezTo>
                    <a:cubicBezTo>
                      <a:pt x="72" y="162"/>
                      <a:pt x="72" y="165"/>
                      <a:pt x="71" y="167"/>
                    </a:cubicBezTo>
                    <a:cubicBezTo>
                      <a:pt x="71" y="168"/>
                      <a:pt x="71" y="169"/>
                      <a:pt x="72" y="170"/>
                    </a:cubicBezTo>
                    <a:cubicBezTo>
                      <a:pt x="73" y="171"/>
                      <a:pt x="74" y="171"/>
                      <a:pt x="75" y="170"/>
                    </a:cubicBezTo>
                    <a:cubicBezTo>
                      <a:pt x="78" y="167"/>
                      <a:pt x="78" y="167"/>
                      <a:pt x="78" y="167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51"/>
                      <a:pt x="78" y="151"/>
                      <a:pt x="78" y="151"/>
                    </a:cubicBezTo>
                    <a:close/>
                    <a:moveTo>
                      <a:pt x="78" y="176"/>
                    </a:moveTo>
                    <a:cubicBezTo>
                      <a:pt x="68" y="186"/>
                      <a:pt x="68" y="186"/>
                      <a:pt x="68" y="186"/>
                    </a:cubicBezTo>
                    <a:cubicBezTo>
                      <a:pt x="68" y="186"/>
                      <a:pt x="68" y="187"/>
                      <a:pt x="68" y="187"/>
                    </a:cubicBezTo>
                    <a:cubicBezTo>
                      <a:pt x="68" y="189"/>
                      <a:pt x="69" y="190"/>
                      <a:pt x="70" y="190"/>
                    </a:cubicBezTo>
                    <a:cubicBezTo>
                      <a:pt x="78" y="190"/>
                      <a:pt x="78" y="190"/>
                      <a:pt x="78" y="190"/>
                    </a:cubicBezTo>
                    <a:cubicBezTo>
                      <a:pt x="78" y="185"/>
                      <a:pt x="78" y="185"/>
                      <a:pt x="78" y="185"/>
                    </a:cubicBezTo>
                    <a:cubicBezTo>
                      <a:pt x="76" y="185"/>
                      <a:pt x="76" y="185"/>
                      <a:pt x="76" y="185"/>
                    </a:cubicBezTo>
                    <a:cubicBezTo>
                      <a:pt x="78" y="183"/>
                      <a:pt x="78" y="183"/>
                      <a:pt x="78" y="183"/>
                    </a:cubicBezTo>
                    <a:lnTo>
                      <a:pt x="78" y="1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7" name="Freeform 37"/>
              <p:cNvSpPr>
                <a:spLocks noEditPoints="1"/>
              </p:cNvSpPr>
              <p:nvPr/>
            </p:nvSpPr>
            <p:spPr bwMode="auto">
              <a:xfrm>
                <a:off x="7912101" y="2644775"/>
                <a:ext cx="468313" cy="223838"/>
              </a:xfrm>
              <a:custGeom>
                <a:avLst/>
                <a:gdLst>
                  <a:gd name="T0" fmla="*/ 205 w 207"/>
                  <a:gd name="T1" fmla="*/ 99 h 99"/>
                  <a:gd name="T2" fmla="*/ 183 w 207"/>
                  <a:gd name="T3" fmla="*/ 18 h 99"/>
                  <a:gd name="T4" fmla="*/ 169 w 207"/>
                  <a:gd name="T5" fmla="*/ 94 h 99"/>
                  <a:gd name="T6" fmla="*/ 176 w 207"/>
                  <a:gd name="T7" fmla="*/ 31 h 99"/>
                  <a:gd name="T8" fmla="*/ 169 w 207"/>
                  <a:gd name="T9" fmla="*/ 68 h 99"/>
                  <a:gd name="T10" fmla="*/ 169 w 207"/>
                  <a:gd name="T11" fmla="*/ 40 h 99"/>
                  <a:gd name="T12" fmla="*/ 156 w 207"/>
                  <a:gd name="T13" fmla="*/ 99 h 99"/>
                  <a:gd name="T14" fmla="*/ 163 w 207"/>
                  <a:gd name="T15" fmla="*/ 45 h 99"/>
                  <a:gd name="T16" fmla="*/ 169 w 207"/>
                  <a:gd name="T17" fmla="*/ 68 h 99"/>
                  <a:gd name="T18" fmla="*/ 156 w 207"/>
                  <a:gd name="T19" fmla="*/ 36 h 99"/>
                  <a:gd name="T20" fmla="*/ 165 w 207"/>
                  <a:gd name="T21" fmla="*/ 36 h 99"/>
                  <a:gd name="T22" fmla="*/ 143 w 207"/>
                  <a:gd name="T23" fmla="*/ 0 h 99"/>
                  <a:gd name="T24" fmla="*/ 147 w 207"/>
                  <a:gd name="T25" fmla="*/ 36 h 99"/>
                  <a:gd name="T26" fmla="*/ 156 w 207"/>
                  <a:gd name="T27" fmla="*/ 68 h 99"/>
                  <a:gd name="T28" fmla="*/ 149 w 207"/>
                  <a:gd name="T29" fmla="*/ 45 h 99"/>
                  <a:gd name="T30" fmla="*/ 143 w 207"/>
                  <a:gd name="T31" fmla="*/ 94 h 99"/>
                  <a:gd name="T32" fmla="*/ 143 w 207"/>
                  <a:gd name="T33" fmla="*/ 40 h 99"/>
                  <a:gd name="T34" fmla="*/ 134 w 207"/>
                  <a:gd name="T35" fmla="*/ 40 h 99"/>
                  <a:gd name="T36" fmla="*/ 129 w 207"/>
                  <a:gd name="T37" fmla="*/ 90 h 99"/>
                  <a:gd name="T38" fmla="*/ 138 w 207"/>
                  <a:gd name="T39" fmla="*/ 14 h 99"/>
                  <a:gd name="T40" fmla="*/ 116 w 207"/>
                  <a:gd name="T41" fmla="*/ 94 h 99"/>
                  <a:gd name="T42" fmla="*/ 123 w 207"/>
                  <a:gd name="T43" fmla="*/ 31 h 99"/>
                  <a:gd name="T44" fmla="*/ 129 w 207"/>
                  <a:gd name="T45" fmla="*/ 72 h 99"/>
                  <a:gd name="T46" fmla="*/ 116 w 207"/>
                  <a:gd name="T47" fmla="*/ 63 h 99"/>
                  <a:gd name="T48" fmla="*/ 125 w 207"/>
                  <a:gd name="T49" fmla="*/ 63 h 99"/>
                  <a:gd name="T50" fmla="*/ 104 w 207"/>
                  <a:gd name="T51" fmla="*/ 0 h 99"/>
                  <a:gd name="T52" fmla="*/ 107 w 207"/>
                  <a:gd name="T53" fmla="*/ 63 h 99"/>
                  <a:gd name="T54" fmla="*/ 116 w 207"/>
                  <a:gd name="T55" fmla="*/ 68 h 99"/>
                  <a:gd name="T56" fmla="*/ 109 w 207"/>
                  <a:gd name="T57" fmla="*/ 18 h 99"/>
                  <a:gd name="T58" fmla="*/ 104 w 207"/>
                  <a:gd name="T59" fmla="*/ 94 h 99"/>
                  <a:gd name="T60" fmla="*/ 104 w 207"/>
                  <a:gd name="T61" fmla="*/ 14 h 99"/>
                  <a:gd name="T62" fmla="*/ 94 w 207"/>
                  <a:gd name="T63" fmla="*/ 14 h 99"/>
                  <a:gd name="T64" fmla="*/ 90 w 207"/>
                  <a:gd name="T65" fmla="*/ 90 h 99"/>
                  <a:gd name="T66" fmla="*/ 99 w 207"/>
                  <a:gd name="T67" fmla="*/ 40 h 99"/>
                  <a:gd name="T68" fmla="*/ 76 w 207"/>
                  <a:gd name="T69" fmla="*/ 94 h 99"/>
                  <a:gd name="T70" fmla="*/ 83 w 207"/>
                  <a:gd name="T71" fmla="*/ 58 h 99"/>
                  <a:gd name="T72" fmla="*/ 90 w 207"/>
                  <a:gd name="T73" fmla="*/ 72 h 99"/>
                  <a:gd name="T74" fmla="*/ 76 w 207"/>
                  <a:gd name="T75" fmla="*/ 36 h 99"/>
                  <a:gd name="T76" fmla="*/ 85 w 207"/>
                  <a:gd name="T77" fmla="*/ 36 h 99"/>
                  <a:gd name="T78" fmla="*/ 63 w 207"/>
                  <a:gd name="T79" fmla="*/ 0 h 99"/>
                  <a:gd name="T80" fmla="*/ 68 w 207"/>
                  <a:gd name="T81" fmla="*/ 36 h 99"/>
                  <a:gd name="T82" fmla="*/ 76 w 207"/>
                  <a:gd name="T83" fmla="*/ 68 h 99"/>
                  <a:gd name="T84" fmla="*/ 70 w 207"/>
                  <a:gd name="T85" fmla="*/ 45 h 99"/>
                  <a:gd name="T86" fmla="*/ 63 w 207"/>
                  <a:gd name="T87" fmla="*/ 94 h 99"/>
                  <a:gd name="T88" fmla="*/ 63 w 207"/>
                  <a:gd name="T89" fmla="*/ 40 h 99"/>
                  <a:gd name="T90" fmla="*/ 54 w 207"/>
                  <a:gd name="T91" fmla="*/ 40 h 99"/>
                  <a:gd name="T92" fmla="*/ 50 w 207"/>
                  <a:gd name="T93" fmla="*/ 90 h 99"/>
                  <a:gd name="T94" fmla="*/ 59 w 207"/>
                  <a:gd name="T95" fmla="*/ 14 h 99"/>
                  <a:gd name="T96" fmla="*/ 37 w 207"/>
                  <a:gd name="T97" fmla="*/ 94 h 99"/>
                  <a:gd name="T98" fmla="*/ 44 w 207"/>
                  <a:gd name="T99" fmla="*/ 31 h 99"/>
                  <a:gd name="T100" fmla="*/ 50 w 207"/>
                  <a:gd name="T101" fmla="*/ 72 h 99"/>
                  <a:gd name="T102" fmla="*/ 37 w 207"/>
                  <a:gd name="T103" fmla="*/ 58 h 99"/>
                  <a:gd name="T104" fmla="*/ 37 w 207"/>
                  <a:gd name="T105" fmla="*/ 63 h 99"/>
                  <a:gd name="T106" fmla="*/ 37 w 207"/>
                  <a:gd name="T107" fmla="*/ 0 h 99"/>
                  <a:gd name="T108" fmla="*/ 25 w 207"/>
                  <a:gd name="T109" fmla="*/ 60 h 99"/>
                  <a:gd name="T110" fmla="*/ 37 w 207"/>
                  <a:gd name="T111" fmla="*/ 68 h 99"/>
                  <a:gd name="T112" fmla="*/ 35 w 207"/>
                  <a:gd name="T113" fmla="*/ 16 h 99"/>
                  <a:gd name="T114" fmla="*/ 0 w 207"/>
                  <a:gd name="T115" fmla="*/ 3 h 99"/>
                  <a:gd name="T116" fmla="*/ 12 w 207"/>
                  <a:gd name="T117" fmla="*/ 3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7" h="99">
                    <a:moveTo>
                      <a:pt x="183" y="94"/>
                    </a:moveTo>
                    <a:cubicBezTo>
                      <a:pt x="202" y="94"/>
                      <a:pt x="202" y="94"/>
                      <a:pt x="202" y="94"/>
                    </a:cubicBezTo>
                    <a:cubicBezTo>
                      <a:pt x="202" y="5"/>
                      <a:pt x="202" y="5"/>
                      <a:pt x="202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06" y="0"/>
                      <a:pt x="207" y="1"/>
                      <a:pt x="207" y="3"/>
                    </a:cubicBezTo>
                    <a:cubicBezTo>
                      <a:pt x="207" y="97"/>
                      <a:pt x="207" y="97"/>
                      <a:pt x="207" y="97"/>
                    </a:cubicBezTo>
                    <a:cubicBezTo>
                      <a:pt x="207" y="98"/>
                      <a:pt x="206" y="99"/>
                      <a:pt x="205" y="99"/>
                    </a:cubicBezTo>
                    <a:cubicBezTo>
                      <a:pt x="183" y="99"/>
                      <a:pt x="183" y="99"/>
                      <a:pt x="183" y="99"/>
                    </a:cubicBezTo>
                    <a:cubicBezTo>
                      <a:pt x="183" y="94"/>
                      <a:pt x="183" y="94"/>
                      <a:pt x="183" y="94"/>
                    </a:cubicBezTo>
                    <a:close/>
                    <a:moveTo>
                      <a:pt x="183" y="36"/>
                    </a:moveTo>
                    <a:cubicBezTo>
                      <a:pt x="191" y="36"/>
                      <a:pt x="191" y="36"/>
                      <a:pt x="191" y="36"/>
                    </a:cubicBezTo>
                    <a:cubicBezTo>
                      <a:pt x="193" y="36"/>
                      <a:pt x="194" y="35"/>
                      <a:pt x="194" y="34"/>
                    </a:cubicBezTo>
                    <a:cubicBezTo>
                      <a:pt x="194" y="16"/>
                      <a:pt x="194" y="16"/>
                      <a:pt x="194" y="16"/>
                    </a:cubicBezTo>
                    <a:cubicBezTo>
                      <a:pt x="194" y="15"/>
                      <a:pt x="193" y="14"/>
                      <a:pt x="191" y="14"/>
                    </a:cubicBezTo>
                    <a:cubicBezTo>
                      <a:pt x="183" y="14"/>
                      <a:pt x="183" y="14"/>
                      <a:pt x="183" y="14"/>
                    </a:cubicBezTo>
                    <a:cubicBezTo>
                      <a:pt x="183" y="18"/>
                      <a:pt x="183" y="18"/>
                      <a:pt x="183" y="18"/>
                    </a:cubicBezTo>
                    <a:cubicBezTo>
                      <a:pt x="189" y="18"/>
                      <a:pt x="189" y="18"/>
                      <a:pt x="189" y="18"/>
                    </a:cubicBezTo>
                    <a:cubicBezTo>
                      <a:pt x="189" y="31"/>
                      <a:pt x="189" y="31"/>
                      <a:pt x="189" y="31"/>
                    </a:cubicBezTo>
                    <a:cubicBezTo>
                      <a:pt x="183" y="31"/>
                      <a:pt x="183" y="31"/>
                      <a:pt x="183" y="31"/>
                    </a:cubicBezTo>
                    <a:lnTo>
                      <a:pt x="183" y="36"/>
                    </a:lnTo>
                    <a:close/>
                    <a:moveTo>
                      <a:pt x="169" y="94"/>
                    </a:moveTo>
                    <a:cubicBezTo>
                      <a:pt x="183" y="94"/>
                      <a:pt x="183" y="94"/>
                      <a:pt x="183" y="94"/>
                    </a:cubicBezTo>
                    <a:cubicBezTo>
                      <a:pt x="183" y="99"/>
                      <a:pt x="183" y="99"/>
                      <a:pt x="183" y="99"/>
                    </a:cubicBezTo>
                    <a:cubicBezTo>
                      <a:pt x="169" y="99"/>
                      <a:pt x="169" y="99"/>
                      <a:pt x="169" y="99"/>
                    </a:cubicBezTo>
                    <a:cubicBezTo>
                      <a:pt x="169" y="94"/>
                      <a:pt x="169" y="94"/>
                      <a:pt x="169" y="94"/>
                    </a:cubicBezTo>
                    <a:close/>
                    <a:moveTo>
                      <a:pt x="183" y="5"/>
                    </a:moveTo>
                    <a:cubicBezTo>
                      <a:pt x="169" y="5"/>
                      <a:pt x="169" y="5"/>
                      <a:pt x="169" y="5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83" y="5"/>
                      <a:pt x="183" y="5"/>
                      <a:pt x="183" y="5"/>
                    </a:cubicBezTo>
                    <a:close/>
                    <a:moveTo>
                      <a:pt x="183" y="14"/>
                    </a:moveTo>
                    <a:cubicBezTo>
                      <a:pt x="183" y="18"/>
                      <a:pt x="183" y="18"/>
                      <a:pt x="183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31"/>
                      <a:pt x="176" y="31"/>
                      <a:pt x="176" y="31"/>
                    </a:cubicBezTo>
                    <a:cubicBezTo>
                      <a:pt x="183" y="31"/>
                      <a:pt x="183" y="31"/>
                      <a:pt x="183" y="31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4" y="36"/>
                      <a:pt x="174" y="36"/>
                      <a:pt x="174" y="36"/>
                    </a:cubicBezTo>
                    <a:cubicBezTo>
                      <a:pt x="172" y="36"/>
                      <a:pt x="171" y="35"/>
                      <a:pt x="171" y="34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71" y="15"/>
                      <a:pt x="172" y="14"/>
                      <a:pt x="174" y="14"/>
                    </a:cubicBezTo>
                    <a:cubicBezTo>
                      <a:pt x="183" y="14"/>
                      <a:pt x="183" y="14"/>
                      <a:pt x="183" y="14"/>
                    </a:cubicBezTo>
                    <a:close/>
                    <a:moveTo>
                      <a:pt x="169" y="90"/>
                    </a:moveTo>
                    <a:cubicBezTo>
                      <a:pt x="169" y="68"/>
                      <a:pt x="169" y="68"/>
                      <a:pt x="169" y="68"/>
                    </a:cubicBezTo>
                    <a:cubicBezTo>
                      <a:pt x="171" y="68"/>
                      <a:pt x="172" y="69"/>
                      <a:pt x="172" y="70"/>
                    </a:cubicBezTo>
                    <a:cubicBezTo>
                      <a:pt x="172" y="88"/>
                      <a:pt x="172" y="88"/>
                      <a:pt x="172" y="88"/>
                    </a:cubicBezTo>
                    <a:cubicBezTo>
                      <a:pt x="172" y="89"/>
                      <a:pt x="171" y="90"/>
                      <a:pt x="169" y="90"/>
                    </a:cubicBezTo>
                    <a:close/>
                    <a:moveTo>
                      <a:pt x="169" y="63"/>
                    </a:moveTo>
                    <a:cubicBezTo>
                      <a:pt x="169" y="58"/>
                      <a:pt x="169" y="58"/>
                      <a:pt x="169" y="58"/>
                    </a:cubicBezTo>
                    <a:cubicBezTo>
                      <a:pt x="176" y="58"/>
                      <a:pt x="176" y="58"/>
                      <a:pt x="176" y="58"/>
                    </a:cubicBezTo>
                    <a:cubicBezTo>
                      <a:pt x="176" y="45"/>
                      <a:pt x="176" y="45"/>
                      <a:pt x="176" y="45"/>
                    </a:cubicBezTo>
                    <a:cubicBezTo>
                      <a:pt x="169" y="45"/>
                      <a:pt x="169" y="45"/>
                      <a:pt x="169" y="45"/>
                    </a:cubicBezTo>
                    <a:cubicBezTo>
                      <a:pt x="169" y="40"/>
                      <a:pt x="169" y="40"/>
                      <a:pt x="169" y="40"/>
                    </a:cubicBezTo>
                    <a:cubicBezTo>
                      <a:pt x="178" y="40"/>
                      <a:pt x="178" y="40"/>
                      <a:pt x="178" y="40"/>
                    </a:cubicBezTo>
                    <a:cubicBezTo>
                      <a:pt x="179" y="40"/>
                      <a:pt x="180" y="41"/>
                      <a:pt x="180" y="42"/>
                    </a:cubicBezTo>
                    <a:cubicBezTo>
                      <a:pt x="180" y="60"/>
                      <a:pt x="180" y="60"/>
                      <a:pt x="180" y="60"/>
                    </a:cubicBezTo>
                    <a:cubicBezTo>
                      <a:pt x="180" y="61"/>
                      <a:pt x="179" y="63"/>
                      <a:pt x="178" y="63"/>
                    </a:cubicBezTo>
                    <a:lnTo>
                      <a:pt x="169" y="63"/>
                    </a:lnTo>
                    <a:close/>
                    <a:moveTo>
                      <a:pt x="156" y="94"/>
                    </a:moveTo>
                    <a:cubicBezTo>
                      <a:pt x="169" y="94"/>
                      <a:pt x="169" y="94"/>
                      <a:pt x="169" y="94"/>
                    </a:cubicBezTo>
                    <a:cubicBezTo>
                      <a:pt x="169" y="99"/>
                      <a:pt x="169" y="99"/>
                      <a:pt x="169" y="99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56" y="94"/>
                      <a:pt x="156" y="94"/>
                      <a:pt x="156" y="94"/>
                    </a:cubicBezTo>
                    <a:close/>
                    <a:moveTo>
                      <a:pt x="169" y="5"/>
                    </a:moveTo>
                    <a:cubicBezTo>
                      <a:pt x="156" y="5"/>
                      <a:pt x="156" y="5"/>
                      <a:pt x="156" y="5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69" y="5"/>
                      <a:pt x="169" y="5"/>
                      <a:pt x="169" y="5"/>
                    </a:cubicBezTo>
                    <a:close/>
                    <a:moveTo>
                      <a:pt x="169" y="40"/>
                    </a:moveTo>
                    <a:cubicBezTo>
                      <a:pt x="169" y="45"/>
                      <a:pt x="169" y="45"/>
                      <a:pt x="169" y="45"/>
                    </a:cubicBezTo>
                    <a:cubicBezTo>
                      <a:pt x="163" y="45"/>
                      <a:pt x="163" y="45"/>
                      <a:pt x="163" y="45"/>
                    </a:cubicBezTo>
                    <a:cubicBezTo>
                      <a:pt x="163" y="58"/>
                      <a:pt x="163" y="58"/>
                      <a:pt x="163" y="58"/>
                    </a:cubicBezTo>
                    <a:cubicBezTo>
                      <a:pt x="169" y="58"/>
                      <a:pt x="169" y="58"/>
                      <a:pt x="169" y="58"/>
                    </a:cubicBezTo>
                    <a:cubicBezTo>
                      <a:pt x="169" y="63"/>
                      <a:pt x="169" y="63"/>
                      <a:pt x="169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59" y="63"/>
                      <a:pt x="158" y="61"/>
                      <a:pt x="158" y="60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8" y="41"/>
                      <a:pt x="159" y="40"/>
                      <a:pt x="160" y="40"/>
                    </a:cubicBezTo>
                    <a:cubicBezTo>
                      <a:pt x="169" y="40"/>
                      <a:pt x="169" y="40"/>
                      <a:pt x="169" y="40"/>
                    </a:cubicBezTo>
                    <a:close/>
                    <a:moveTo>
                      <a:pt x="169" y="68"/>
                    </a:moveTo>
                    <a:cubicBezTo>
                      <a:pt x="169" y="90"/>
                      <a:pt x="169" y="90"/>
                      <a:pt x="169" y="90"/>
                    </a:cubicBezTo>
                    <a:cubicBezTo>
                      <a:pt x="156" y="90"/>
                      <a:pt x="156" y="90"/>
                      <a:pt x="156" y="90"/>
                    </a:cubicBezTo>
                    <a:cubicBezTo>
                      <a:pt x="156" y="85"/>
                      <a:pt x="156" y="85"/>
                      <a:pt x="156" y="85"/>
                    </a:cubicBezTo>
                    <a:cubicBezTo>
                      <a:pt x="167" y="85"/>
                      <a:pt x="167" y="85"/>
                      <a:pt x="167" y="85"/>
                    </a:cubicBezTo>
                    <a:cubicBezTo>
                      <a:pt x="167" y="72"/>
                      <a:pt x="167" y="72"/>
                      <a:pt x="167" y="72"/>
                    </a:cubicBezTo>
                    <a:cubicBezTo>
                      <a:pt x="156" y="72"/>
                      <a:pt x="156" y="72"/>
                      <a:pt x="156" y="72"/>
                    </a:cubicBezTo>
                    <a:cubicBezTo>
                      <a:pt x="156" y="68"/>
                      <a:pt x="156" y="68"/>
                      <a:pt x="156" y="68"/>
                    </a:cubicBezTo>
                    <a:cubicBezTo>
                      <a:pt x="169" y="68"/>
                      <a:pt x="169" y="68"/>
                      <a:pt x="169" y="68"/>
                    </a:cubicBezTo>
                    <a:close/>
                    <a:moveTo>
                      <a:pt x="156" y="36"/>
                    </a:moveTo>
                    <a:cubicBezTo>
                      <a:pt x="156" y="31"/>
                      <a:pt x="156" y="31"/>
                      <a:pt x="156" y="31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2" y="18"/>
                      <a:pt x="162" y="18"/>
                      <a:pt x="162" y="18"/>
                    </a:cubicBezTo>
                    <a:cubicBezTo>
                      <a:pt x="156" y="18"/>
                      <a:pt x="156" y="18"/>
                      <a:pt x="156" y="18"/>
                    </a:cubicBezTo>
                    <a:cubicBezTo>
                      <a:pt x="156" y="14"/>
                      <a:pt x="156" y="14"/>
                      <a:pt x="156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6" y="14"/>
                      <a:pt x="167" y="15"/>
                      <a:pt x="167" y="16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67" y="35"/>
                      <a:pt x="166" y="36"/>
                      <a:pt x="165" y="36"/>
                    </a:cubicBezTo>
                    <a:lnTo>
                      <a:pt x="156" y="36"/>
                    </a:lnTo>
                    <a:close/>
                    <a:moveTo>
                      <a:pt x="143" y="94"/>
                    </a:moveTo>
                    <a:cubicBezTo>
                      <a:pt x="156" y="94"/>
                      <a:pt x="156" y="94"/>
                      <a:pt x="156" y="94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43" y="94"/>
                      <a:pt x="143" y="94"/>
                      <a:pt x="143" y="94"/>
                    </a:cubicBezTo>
                    <a:close/>
                    <a:moveTo>
                      <a:pt x="156" y="5"/>
                    </a:moveTo>
                    <a:cubicBezTo>
                      <a:pt x="143" y="5"/>
                      <a:pt x="143" y="5"/>
                      <a:pt x="143" y="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5"/>
                      <a:pt x="156" y="5"/>
                      <a:pt x="156" y="5"/>
                    </a:cubicBezTo>
                    <a:close/>
                    <a:moveTo>
                      <a:pt x="156" y="14"/>
                    </a:moveTo>
                    <a:cubicBezTo>
                      <a:pt x="156" y="18"/>
                      <a:pt x="156" y="18"/>
                      <a:pt x="156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0" y="31"/>
                      <a:pt x="150" y="31"/>
                      <a:pt x="150" y="31"/>
                    </a:cubicBezTo>
                    <a:cubicBezTo>
                      <a:pt x="156" y="31"/>
                      <a:pt x="156" y="31"/>
                      <a:pt x="156" y="31"/>
                    </a:cubicBezTo>
                    <a:cubicBezTo>
                      <a:pt x="156" y="36"/>
                      <a:pt x="156" y="36"/>
                      <a:pt x="156" y="36"/>
                    </a:cubicBezTo>
                    <a:cubicBezTo>
                      <a:pt x="147" y="36"/>
                      <a:pt x="147" y="36"/>
                      <a:pt x="147" y="36"/>
                    </a:cubicBezTo>
                    <a:cubicBezTo>
                      <a:pt x="146" y="36"/>
                      <a:pt x="145" y="35"/>
                      <a:pt x="145" y="34"/>
                    </a:cubicBezTo>
                    <a:cubicBezTo>
                      <a:pt x="145" y="16"/>
                      <a:pt x="145" y="16"/>
                      <a:pt x="145" y="16"/>
                    </a:cubicBezTo>
                    <a:cubicBezTo>
                      <a:pt x="145" y="15"/>
                      <a:pt x="146" y="14"/>
                      <a:pt x="147" y="14"/>
                    </a:cubicBezTo>
                    <a:cubicBezTo>
                      <a:pt x="156" y="14"/>
                      <a:pt x="156" y="14"/>
                      <a:pt x="156" y="14"/>
                    </a:cubicBezTo>
                    <a:close/>
                    <a:moveTo>
                      <a:pt x="156" y="68"/>
                    </a:moveTo>
                    <a:cubicBezTo>
                      <a:pt x="156" y="72"/>
                      <a:pt x="156" y="72"/>
                      <a:pt x="156" y="72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43" y="68"/>
                      <a:pt x="143" y="68"/>
                      <a:pt x="143" y="68"/>
                    </a:cubicBezTo>
                    <a:cubicBezTo>
                      <a:pt x="156" y="68"/>
                      <a:pt x="156" y="68"/>
                      <a:pt x="156" y="68"/>
                    </a:cubicBezTo>
                    <a:close/>
                    <a:moveTo>
                      <a:pt x="156" y="85"/>
                    </a:moveTo>
                    <a:cubicBezTo>
                      <a:pt x="156" y="90"/>
                      <a:pt x="156" y="90"/>
                      <a:pt x="156" y="90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43" y="85"/>
                      <a:pt x="143" y="85"/>
                      <a:pt x="143" y="85"/>
                    </a:cubicBezTo>
                    <a:cubicBezTo>
                      <a:pt x="156" y="85"/>
                      <a:pt x="156" y="85"/>
                      <a:pt x="156" y="85"/>
                    </a:cubicBezTo>
                    <a:close/>
                    <a:moveTo>
                      <a:pt x="143" y="63"/>
                    </a:moveTo>
                    <a:cubicBezTo>
                      <a:pt x="143" y="58"/>
                      <a:pt x="143" y="58"/>
                      <a:pt x="143" y="58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49" y="45"/>
                      <a:pt x="149" y="45"/>
                      <a:pt x="149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3" y="40"/>
                      <a:pt x="154" y="41"/>
                      <a:pt x="154" y="42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1"/>
                      <a:pt x="153" y="63"/>
                      <a:pt x="152" y="63"/>
                    </a:cubicBezTo>
                    <a:lnTo>
                      <a:pt x="143" y="63"/>
                    </a:lnTo>
                    <a:close/>
                    <a:moveTo>
                      <a:pt x="129" y="94"/>
                    </a:moveTo>
                    <a:cubicBezTo>
                      <a:pt x="143" y="94"/>
                      <a:pt x="143" y="94"/>
                      <a:pt x="143" y="94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29" y="99"/>
                      <a:pt x="129" y="99"/>
                      <a:pt x="129" y="99"/>
                    </a:cubicBezTo>
                    <a:cubicBezTo>
                      <a:pt x="129" y="94"/>
                      <a:pt x="129" y="94"/>
                      <a:pt x="129" y="94"/>
                    </a:cubicBezTo>
                    <a:close/>
                    <a:moveTo>
                      <a:pt x="143" y="5"/>
                    </a:moveTo>
                    <a:cubicBezTo>
                      <a:pt x="129" y="5"/>
                      <a:pt x="129" y="5"/>
                      <a:pt x="129" y="5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3" y="5"/>
                      <a:pt x="143" y="5"/>
                      <a:pt x="143" y="5"/>
                    </a:cubicBezTo>
                    <a:close/>
                    <a:moveTo>
                      <a:pt x="143" y="40"/>
                    </a:moveTo>
                    <a:cubicBezTo>
                      <a:pt x="143" y="45"/>
                      <a:pt x="143" y="45"/>
                      <a:pt x="143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6" y="58"/>
                      <a:pt x="136" y="58"/>
                      <a:pt x="136" y="58"/>
                    </a:cubicBezTo>
                    <a:cubicBezTo>
                      <a:pt x="143" y="58"/>
                      <a:pt x="143" y="58"/>
                      <a:pt x="143" y="58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34" y="63"/>
                      <a:pt x="134" y="63"/>
                      <a:pt x="134" y="63"/>
                    </a:cubicBezTo>
                    <a:cubicBezTo>
                      <a:pt x="133" y="63"/>
                      <a:pt x="132" y="61"/>
                      <a:pt x="132" y="60"/>
                    </a:cubicBezTo>
                    <a:cubicBezTo>
                      <a:pt x="132" y="42"/>
                      <a:pt x="132" y="42"/>
                      <a:pt x="132" y="42"/>
                    </a:cubicBezTo>
                    <a:cubicBezTo>
                      <a:pt x="132" y="41"/>
                      <a:pt x="133" y="40"/>
                      <a:pt x="134" y="40"/>
                    </a:cubicBezTo>
                    <a:cubicBezTo>
                      <a:pt x="143" y="40"/>
                      <a:pt x="143" y="40"/>
                      <a:pt x="143" y="40"/>
                    </a:cubicBezTo>
                    <a:close/>
                    <a:moveTo>
                      <a:pt x="143" y="68"/>
                    </a:moveTo>
                    <a:cubicBezTo>
                      <a:pt x="143" y="72"/>
                      <a:pt x="143" y="72"/>
                      <a:pt x="143" y="72"/>
                    </a:cubicBezTo>
                    <a:cubicBezTo>
                      <a:pt x="129" y="72"/>
                      <a:pt x="129" y="72"/>
                      <a:pt x="129" y="72"/>
                    </a:cubicBezTo>
                    <a:cubicBezTo>
                      <a:pt x="129" y="68"/>
                      <a:pt x="129" y="68"/>
                      <a:pt x="129" y="68"/>
                    </a:cubicBezTo>
                    <a:cubicBezTo>
                      <a:pt x="143" y="68"/>
                      <a:pt x="143" y="68"/>
                      <a:pt x="143" y="68"/>
                    </a:cubicBezTo>
                    <a:close/>
                    <a:moveTo>
                      <a:pt x="143" y="85"/>
                    </a:moveTo>
                    <a:cubicBezTo>
                      <a:pt x="143" y="90"/>
                      <a:pt x="143" y="90"/>
                      <a:pt x="143" y="90"/>
                    </a:cubicBezTo>
                    <a:cubicBezTo>
                      <a:pt x="129" y="90"/>
                      <a:pt x="129" y="90"/>
                      <a:pt x="129" y="90"/>
                    </a:cubicBezTo>
                    <a:cubicBezTo>
                      <a:pt x="129" y="85"/>
                      <a:pt x="129" y="85"/>
                      <a:pt x="129" y="85"/>
                    </a:cubicBezTo>
                    <a:cubicBezTo>
                      <a:pt x="143" y="85"/>
                      <a:pt x="143" y="85"/>
                      <a:pt x="143" y="85"/>
                    </a:cubicBezTo>
                    <a:close/>
                    <a:moveTo>
                      <a:pt x="129" y="36"/>
                    </a:moveTo>
                    <a:cubicBezTo>
                      <a:pt x="129" y="31"/>
                      <a:pt x="129" y="31"/>
                      <a:pt x="129" y="31"/>
                    </a:cubicBezTo>
                    <a:cubicBezTo>
                      <a:pt x="136" y="31"/>
                      <a:pt x="136" y="31"/>
                      <a:pt x="136" y="31"/>
                    </a:cubicBezTo>
                    <a:cubicBezTo>
                      <a:pt x="136" y="18"/>
                      <a:pt x="136" y="18"/>
                      <a:pt x="136" y="18"/>
                    </a:cubicBezTo>
                    <a:cubicBezTo>
                      <a:pt x="129" y="18"/>
                      <a:pt x="129" y="18"/>
                      <a:pt x="129" y="18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38" y="14"/>
                      <a:pt x="138" y="14"/>
                      <a:pt x="138" y="14"/>
                    </a:cubicBezTo>
                    <a:cubicBezTo>
                      <a:pt x="140" y="14"/>
                      <a:pt x="141" y="15"/>
                      <a:pt x="141" y="16"/>
                    </a:cubicBezTo>
                    <a:cubicBezTo>
                      <a:pt x="141" y="34"/>
                      <a:pt x="141" y="34"/>
                      <a:pt x="141" y="34"/>
                    </a:cubicBezTo>
                    <a:cubicBezTo>
                      <a:pt x="141" y="35"/>
                      <a:pt x="140" y="36"/>
                      <a:pt x="138" y="36"/>
                    </a:cubicBezTo>
                    <a:lnTo>
                      <a:pt x="129" y="36"/>
                    </a:lnTo>
                    <a:close/>
                    <a:moveTo>
                      <a:pt x="116" y="94"/>
                    </a:moveTo>
                    <a:cubicBezTo>
                      <a:pt x="129" y="94"/>
                      <a:pt x="129" y="94"/>
                      <a:pt x="129" y="94"/>
                    </a:cubicBezTo>
                    <a:cubicBezTo>
                      <a:pt x="129" y="99"/>
                      <a:pt x="129" y="99"/>
                      <a:pt x="129" y="99"/>
                    </a:cubicBezTo>
                    <a:cubicBezTo>
                      <a:pt x="116" y="99"/>
                      <a:pt x="116" y="99"/>
                      <a:pt x="116" y="99"/>
                    </a:cubicBezTo>
                    <a:cubicBezTo>
                      <a:pt x="116" y="94"/>
                      <a:pt x="116" y="94"/>
                      <a:pt x="116" y="94"/>
                    </a:cubicBezTo>
                    <a:close/>
                    <a:moveTo>
                      <a:pt x="129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5"/>
                      <a:pt x="129" y="5"/>
                      <a:pt x="129" y="5"/>
                    </a:cubicBezTo>
                    <a:close/>
                    <a:moveTo>
                      <a:pt x="129" y="14"/>
                    </a:moveTo>
                    <a:cubicBezTo>
                      <a:pt x="129" y="18"/>
                      <a:pt x="129" y="18"/>
                      <a:pt x="129" y="18"/>
                    </a:cubicBezTo>
                    <a:cubicBezTo>
                      <a:pt x="123" y="18"/>
                      <a:pt x="123" y="18"/>
                      <a:pt x="123" y="18"/>
                    </a:cubicBezTo>
                    <a:cubicBezTo>
                      <a:pt x="123" y="31"/>
                      <a:pt x="123" y="31"/>
                      <a:pt x="123" y="31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19" y="36"/>
                      <a:pt x="118" y="35"/>
                      <a:pt x="118" y="34"/>
                    </a:cubicBezTo>
                    <a:cubicBezTo>
                      <a:pt x="118" y="16"/>
                      <a:pt x="118" y="16"/>
                      <a:pt x="118" y="16"/>
                    </a:cubicBezTo>
                    <a:cubicBezTo>
                      <a:pt x="118" y="15"/>
                      <a:pt x="119" y="14"/>
                      <a:pt x="121" y="14"/>
                    </a:cubicBezTo>
                    <a:cubicBezTo>
                      <a:pt x="129" y="14"/>
                      <a:pt x="129" y="14"/>
                      <a:pt x="129" y="14"/>
                    </a:cubicBezTo>
                    <a:close/>
                    <a:moveTo>
                      <a:pt x="129" y="68"/>
                    </a:moveTo>
                    <a:cubicBezTo>
                      <a:pt x="129" y="72"/>
                      <a:pt x="129" y="72"/>
                      <a:pt x="129" y="72"/>
                    </a:cubicBezTo>
                    <a:cubicBezTo>
                      <a:pt x="116" y="72"/>
                      <a:pt x="116" y="72"/>
                      <a:pt x="116" y="72"/>
                    </a:cubicBezTo>
                    <a:cubicBezTo>
                      <a:pt x="116" y="68"/>
                      <a:pt x="116" y="68"/>
                      <a:pt x="116" y="68"/>
                    </a:cubicBezTo>
                    <a:cubicBezTo>
                      <a:pt x="129" y="68"/>
                      <a:pt x="129" y="68"/>
                      <a:pt x="129" y="68"/>
                    </a:cubicBezTo>
                    <a:close/>
                    <a:moveTo>
                      <a:pt x="129" y="85"/>
                    </a:moveTo>
                    <a:cubicBezTo>
                      <a:pt x="129" y="90"/>
                      <a:pt x="129" y="90"/>
                      <a:pt x="129" y="90"/>
                    </a:cubicBezTo>
                    <a:cubicBezTo>
                      <a:pt x="116" y="90"/>
                      <a:pt x="116" y="90"/>
                      <a:pt x="116" y="90"/>
                    </a:cubicBezTo>
                    <a:cubicBezTo>
                      <a:pt x="116" y="85"/>
                      <a:pt x="116" y="85"/>
                      <a:pt x="116" y="85"/>
                    </a:cubicBezTo>
                    <a:cubicBezTo>
                      <a:pt x="129" y="85"/>
                      <a:pt x="129" y="85"/>
                      <a:pt x="129" y="85"/>
                    </a:cubicBezTo>
                    <a:close/>
                    <a:moveTo>
                      <a:pt x="116" y="63"/>
                    </a:moveTo>
                    <a:cubicBezTo>
                      <a:pt x="116" y="58"/>
                      <a:pt x="116" y="58"/>
                      <a:pt x="116" y="58"/>
                    </a:cubicBezTo>
                    <a:cubicBezTo>
                      <a:pt x="123" y="58"/>
                      <a:pt x="123" y="58"/>
                      <a:pt x="123" y="58"/>
                    </a:cubicBezTo>
                    <a:cubicBezTo>
                      <a:pt x="123" y="45"/>
                      <a:pt x="123" y="45"/>
                      <a:pt x="123" y="45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6" y="40"/>
                      <a:pt x="116" y="40"/>
                      <a:pt x="116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6" y="40"/>
                      <a:pt x="127" y="41"/>
                      <a:pt x="127" y="42"/>
                    </a:cubicBezTo>
                    <a:cubicBezTo>
                      <a:pt x="127" y="60"/>
                      <a:pt x="127" y="60"/>
                      <a:pt x="127" y="60"/>
                    </a:cubicBezTo>
                    <a:cubicBezTo>
                      <a:pt x="127" y="61"/>
                      <a:pt x="126" y="63"/>
                      <a:pt x="125" y="63"/>
                    </a:cubicBezTo>
                    <a:lnTo>
                      <a:pt x="116" y="63"/>
                    </a:lnTo>
                    <a:close/>
                    <a:moveTo>
                      <a:pt x="104" y="94"/>
                    </a:move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9"/>
                      <a:pt x="116" y="99"/>
                      <a:pt x="116" y="99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104" y="94"/>
                      <a:pt x="104" y="94"/>
                      <a:pt x="104" y="94"/>
                    </a:cubicBezTo>
                    <a:close/>
                    <a:moveTo>
                      <a:pt x="116" y="5"/>
                    </a:move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16" y="40"/>
                    </a:moveTo>
                    <a:cubicBezTo>
                      <a:pt x="116" y="45"/>
                      <a:pt x="116" y="45"/>
                      <a:pt x="116" y="45"/>
                    </a:cubicBezTo>
                    <a:cubicBezTo>
                      <a:pt x="110" y="45"/>
                      <a:pt x="110" y="45"/>
                      <a:pt x="110" y="45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6" y="58"/>
                      <a:pt x="116" y="58"/>
                      <a:pt x="116" y="58"/>
                    </a:cubicBezTo>
                    <a:cubicBezTo>
                      <a:pt x="116" y="63"/>
                      <a:pt x="116" y="63"/>
                      <a:pt x="116" y="63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6" y="63"/>
                      <a:pt x="105" y="61"/>
                      <a:pt x="105" y="60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105" y="41"/>
                      <a:pt x="106" y="40"/>
                      <a:pt x="107" y="40"/>
                    </a:cubicBezTo>
                    <a:cubicBezTo>
                      <a:pt x="116" y="40"/>
                      <a:pt x="116" y="40"/>
                      <a:pt x="116" y="40"/>
                    </a:cubicBezTo>
                    <a:close/>
                    <a:moveTo>
                      <a:pt x="116" y="68"/>
                    </a:moveTo>
                    <a:cubicBezTo>
                      <a:pt x="116" y="72"/>
                      <a:pt x="116" y="72"/>
                      <a:pt x="116" y="72"/>
                    </a:cubicBezTo>
                    <a:cubicBezTo>
                      <a:pt x="104" y="72"/>
                      <a:pt x="104" y="72"/>
                      <a:pt x="104" y="72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16" y="68"/>
                      <a:pt x="116" y="68"/>
                      <a:pt x="116" y="68"/>
                    </a:cubicBezTo>
                    <a:close/>
                    <a:moveTo>
                      <a:pt x="116" y="85"/>
                    </a:moveTo>
                    <a:cubicBezTo>
                      <a:pt x="116" y="90"/>
                      <a:pt x="116" y="90"/>
                      <a:pt x="116" y="90"/>
                    </a:cubicBezTo>
                    <a:cubicBezTo>
                      <a:pt x="104" y="90"/>
                      <a:pt x="104" y="90"/>
                      <a:pt x="104" y="90"/>
                    </a:cubicBezTo>
                    <a:cubicBezTo>
                      <a:pt x="104" y="85"/>
                      <a:pt x="104" y="85"/>
                      <a:pt x="104" y="85"/>
                    </a:cubicBezTo>
                    <a:cubicBezTo>
                      <a:pt x="116" y="85"/>
                      <a:pt x="116" y="85"/>
                      <a:pt x="116" y="85"/>
                    </a:cubicBezTo>
                    <a:close/>
                    <a:moveTo>
                      <a:pt x="104" y="36"/>
                    </a:moveTo>
                    <a:cubicBezTo>
                      <a:pt x="104" y="31"/>
                      <a:pt x="104" y="31"/>
                      <a:pt x="104" y="31"/>
                    </a:cubicBezTo>
                    <a:cubicBezTo>
                      <a:pt x="109" y="31"/>
                      <a:pt x="109" y="31"/>
                      <a:pt x="109" y="31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12" y="14"/>
                      <a:pt x="112" y="14"/>
                      <a:pt x="112" y="14"/>
                    </a:cubicBezTo>
                    <a:cubicBezTo>
                      <a:pt x="113" y="14"/>
                      <a:pt x="114" y="15"/>
                      <a:pt x="114" y="16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4" y="35"/>
                      <a:pt x="113" y="36"/>
                      <a:pt x="112" y="36"/>
                    </a:cubicBezTo>
                    <a:lnTo>
                      <a:pt x="104" y="36"/>
                    </a:lnTo>
                    <a:close/>
                    <a:moveTo>
                      <a:pt x="90" y="94"/>
                    </a:moveTo>
                    <a:cubicBezTo>
                      <a:pt x="104" y="94"/>
                      <a:pt x="104" y="94"/>
                      <a:pt x="104" y="94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90" y="94"/>
                      <a:pt x="90" y="94"/>
                      <a:pt x="90" y="94"/>
                    </a:cubicBezTo>
                    <a:close/>
                    <a:moveTo>
                      <a:pt x="104" y="5"/>
                    </a:moveTo>
                    <a:cubicBezTo>
                      <a:pt x="90" y="5"/>
                      <a:pt x="90" y="5"/>
                      <a:pt x="90" y="5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5"/>
                      <a:pt x="104" y="5"/>
                      <a:pt x="104" y="5"/>
                    </a:cubicBezTo>
                    <a:close/>
                    <a:moveTo>
                      <a:pt x="104" y="14"/>
                    </a:moveTo>
                    <a:cubicBezTo>
                      <a:pt x="104" y="18"/>
                      <a:pt x="104" y="18"/>
                      <a:pt x="104" y="18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7" y="31"/>
                      <a:pt x="97" y="31"/>
                      <a:pt x="97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94" y="36"/>
                      <a:pt x="94" y="36"/>
                      <a:pt x="94" y="36"/>
                    </a:cubicBezTo>
                    <a:cubicBezTo>
                      <a:pt x="93" y="36"/>
                      <a:pt x="92" y="35"/>
                      <a:pt x="92" y="34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15"/>
                      <a:pt x="93" y="14"/>
                      <a:pt x="94" y="14"/>
                    </a:cubicBezTo>
                    <a:cubicBezTo>
                      <a:pt x="104" y="14"/>
                      <a:pt x="104" y="14"/>
                      <a:pt x="104" y="14"/>
                    </a:cubicBezTo>
                    <a:close/>
                    <a:moveTo>
                      <a:pt x="104" y="68"/>
                    </a:moveTo>
                    <a:cubicBezTo>
                      <a:pt x="104" y="72"/>
                      <a:pt x="104" y="72"/>
                      <a:pt x="104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04" y="68"/>
                      <a:pt x="104" y="68"/>
                      <a:pt x="104" y="68"/>
                    </a:cubicBezTo>
                    <a:close/>
                    <a:moveTo>
                      <a:pt x="104" y="85"/>
                    </a:moveTo>
                    <a:cubicBezTo>
                      <a:pt x="104" y="90"/>
                      <a:pt x="104" y="90"/>
                      <a:pt x="104" y="90"/>
                    </a:cubicBezTo>
                    <a:cubicBezTo>
                      <a:pt x="90" y="90"/>
                      <a:pt x="90" y="90"/>
                      <a:pt x="90" y="90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104" y="85"/>
                      <a:pt x="104" y="85"/>
                      <a:pt x="104" y="85"/>
                    </a:cubicBezTo>
                    <a:close/>
                    <a:moveTo>
                      <a:pt x="90" y="63"/>
                    </a:moveTo>
                    <a:cubicBezTo>
                      <a:pt x="90" y="58"/>
                      <a:pt x="90" y="58"/>
                      <a:pt x="90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90" y="40"/>
                      <a:pt x="90" y="40"/>
                      <a:pt x="90" y="40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100" y="40"/>
                      <a:pt x="101" y="41"/>
                      <a:pt x="101" y="42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1" y="61"/>
                      <a:pt x="100" y="63"/>
                      <a:pt x="99" y="63"/>
                    </a:cubicBezTo>
                    <a:lnTo>
                      <a:pt x="90" y="63"/>
                    </a:lnTo>
                    <a:close/>
                    <a:moveTo>
                      <a:pt x="76" y="94"/>
                    </a:moveTo>
                    <a:cubicBezTo>
                      <a:pt x="90" y="94"/>
                      <a:pt x="90" y="94"/>
                      <a:pt x="90" y="94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6" y="94"/>
                      <a:pt x="76" y="94"/>
                      <a:pt x="76" y="94"/>
                    </a:cubicBezTo>
                    <a:close/>
                    <a:moveTo>
                      <a:pt x="90" y="5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5"/>
                      <a:pt x="90" y="5"/>
                      <a:pt x="90" y="5"/>
                    </a:cubicBezTo>
                    <a:close/>
                    <a:moveTo>
                      <a:pt x="90" y="40"/>
                    </a:moveTo>
                    <a:cubicBezTo>
                      <a:pt x="90" y="45"/>
                      <a:pt x="90" y="45"/>
                      <a:pt x="90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58"/>
                      <a:pt x="83" y="58"/>
                      <a:pt x="83" y="58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0" y="63"/>
                      <a:pt x="78" y="61"/>
                      <a:pt x="78" y="60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41"/>
                      <a:pt x="80" y="40"/>
                      <a:pt x="81" y="40"/>
                    </a:cubicBezTo>
                    <a:cubicBezTo>
                      <a:pt x="90" y="40"/>
                      <a:pt x="90" y="40"/>
                      <a:pt x="90" y="40"/>
                    </a:cubicBezTo>
                    <a:close/>
                    <a:moveTo>
                      <a:pt x="90" y="68"/>
                    </a:moveTo>
                    <a:cubicBezTo>
                      <a:pt x="90" y="72"/>
                      <a:pt x="90" y="72"/>
                      <a:pt x="90" y="72"/>
                    </a:cubicBezTo>
                    <a:cubicBezTo>
                      <a:pt x="76" y="72"/>
                      <a:pt x="76" y="72"/>
                      <a:pt x="76" y="72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90" y="68"/>
                      <a:pt x="90" y="68"/>
                      <a:pt x="90" y="68"/>
                    </a:cubicBezTo>
                    <a:close/>
                    <a:moveTo>
                      <a:pt x="90" y="85"/>
                    </a:moveTo>
                    <a:cubicBezTo>
                      <a:pt x="90" y="90"/>
                      <a:pt x="90" y="90"/>
                      <a:pt x="90" y="90"/>
                    </a:cubicBezTo>
                    <a:cubicBezTo>
                      <a:pt x="76" y="90"/>
                      <a:pt x="76" y="90"/>
                      <a:pt x="76" y="90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90" y="85"/>
                      <a:pt x="90" y="85"/>
                      <a:pt x="90" y="85"/>
                    </a:cubicBezTo>
                    <a:close/>
                    <a:moveTo>
                      <a:pt x="76" y="36"/>
                    </a:moveTo>
                    <a:cubicBezTo>
                      <a:pt x="76" y="31"/>
                      <a:pt x="76" y="31"/>
                      <a:pt x="76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7" y="14"/>
                      <a:pt x="88" y="15"/>
                      <a:pt x="88" y="16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5"/>
                      <a:pt x="87" y="36"/>
                      <a:pt x="85" y="36"/>
                    </a:cubicBezTo>
                    <a:lnTo>
                      <a:pt x="76" y="36"/>
                    </a:lnTo>
                    <a:close/>
                    <a:moveTo>
                      <a:pt x="63" y="94"/>
                    </a:move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4"/>
                      <a:pt x="63" y="94"/>
                      <a:pt x="63" y="94"/>
                    </a:cubicBezTo>
                    <a:close/>
                    <a:moveTo>
                      <a:pt x="76" y="5"/>
                    </a:moveTo>
                    <a:cubicBezTo>
                      <a:pt x="63" y="5"/>
                      <a:pt x="63" y="5"/>
                      <a:pt x="63" y="5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5"/>
                      <a:pt x="76" y="5"/>
                      <a:pt x="76" y="5"/>
                    </a:cubicBezTo>
                    <a:close/>
                    <a:moveTo>
                      <a:pt x="76" y="14"/>
                    </a:moveTo>
                    <a:cubicBezTo>
                      <a:pt x="76" y="18"/>
                      <a:pt x="76" y="18"/>
                      <a:pt x="76" y="18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6" y="36"/>
                      <a:pt x="65" y="35"/>
                      <a:pt x="65" y="34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65" y="15"/>
                      <a:pt x="66" y="14"/>
                      <a:pt x="68" y="14"/>
                    </a:cubicBezTo>
                    <a:cubicBezTo>
                      <a:pt x="76" y="14"/>
                      <a:pt x="76" y="14"/>
                      <a:pt x="76" y="14"/>
                    </a:cubicBezTo>
                    <a:close/>
                    <a:moveTo>
                      <a:pt x="76" y="68"/>
                    </a:moveTo>
                    <a:cubicBezTo>
                      <a:pt x="76" y="72"/>
                      <a:pt x="76" y="72"/>
                      <a:pt x="76" y="72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76" y="68"/>
                      <a:pt x="76" y="68"/>
                      <a:pt x="76" y="68"/>
                    </a:cubicBezTo>
                    <a:close/>
                    <a:moveTo>
                      <a:pt x="76" y="85"/>
                    </a:moveTo>
                    <a:cubicBezTo>
                      <a:pt x="76" y="90"/>
                      <a:pt x="76" y="90"/>
                      <a:pt x="76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76" y="85"/>
                      <a:pt x="76" y="85"/>
                      <a:pt x="76" y="85"/>
                    </a:cubicBezTo>
                    <a:close/>
                    <a:moveTo>
                      <a:pt x="63" y="63"/>
                    </a:moveTo>
                    <a:cubicBezTo>
                      <a:pt x="63" y="58"/>
                      <a:pt x="63" y="58"/>
                      <a:pt x="63" y="58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63" y="45"/>
                      <a:pt x="63" y="45"/>
                      <a:pt x="63" y="45"/>
                    </a:cubicBezTo>
                    <a:cubicBezTo>
                      <a:pt x="63" y="40"/>
                      <a:pt x="63" y="40"/>
                      <a:pt x="63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3" y="40"/>
                      <a:pt x="74" y="41"/>
                      <a:pt x="74" y="42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1"/>
                      <a:pt x="73" y="63"/>
                      <a:pt x="72" y="63"/>
                    </a:cubicBezTo>
                    <a:lnTo>
                      <a:pt x="63" y="63"/>
                    </a:lnTo>
                    <a:close/>
                    <a:moveTo>
                      <a:pt x="50" y="94"/>
                    </a:moveTo>
                    <a:cubicBezTo>
                      <a:pt x="63" y="94"/>
                      <a:pt x="63" y="94"/>
                      <a:pt x="63" y="94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50" y="94"/>
                      <a:pt x="50" y="94"/>
                      <a:pt x="50" y="94"/>
                    </a:cubicBezTo>
                    <a:close/>
                    <a:moveTo>
                      <a:pt x="63" y="5"/>
                    </a:moveTo>
                    <a:cubicBezTo>
                      <a:pt x="50" y="5"/>
                      <a:pt x="50" y="5"/>
                      <a:pt x="50" y="5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3" y="5"/>
                      <a:pt x="63" y="5"/>
                      <a:pt x="63" y="5"/>
                    </a:cubicBezTo>
                    <a:close/>
                    <a:moveTo>
                      <a:pt x="63" y="40"/>
                    </a:moveTo>
                    <a:cubicBezTo>
                      <a:pt x="63" y="45"/>
                      <a:pt x="63" y="45"/>
                      <a:pt x="63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3" y="63"/>
                      <a:pt x="52" y="61"/>
                      <a:pt x="52" y="6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1"/>
                      <a:pt x="53" y="40"/>
                      <a:pt x="54" y="40"/>
                    </a:cubicBezTo>
                    <a:cubicBezTo>
                      <a:pt x="63" y="40"/>
                      <a:pt x="63" y="40"/>
                      <a:pt x="63" y="40"/>
                    </a:cubicBezTo>
                    <a:close/>
                    <a:moveTo>
                      <a:pt x="63" y="68"/>
                    </a:moveTo>
                    <a:cubicBezTo>
                      <a:pt x="63" y="72"/>
                      <a:pt x="63" y="72"/>
                      <a:pt x="63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63" y="68"/>
                      <a:pt x="63" y="68"/>
                      <a:pt x="63" y="68"/>
                    </a:cubicBezTo>
                    <a:close/>
                    <a:moveTo>
                      <a:pt x="63" y="85"/>
                    </a:moveTo>
                    <a:cubicBezTo>
                      <a:pt x="63" y="90"/>
                      <a:pt x="63" y="90"/>
                      <a:pt x="63" y="90"/>
                    </a:cubicBezTo>
                    <a:cubicBezTo>
                      <a:pt x="50" y="90"/>
                      <a:pt x="50" y="90"/>
                      <a:pt x="50" y="90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63" y="85"/>
                      <a:pt x="63" y="85"/>
                      <a:pt x="63" y="85"/>
                    </a:cubicBezTo>
                    <a:close/>
                    <a:moveTo>
                      <a:pt x="50" y="36"/>
                    </a:moveTo>
                    <a:cubicBezTo>
                      <a:pt x="50" y="31"/>
                      <a:pt x="50" y="31"/>
                      <a:pt x="50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0" y="14"/>
                      <a:pt x="61" y="15"/>
                      <a:pt x="61" y="16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61" y="35"/>
                      <a:pt x="60" y="36"/>
                      <a:pt x="59" y="36"/>
                    </a:cubicBezTo>
                    <a:lnTo>
                      <a:pt x="50" y="36"/>
                    </a:lnTo>
                    <a:close/>
                    <a:moveTo>
                      <a:pt x="37" y="94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37" y="99"/>
                      <a:pt x="37" y="99"/>
                      <a:pt x="37" y="99"/>
                    </a:cubicBezTo>
                    <a:cubicBezTo>
                      <a:pt x="37" y="94"/>
                      <a:pt x="37" y="94"/>
                      <a:pt x="37" y="94"/>
                    </a:cubicBezTo>
                    <a:close/>
                    <a:moveTo>
                      <a:pt x="50" y="5"/>
                    </a:moveTo>
                    <a:cubicBezTo>
                      <a:pt x="37" y="5"/>
                      <a:pt x="37" y="5"/>
                      <a:pt x="37" y="5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5"/>
                      <a:pt x="50" y="5"/>
                      <a:pt x="50" y="5"/>
                    </a:cubicBezTo>
                    <a:close/>
                    <a:moveTo>
                      <a:pt x="50" y="14"/>
                    </a:moveTo>
                    <a:cubicBezTo>
                      <a:pt x="50" y="18"/>
                      <a:pt x="50" y="18"/>
                      <a:pt x="50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40" y="36"/>
                      <a:pt x="39" y="35"/>
                      <a:pt x="39" y="34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5"/>
                      <a:pt x="40" y="14"/>
                      <a:pt x="41" y="14"/>
                    </a:cubicBezTo>
                    <a:cubicBezTo>
                      <a:pt x="50" y="14"/>
                      <a:pt x="50" y="14"/>
                      <a:pt x="50" y="14"/>
                    </a:cubicBezTo>
                    <a:close/>
                    <a:moveTo>
                      <a:pt x="50" y="68"/>
                    </a:moveTo>
                    <a:cubicBezTo>
                      <a:pt x="50" y="72"/>
                      <a:pt x="50" y="72"/>
                      <a:pt x="50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50" y="90"/>
                      <a:pt x="50" y="90"/>
                      <a:pt x="50" y="90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50" y="68"/>
                      <a:pt x="50" y="68"/>
                      <a:pt x="50" y="68"/>
                    </a:cubicBezTo>
                    <a:close/>
                    <a:moveTo>
                      <a:pt x="37" y="63"/>
                    </a:moveTo>
                    <a:cubicBezTo>
                      <a:pt x="37" y="58"/>
                      <a:pt x="37" y="58"/>
                      <a:pt x="37" y="58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7" y="40"/>
                      <a:pt x="48" y="41"/>
                      <a:pt x="48" y="42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8" y="61"/>
                      <a:pt x="47" y="63"/>
                      <a:pt x="46" y="63"/>
                    </a:cubicBezTo>
                    <a:lnTo>
                      <a:pt x="37" y="63"/>
                    </a:lnTo>
                    <a:close/>
                    <a:moveTo>
                      <a:pt x="23" y="94"/>
                    </a:moveTo>
                    <a:cubicBezTo>
                      <a:pt x="37" y="94"/>
                      <a:pt x="37" y="94"/>
                      <a:pt x="37" y="94"/>
                    </a:cubicBezTo>
                    <a:cubicBezTo>
                      <a:pt x="37" y="99"/>
                      <a:pt x="37" y="99"/>
                      <a:pt x="37" y="99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3" y="94"/>
                      <a:pt x="23" y="94"/>
                      <a:pt x="23" y="94"/>
                    </a:cubicBezTo>
                    <a:close/>
                    <a:moveTo>
                      <a:pt x="37" y="5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5"/>
                      <a:pt x="37" y="5"/>
                      <a:pt x="37" y="5"/>
                    </a:cubicBezTo>
                    <a:close/>
                    <a:moveTo>
                      <a:pt x="37" y="40"/>
                    </a:moveTo>
                    <a:cubicBezTo>
                      <a:pt x="37" y="45"/>
                      <a:pt x="37" y="45"/>
                      <a:pt x="37" y="45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7" y="63"/>
                      <a:pt x="25" y="61"/>
                      <a:pt x="25" y="60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1"/>
                      <a:pt x="27" y="40"/>
                      <a:pt x="28" y="40"/>
                    </a:cubicBezTo>
                    <a:cubicBezTo>
                      <a:pt x="37" y="40"/>
                      <a:pt x="37" y="40"/>
                      <a:pt x="37" y="40"/>
                    </a:cubicBezTo>
                    <a:close/>
                    <a:moveTo>
                      <a:pt x="37" y="68"/>
                    </a:moveTo>
                    <a:cubicBezTo>
                      <a:pt x="37" y="90"/>
                      <a:pt x="37" y="90"/>
                      <a:pt x="37" y="90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5" y="90"/>
                      <a:pt x="34" y="89"/>
                      <a:pt x="34" y="88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69"/>
                      <a:pt x="35" y="68"/>
                      <a:pt x="37" y="68"/>
                    </a:cubicBezTo>
                    <a:cubicBezTo>
                      <a:pt x="37" y="68"/>
                      <a:pt x="37" y="68"/>
                      <a:pt x="37" y="68"/>
                    </a:cubicBezTo>
                    <a:close/>
                    <a:moveTo>
                      <a:pt x="23" y="36"/>
                    </a:moveTo>
                    <a:cubicBezTo>
                      <a:pt x="23" y="31"/>
                      <a:pt x="23" y="31"/>
                      <a:pt x="23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4" y="14"/>
                      <a:pt x="35" y="15"/>
                      <a:pt x="35" y="16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5"/>
                      <a:pt x="34" y="36"/>
                      <a:pt x="32" y="36"/>
                    </a:cubicBezTo>
                    <a:lnTo>
                      <a:pt x="23" y="36"/>
                    </a:lnTo>
                    <a:close/>
                    <a:moveTo>
                      <a:pt x="5" y="94"/>
                    </a:move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1" y="99"/>
                      <a:pt x="0" y="98"/>
                      <a:pt x="0" y="9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94"/>
                      <a:pt x="5" y="94"/>
                      <a:pt x="5" y="94"/>
                    </a:cubicBezTo>
                    <a:close/>
                    <a:moveTo>
                      <a:pt x="23" y="14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3" y="14"/>
                      <a:pt x="12" y="15"/>
                      <a:pt x="12" y="16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5"/>
                      <a:pt x="13" y="36"/>
                      <a:pt x="15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23" y="18"/>
                      <a:pt x="23" y="18"/>
                      <a:pt x="23" y="18"/>
                    </a:cubicBezTo>
                    <a:lnTo>
                      <a:pt x="2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8" name="Freeform 45"/>
              <p:cNvSpPr>
                <a:spLocks noEditPoints="1"/>
              </p:cNvSpPr>
              <p:nvPr/>
            </p:nvSpPr>
            <p:spPr bwMode="auto">
              <a:xfrm>
                <a:off x="8220076" y="458788"/>
                <a:ext cx="317500" cy="276225"/>
              </a:xfrm>
              <a:custGeom>
                <a:avLst/>
                <a:gdLst>
                  <a:gd name="T0" fmla="*/ 137 w 141"/>
                  <a:gd name="T1" fmla="*/ 5 h 122"/>
                  <a:gd name="T2" fmla="*/ 71 w 141"/>
                  <a:gd name="T3" fmla="*/ 5 h 122"/>
                  <a:gd name="T4" fmla="*/ 71 w 141"/>
                  <a:gd name="T5" fmla="*/ 0 h 122"/>
                  <a:gd name="T6" fmla="*/ 139 w 141"/>
                  <a:gd name="T7" fmla="*/ 0 h 122"/>
                  <a:gd name="T8" fmla="*/ 141 w 141"/>
                  <a:gd name="T9" fmla="*/ 3 h 122"/>
                  <a:gd name="T10" fmla="*/ 141 w 141"/>
                  <a:gd name="T11" fmla="*/ 94 h 122"/>
                  <a:gd name="T12" fmla="*/ 139 w 141"/>
                  <a:gd name="T13" fmla="*/ 96 h 122"/>
                  <a:gd name="T14" fmla="*/ 127 w 141"/>
                  <a:gd name="T15" fmla="*/ 96 h 122"/>
                  <a:gd name="T16" fmla="*/ 127 w 141"/>
                  <a:gd name="T17" fmla="*/ 120 h 122"/>
                  <a:gd name="T18" fmla="*/ 127 w 141"/>
                  <a:gd name="T19" fmla="*/ 120 h 122"/>
                  <a:gd name="T20" fmla="*/ 126 w 141"/>
                  <a:gd name="T21" fmla="*/ 121 h 122"/>
                  <a:gd name="T22" fmla="*/ 123 w 141"/>
                  <a:gd name="T23" fmla="*/ 121 h 122"/>
                  <a:gd name="T24" fmla="*/ 100 w 141"/>
                  <a:gd name="T25" fmla="*/ 96 h 122"/>
                  <a:gd name="T26" fmla="*/ 88 w 141"/>
                  <a:gd name="T27" fmla="*/ 96 h 122"/>
                  <a:gd name="T28" fmla="*/ 71 w 141"/>
                  <a:gd name="T29" fmla="*/ 96 h 122"/>
                  <a:gd name="T30" fmla="*/ 71 w 141"/>
                  <a:gd name="T31" fmla="*/ 91 h 122"/>
                  <a:gd name="T32" fmla="*/ 88 w 141"/>
                  <a:gd name="T33" fmla="*/ 91 h 122"/>
                  <a:gd name="T34" fmla="*/ 101 w 141"/>
                  <a:gd name="T35" fmla="*/ 91 h 122"/>
                  <a:gd name="T36" fmla="*/ 103 w 141"/>
                  <a:gd name="T37" fmla="*/ 92 h 122"/>
                  <a:gd name="T38" fmla="*/ 122 w 141"/>
                  <a:gd name="T39" fmla="*/ 114 h 122"/>
                  <a:gd name="T40" fmla="*/ 122 w 141"/>
                  <a:gd name="T41" fmla="*/ 94 h 122"/>
                  <a:gd name="T42" fmla="*/ 125 w 141"/>
                  <a:gd name="T43" fmla="*/ 91 h 122"/>
                  <a:gd name="T44" fmla="*/ 137 w 141"/>
                  <a:gd name="T45" fmla="*/ 91 h 122"/>
                  <a:gd name="T46" fmla="*/ 137 w 141"/>
                  <a:gd name="T47" fmla="*/ 5 h 122"/>
                  <a:gd name="T48" fmla="*/ 71 w 141"/>
                  <a:gd name="T49" fmla="*/ 5 h 122"/>
                  <a:gd name="T50" fmla="*/ 5 w 141"/>
                  <a:gd name="T51" fmla="*/ 5 h 122"/>
                  <a:gd name="T52" fmla="*/ 5 w 141"/>
                  <a:gd name="T53" fmla="*/ 37 h 122"/>
                  <a:gd name="T54" fmla="*/ 5 w 141"/>
                  <a:gd name="T55" fmla="*/ 91 h 122"/>
                  <a:gd name="T56" fmla="*/ 71 w 141"/>
                  <a:gd name="T57" fmla="*/ 91 h 122"/>
                  <a:gd name="T58" fmla="*/ 71 w 141"/>
                  <a:gd name="T59" fmla="*/ 96 h 122"/>
                  <a:gd name="T60" fmla="*/ 3 w 141"/>
                  <a:gd name="T61" fmla="*/ 96 h 122"/>
                  <a:gd name="T62" fmla="*/ 0 w 141"/>
                  <a:gd name="T63" fmla="*/ 94 h 122"/>
                  <a:gd name="T64" fmla="*/ 0 w 141"/>
                  <a:gd name="T65" fmla="*/ 37 h 122"/>
                  <a:gd name="T66" fmla="*/ 0 w 141"/>
                  <a:gd name="T67" fmla="*/ 3 h 122"/>
                  <a:gd name="T68" fmla="*/ 3 w 141"/>
                  <a:gd name="T69" fmla="*/ 0 h 122"/>
                  <a:gd name="T70" fmla="*/ 71 w 141"/>
                  <a:gd name="T71" fmla="*/ 0 h 122"/>
                  <a:gd name="T72" fmla="*/ 71 w 141"/>
                  <a:gd name="T73" fmla="*/ 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1" h="122">
                    <a:moveTo>
                      <a:pt x="137" y="5"/>
                    </a:moveTo>
                    <a:cubicBezTo>
                      <a:pt x="71" y="5"/>
                      <a:pt x="71" y="5"/>
                      <a:pt x="71" y="5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1" y="1"/>
                      <a:pt x="141" y="3"/>
                    </a:cubicBezTo>
                    <a:cubicBezTo>
                      <a:pt x="141" y="94"/>
                      <a:pt x="141" y="94"/>
                      <a:pt x="141" y="94"/>
                    </a:cubicBezTo>
                    <a:cubicBezTo>
                      <a:pt x="141" y="95"/>
                      <a:pt x="140" y="96"/>
                      <a:pt x="139" y="96"/>
                    </a:cubicBezTo>
                    <a:cubicBezTo>
                      <a:pt x="127" y="96"/>
                      <a:pt x="127" y="96"/>
                      <a:pt x="127" y="96"/>
                    </a:cubicBezTo>
                    <a:cubicBezTo>
                      <a:pt x="127" y="120"/>
                      <a:pt x="127" y="120"/>
                      <a:pt x="127" y="120"/>
                    </a:cubicBezTo>
                    <a:cubicBezTo>
                      <a:pt x="127" y="120"/>
                      <a:pt x="127" y="120"/>
                      <a:pt x="127" y="120"/>
                    </a:cubicBezTo>
                    <a:cubicBezTo>
                      <a:pt x="127" y="120"/>
                      <a:pt x="127" y="121"/>
                      <a:pt x="126" y="121"/>
                    </a:cubicBezTo>
                    <a:cubicBezTo>
                      <a:pt x="125" y="122"/>
                      <a:pt x="124" y="122"/>
                      <a:pt x="123" y="121"/>
                    </a:cubicBezTo>
                    <a:cubicBezTo>
                      <a:pt x="100" y="96"/>
                      <a:pt x="100" y="96"/>
                      <a:pt x="100" y="96"/>
                    </a:cubicBezTo>
                    <a:cubicBezTo>
                      <a:pt x="88" y="96"/>
                      <a:pt x="88" y="96"/>
                      <a:pt x="88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1" y="91"/>
                      <a:pt x="102" y="92"/>
                      <a:pt x="103" y="92"/>
                    </a:cubicBezTo>
                    <a:cubicBezTo>
                      <a:pt x="122" y="114"/>
                      <a:pt x="122" y="114"/>
                      <a:pt x="122" y="114"/>
                    </a:cubicBezTo>
                    <a:cubicBezTo>
                      <a:pt x="122" y="94"/>
                      <a:pt x="122" y="94"/>
                      <a:pt x="122" y="94"/>
                    </a:cubicBezTo>
                    <a:cubicBezTo>
                      <a:pt x="122" y="93"/>
                      <a:pt x="123" y="91"/>
                      <a:pt x="125" y="91"/>
                    </a:cubicBezTo>
                    <a:cubicBezTo>
                      <a:pt x="137" y="91"/>
                      <a:pt x="137" y="91"/>
                      <a:pt x="137" y="91"/>
                    </a:cubicBezTo>
                    <a:lnTo>
                      <a:pt x="137" y="5"/>
                    </a:lnTo>
                    <a:close/>
                    <a:moveTo>
                      <a:pt x="7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71" y="0"/>
                      <a:pt x="71" y="0"/>
                      <a:pt x="71" y="0"/>
                    </a:cubicBezTo>
                    <a:lnTo>
                      <a:pt x="7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9" name="Freeform 64"/>
              <p:cNvSpPr>
                <a:spLocks noEditPoints="1"/>
              </p:cNvSpPr>
              <p:nvPr/>
            </p:nvSpPr>
            <p:spPr bwMode="auto">
              <a:xfrm>
                <a:off x="9224963" y="1155700"/>
                <a:ext cx="625475" cy="625475"/>
              </a:xfrm>
              <a:custGeom>
                <a:avLst/>
                <a:gdLst>
                  <a:gd name="T0" fmla="*/ 277 w 277"/>
                  <a:gd name="T1" fmla="*/ 138 h 277"/>
                  <a:gd name="T2" fmla="*/ 265 w 277"/>
                  <a:gd name="T3" fmla="*/ 146 h 277"/>
                  <a:gd name="T4" fmla="*/ 261 w 277"/>
                  <a:gd name="T5" fmla="*/ 133 h 277"/>
                  <a:gd name="T6" fmla="*/ 233 w 277"/>
                  <a:gd name="T7" fmla="*/ 233 h 277"/>
                  <a:gd name="T8" fmla="*/ 214 w 277"/>
                  <a:gd name="T9" fmla="*/ 249 h 277"/>
                  <a:gd name="T10" fmla="*/ 236 w 277"/>
                  <a:gd name="T11" fmla="*/ 41 h 277"/>
                  <a:gd name="T12" fmla="*/ 229 w 277"/>
                  <a:gd name="T13" fmla="*/ 133 h 277"/>
                  <a:gd name="T14" fmla="*/ 224 w 277"/>
                  <a:gd name="T15" fmla="*/ 146 h 277"/>
                  <a:gd name="T16" fmla="*/ 219 w 277"/>
                  <a:gd name="T17" fmla="*/ 233 h 277"/>
                  <a:gd name="T18" fmla="*/ 234 w 277"/>
                  <a:gd name="T19" fmla="*/ 222 h 277"/>
                  <a:gd name="T20" fmla="*/ 221 w 277"/>
                  <a:gd name="T21" fmla="*/ 228 h 277"/>
                  <a:gd name="T22" fmla="*/ 234 w 277"/>
                  <a:gd name="T23" fmla="*/ 54 h 277"/>
                  <a:gd name="T24" fmla="*/ 214 w 277"/>
                  <a:gd name="T25" fmla="*/ 55 h 277"/>
                  <a:gd name="T26" fmla="*/ 139 w 277"/>
                  <a:gd name="T27" fmla="*/ 272 h 277"/>
                  <a:gd name="T28" fmla="*/ 139 w 277"/>
                  <a:gd name="T29" fmla="*/ 272 h 277"/>
                  <a:gd name="T30" fmla="*/ 139 w 277"/>
                  <a:gd name="T31" fmla="*/ 0 h 277"/>
                  <a:gd name="T32" fmla="*/ 214 w 277"/>
                  <a:gd name="T33" fmla="*/ 55 h 277"/>
                  <a:gd name="T34" fmla="*/ 208 w 277"/>
                  <a:gd name="T35" fmla="*/ 83 h 277"/>
                  <a:gd name="T36" fmla="*/ 214 w 277"/>
                  <a:gd name="T37" fmla="*/ 199 h 277"/>
                  <a:gd name="T38" fmla="*/ 214 w 277"/>
                  <a:gd name="T39" fmla="*/ 228 h 277"/>
                  <a:gd name="T40" fmla="*/ 214 w 277"/>
                  <a:gd name="T41" fmla="*/ 199 h 277"/>
                  <a:gd name="T42" fmla="*/ 146 w 277"/>
                  <a:gd name="T43" fmla="*/ 224 h 277"/>
                  <a:gd name="T44" fmla="*/ 139 w 277"/>
                  <a:gd name="T45" fmla="*/ 260 h 277"/>
                  <a:gd name="T46" fmla="*/ 190 w 277"/>
                  <a:gd name="T47" fmla="*/ 98 h 277"/>
                  <a:gd name="T48" fmla="*/ 140 w 277"/>
                  <a:gd name="T49" fmla="*/ 126 h 277"/>
                  <a:gd name="T50" fmla="*/ 142 w 277"/>
                  <a:gd name="T51" fmla="*/ 153 h 277"/>
                  <a:gd name="T52" fmla="*/ 149 w 277"/>
                  <a:gd name="T53" fmla="*/ 14 h 277"/>
                  <a:gd name="T54" fmla="*/ 144 w 277"/>
                  <a:gd name="T55" fmla="*/ 48 h 277"/>
                  <a:gd name="T56" fmla="*/ 63 w 277"/>
                  <a:gd name="T57" fmla="*/ 22 h 277"/>
                  <a:gd name="T58" fmla="*/ 139 w 277"/>
                  <a:gd name="T59" fmla="*/ 277 h 277"/>
                  <a:gd name="T60" fmla="*/ 128 w 277"/>
                  <a:gd name="T61" fmla="*/ 14 h 277"/>
                  <a:gd name="T62" fmla="*/ 133 w 277"/>
                  <a:gd name="T63" fmla="*/ 48 h 277"/>
                  <a:gd name="T64" fmla="*/ 139 w 277"/>
                  <a:gd name="T65" fmla="*/ 131 h 277"/>
                  <a:gd name="T66" fmla="*/ 139 w 277"/>
                  <a:gd name="T67" fmla="*/ 153 h 277"/>
                  <a:gd name="T68" fmla="*/ 115 w 277"/>
                  <a:gd name="T69" fmla="*/ 105 h 277"/>
                  <a:gd name="T70" fmla="*/ 131 w 277"/>
                  <a:gd name="T71" fmla="*/ 224 h 277"/>
                  <a:gd name="T72" fmla="*/ 139 w 277"/>
                  <a:gd name="T73" fmla="*/ 260 h 277"/>
                  <a:gd name="T74" fmla="*/ 63 w 277"/>
                  <a:gd name="T75" fmla="*/ 228 h 277"/>
                  <a:gd name="T76" fmla="*/ 63 w 277"/>
                  <a:gd name="T77" fmla="*/ 199 h 277"/>
                  <a:gd name="T78" fmla="*/ 83 w 277"/>
                  <a:gd name="T79" fmla="*/ 208 h 277"/>
                  <a:gd name="T80" fmla="*/ 71 w 277"/>
                  <a:gd name="T81" fmla="*/ 78 h 277"/>
                  <a:gd name="T82" fmla="*/ 83 w 277"/>
                  <a:gd name="T83" fmla="*/ 72 h 277"/>
                  <a:gd name="T84" fmla="*/ 44 w 277"/>
                  <a:gd name="T85" fmla="*/ 44 h 277"/>
                  <a:gd name="T86" fmla="*/ 63 w 277"/>
                  <a:gd name="T87" fmla="*/ 28 h 277"/>
                  <a:gd name="T88" fmla="*/ 41 w 277"/>
                  <a:gd name="T89" fmla="*/ 236 h 277"/>
                  <a:gd name="T90" fmla="*/ 58 w 277"/>
                  <a:gd name="T91" fmla="*/ 43 h 277"/>
                  <a:gd name="T92" fmla="*/ 43 w 277"/>
                  <a:gd name="T93" fmla="*/ 58 h 277"/>
                  <a:gd name="T94" fmla="*/ 63 w 277"/>
                  <a:gd name="T95" fmla="*/ 55 h 277"/>
                  <a:gd name="T96" fmla="*/ 43 w 277"/>
                  <a:gd name="T97" fmla="*/ 222 h 277"/>
                  <a:gd name="T98" fmla="*/ 56 w 277"/>
                  <a:gd name="T99" fmla="*/ 228 h 277"/>
                  <a:gd name="T100" fmla="*/ 32 w 277"/>
                  <a:gd name="T101" fmla="*/ 144 h 277"/>
                  <a:gd name="T102" fmla="*/ 50 w 277"/>
                  <a:gd name="T103" fmla="*/ 128 h 277"/>
                  <a:gd name="T104" fmla="*/ 32 w 277"/>
                  <a:gd name="T105" fmla="*/ 58 h 277"/>
                  <a:gd name="T106" fmla="*/ 32 w 277"/>
                  <a:gd name="T107" fmla="*/ 50 h 277"/>
                  <a:gd name="T108" fmla="*/ 12 w 277"/>
                  <a:gd name="T109" fmla="*/ 146 h 277"/>
                  <a:gd name="T110" fmla="*/ 17 w 277"/>
                  <a:gd name="T111" fmla="*/ 133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7" h="277">
                    <a:moveTo>
                      <a:pt x="245" y="219"/>
                    </a:moveTo>
                    <a:cubicBezTo>
                      <a:pt x="262" y="197"/>
                      <a:pt x="272" y="169"/>
                      <a:pt x="272" y="138"/>
                    </a:cubicBezTo>
                    <a:cubicBezTo>
                      <a:pt x="272" y="108"/>
                      <a:pt x="262" y="80"/>
                      <a:pt x="245" y="58"/>
                    </a:cubicBezTo>
                    <a:cubicBezTo>
                      <a:pt x="245" y="50"/>
                      <a:pt x="245" y="50"/>
                      <a:pt x="245" y="50"/>
                    </a:cubicBezTo>
                    <a:cubicBezTo>
                      <a:pt x="265" y="74"/>
                      <a:pt x="277" y="105"/>
                      <a:pt x="277" y="138"/>
                    </a:cubicBezTo>
                    <a:cubicBezTo>
                      <a:pt x="277" y="172"/>
                      <a:pt x="265" y="203"/>
                      <a:pt x="245" y="227"/>
                    </a:cubicBezTo>
                    <a:cubicBezTo>
                      <a:pt x="245" y="219"/>
                      <a:pt x="245" y="219"/>
                      <a:pt x="245" y="219"/>
                    </a:cubicBezTo>
                    <a:close/>
                    <a:moveTo>
                      <a:pt x="245" y="149"/>
                    </a:moveTo>
                    <a:cubicBezTo>
                      <a:pt x="263" y="149"/>
                      <a:pt x="263" y="149"/>
                      <a:pt x="263" y="149"/>
                    </a:cubicBezTo>
                    <a:cubicBezTo>
                      <a:pt x="264" y="149"/>
                      <a:pt x="265" y="148"/>
                      <a:pt x="265" y="146"/>
                    </a:cubicBezTo>
                    <a:cubicBezTo>
                      <a:pt x="265" y="131"/>
                      <a:pt x="265" y="131"/>
                      <a:pt x="265" y="131"/>
                    </a:cubicBezTo>
                    <a:cubicBezTo>
                      <a:pt x="265" y="129"/>
                      <a:pt x="264" y="128"/>
                      <a:pt x="263" y="128"/>
                    </a:cubicBezTo>
                    <a:cubicBezTo>
                      <a:pt x="245" y="128"/>
                      <a:pt x="245" y="128"/>
                      <a:pt x="245" y="128"/>
                    </a:cubicBezTo>
                    <a:cubicBezTo>
                      <a:pt x="245" y="133"/>
                      <a:pt x="245" y="133"/>
                      <a:pt x="245" y="133"/>
                    </a:cubicBezTo>
                    <a:cubicBezTo>
                      <a:pt x="261" y="133"/>
                      <a:pt x="261" y="133"/>
                      <a:pt x="261" y="133"/>
                    </a:cubicBezTo>
                    <a:cubicBezTo>
                      <a:pt x="261" y="144"/>
                      <a:pt x="261" y="144"/>
                      <a:pt x="261" y="144"/>
                    </a:cubicBezTo>
                    <a:cubicBezTo>
                      <a:pt x="245" y="144"/>
                      <a:pt x="245" y="144"/>
                      <a:pt x="245" y="144"/>
                    </a:cubicBezTo>
                    <a:lnTo>
                      <a:pt x="245" y="149"/>
                    </a:lnTo>
                    <a:close/>
                    <a:moveTo>
                      <a:pt x="214" y="249"/>
                    </a:moveTo>
                    <a:cubicBezTo>
                      <a:pt x="221" y="244"/>
                      <a:pt x="227" y="239"/>
                      <a:pt x="233" y="233"/>
                    </a:cubicBezTo>
                    <a:cubicBezTo>
                      <a:pt x="237" y="228"/>
                      <a:pt x="241" y="224"/>
                      <a:pt x="245" y="219"/>
                    </a:cubicBezTo>
                    <a:cubicBezTo>
                      <a:pt x="245" y="227"/>
                      <a:pt x="245" y="227"/>
                      <a:pt x="245" y="227"/>
                    </a:cubicBezTo>
                    <a:cubicBezTo>
                      <a:pt x="242" y="230"/>
                      <a:pt x="239" y="233"/>
                      <a:pt x="236" y="236"/>
                    </a:cubicBezTo>
                    <a:cubicBezTo>
                      <a:pt x="230" y="243"/>
                      <a:pt x="222" y="249"/>
                      <a:pt x="214" y="254"/>
                    </a:cubicBezTo>
                    <a:cubicBezTo>
                      <a:pt x="214" y="249"/>
                      <a:pt x="214" y="249"/>
                      <a:pt x="214" y="249"/>
                    </a:cubicBezTo>
                    <a:close/>
                    <a:moveTo>
                      <a:pt x="245" y="58"/>
                    </a:moveTo>
                    <a:cubicBezTo>
                      <a:pt x="241" y="53"/>
                      <a:pt x="237" y="48"/>
                      <a:pt x="233" y="44"/>
                    </a:cubicBezTo>
                    <a:cubicBezTo>
                      <a:pt x="227" y="38"/>
                      <a:pt x="221" y="33"/>
                      <a:pt x="214" y="28"/>
                    </a:cubicBezTo>
                    <a:cubicBezTo>
                      <a:pt x="214" y="22"/>
                      <a:pt x="214" y="22"/>
                      <a:pt x="214" y="22"/>
                    </a:cubicBezTo>
                    <a:cubicBezTo>
                      <a:pt x="222" y="28"/>
                      <a:pt x="230" y="34"/>
                      <a:pt x="236" y="41"/>
                    </a:cubicBezTo>
                    <a:cubicBezTo>
                      <a:pt x="239" y="44"/>
                      <a:pt x="242" y="47"/>
                      <a:pt x="245" y="50"/>
                    </a:cubicBezTo>
                    <a:cubicBezTo>
                      <a:pt x="245" y="58"/>
                      <a:pt x="245" y="58"/>
                      <a:pt x="245" y="58"/>
                    </a:cubicBezTo>
                    <a:close/>
                    <a:moveTo>
                      <a:pt x="245" y="128"/>
                    </a:moveTo>
                    <a:cubicBezTo>
                      <a:pt x="245" y="133"/>
                      <a:pt x="245" y="133"/>
                      <a:pt x="245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cubicBezTo>
                      <a:pt x="229" y="144"/>
                      <a:pt x="229" y="144"/>
                      <a:pt x="229" y="144"/>
                    </a:cubicBezTo>
                    <a:cubicBezTo>
                      <a:pt x="245" y="144"/>
                      <a:pt x="245" y="144"/>
                      <a:pt x="245" y="144"/>
                    </a:cubicBezTo>
                    <a:cubicBezTo>
                      <a:pt x="245" y="149"/>
                      <a:pt x="245" y="149"/>
                      <a:pt x="245" y="149"/>
                    </a:cubicBezTo>
                    <a:cubicBezTo>
                      <a:pt x="227" y="149"/>
                      <a:pt x="227" y="149"/>
                      <a:pt x="227" y="149"/>
                    </a:cubicBezTo>
                    <a:cubicBezTo>
                      <a:pt x="226" y="149"/>
                      <a:pt x="224" y="148"/>
                      <a:pt x="224" y="146"/>
                    </a:cubicBezTo>
                    <a:cubicBezTo>
                      <a:pt x="224" y="131"/>
                      <a:pt x="224" y="131"/>
                      <a:pt x="224" y="131"/>
                    </a:cubicBezTo>
                    <a:cubicBezTo>
                      <a:pt x="224" y="129"/>
                      <a:pt x="226" y="128"/>
                      <a:pt x="227" y="128"/>
                    </a:cubicBezTo>
                    <a:cubicBezTo>
                      <a:pt x="245" y="128"/>
                      <a:pt x="245" y="128"/>
                      <a:pt x="245" y="128"/>
                    </a:cubicBezTo>
                    <a:close/>
                    <a:moveTo>
                      <a:pt x="214" y="228"/>
                    </a:moveTo>
                    <a:cubicBezTo>
                      <a:pt x="219" y="233"/>
                      <a:pt x="219" y="233"/>
                      <a:pt x="219" y="233"/>
                    </a:cubicBezTo>
                    <a:cubicBezTo>
                      <a:pt x="219" y="234"/>
                      <a:pt x="219" y="234"/>
                      <a:pt x="219" y="234"/>
                    </a:cubicBezTo>
                    <a:cubicBezTo>
                      <a:pt x="220" y="235"/>
                      <a:pt x="222" y="235"/>
                      <a:pt x="223" y="234"/>
                    </a:cubicBezTo>
                    <a:cubicBezTo>
                      <a:pt x="234" y="222"/>
                      <a:pt x="234" y="222"/>
                      <a:pt x="234" y="222"/>
                    </a:cubicBezTo>
                    <a:cubicBezTo>
                      <a:pt x="234" y="222"/>
                      <a:pt x="234" y="222"/>
                      <a:pt x="234" y="222"/>
                    </a:cubicBezTo>
                    <a:cubicBezTo>
                      <a:pt x="234" y="222"/>
                      <a:pt x="234" y="222"/>
                      <a:pt x="234" y="222"/>
                    </a:cubicBezTo>
                    <a:cubicBezTo>
                      <a:pt x="235" y="222"/>
                      <a:pt x="235" y="220"/>
                      <a:pt x="234" y="219"/>
                    </a:cubicBezTo>
                    <a:cubicBezTo>
                      <a:pt x="214" y="199"/>
                      <a:pt x="214" y="199"/>
                      <a:pt x="214" y="199"/>
                    </a:cubicBezTo>
                    <a:cubicBezTo>
                      <a:pt x="214" y="206"/>
                      <a:pt x="214" y="206"/>
                      <a:pt x="214" y="206"/>
                    </a:cubicBezTo>
                    <a:cubicBezTo>
                      <a:pt x="229" y="221"/>
                      <a:pt x="229" y="221"/>
                      <a:pt x="229" y="221"/>
                    </a:cubicBezTo>
                    <a:cubicBezTo>
                      <a:pt x="221" y="228"/>
                      <a:pt x="221" y="228"/>
                      <a:pt x="221" y="228"/>
                    </a:cubicBezTo>
                    <a:cubicBezTo>
                      <a:pt x="214" y="221"/>
                      <a:pt x="214" y="221"/>
                      <a:pt x="214" y="221"/>
                    </a:cubicBezTo>
                    <a:cubicBezTo>
                      <a:pt x="214" y="228"/>
                      <a:pt x="214" y="228"/>
                      <a:pt x="214" y="228"/>
                    </a:cubicBezTo>
                    <a:close/>
                    <a:moveTo>
                      <a:pt x="214" y="78"/>
                    </a:moveTo>
                    <a:cubicBezTo>
                      <a:pt x="234" y="58"/>
                      <a:pt x="234" y="58"/>
                      <a:pt x="234" y="58"/>
                    </a:cubicBezTo>
                    <a:cubicBezTo>
                      <a:pt x="235" y="57"/>
                      <a:pt x="235" y="55"/>
                      <a:pt x="234" y="54"/>
                    </a:cubicBezTo>
                    <a:cubicBezTo>
                      <a:pt x="223" y="43"/>
                      <a:pt x="223" y="43"/>
                      <a:pt x="223" y="43"/>
                    </a:cubicBezTo>
                    <a:cubicBezTo>
                      <a:pt x="223" y="43"/>
                      <a:pt x="223" y="43"/>
                      <a:pt x="223" y="43"/>
                    </a:cubicBezTo>
                    <a:cubicBezTo>
                      <a:pt x="222" y="42"/>
                      <a:pt x="220" y="42"/>
                      <a:pt x="219" y="43"/>
                    </a:cubicBezTo>
                    <a:cubicBezTo>
                      <a:pt x="214" y="49"/>
                      <a:pt x="214" y="49"/>
                      <a:pt x="214" y="49"/>
                    </a:cubicBezTo>
                    <a:cubicBezTo>
                      <a:pt x="214" y="55"/>
                      <a:pt x="214" y="55"/>
                      <a:pt x="214" y="55"/>
                    </a:cubicBezTo>
                    <a:cubicBezTo>
                      <a:pt x="221" y="48"/>
                      <a:pt x="221" y="48"/>
                      <a:pt x="221" y="48"/>
                    </a:cubicBezTo>
                    <a:cubicBezTo>
                      <a:pt x="229" y="56"/>
                      <a:pt x="229" y="56"/>
                      <a:pt x="229" y="56"/>
                    </a:cubicBezTo>
                    <a:cubicBezTo>
                      <a:pt x="214" y="71"/>
                      <a:pt x="214" y="71"/>
                      <a:pt x="214" y="71"/>
                    </a:cubicBezTo>
                    <a:lnTo>
                      <a:pt x="214" y="78"/>
                    </a:lnTo>
                    <a:close/>
                    <a:moveTo>
                      <a:pt x="139" y="272"/>
                    </a:moveTo>
                    <a:cubicBezTo>
                      <a:pt x="166" y="272"/>
                      <a:pt x="192" y="263"/>
                      <a:pt x="214" y="249"/>
                    </a:cubicBezTo>
                    <a:cubicBezTo>
                      <a:pt x="214" y="254"/>
                      <a:pt x="214" y="254"/>
                      <a:pt x="214" y="254"/>
                    </a:cubicBezTo>
                    <a:cubicBezTo>
                      <a:pt x="192" y="269"/>
                      <a:pt x="166" y="277"/>
                      <a:pt x="139" y="277"/>
                    </a:cubicBezTo>
                    <a:cubicBezTo>
                      <a:pt x="139" y="277"/>
                      <a:pt x="139" y="277"/>
                      <a:pt x="139" y="277"/>
                    </a:cubicBezTo>
                    <a:cubicBezTo>
                      <a:pt x="139" y="272"/>
                      <a:pt x="139" y="272"/>
                      <a:pt x="139" y="272"/>
                    </a:cubicBezTo>
                    <a:cubicBezTo>
                      <a:pt x="139" y="272"/>
                      <a:pt x="139" y="272"/>
                      <a:pt x="139" y="272"/>
                    </a:cubicBezTo>
                    <a:close/>
                    <a:moveTo>
                      <a:pt x="214" y="28"/>
                    </a:moveTo>
                    <a:cubicBezTo>
                      <a:pt x="192" y="13"/>
                      <a:pt x="166" y="5"/>
                      <a:pt x="139" y="5"/>
                    </a:cubicBezTo>
                    <a:cubicBezTo>
                      <a:pt x="139" y="5"/>
                      <a:pt x="139" y="5"/>
                      <a:pt x="139" y="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6" y="0"/>
                      <a:pt x="192" y="8"/>
                      <a:pt x="214" y="22"/>
                    </a:cubicBezTo>
                    <a:cubicBezTo>
                      <a:pt x="214" y="28"/>
                      <a:pt x="214" y="28"/>
                      <a:pt x="214" y="28"/>
                    </a:cubicBezTo>
                    <a:close/>
                    <a:moveTo>
                      <a:pt x="214" y="49"/>
                    </a:moveTo>
                    <a:cubicBezTo>
                      <a:pt x="214" y="55"/>
                      <a:pt x="214" y="55"/>
                      <a:pt x="214" y="55"/>
                    </a:cubicBezTo>
                    <a:cubicBezTo>
                      <a:pt x="199" y="70"/>
                      <a:pt x="199" y="70"/>
                      <a:pt x="199" y="70"/>
                    </a:cubicBezTo>
                    <a:cubicBezTo>
                      <a:pt x="207" y="78"/>
                      <a:pt x="207" y="78"/>
                      <a:pt x="207" y="78"/>
                    </a:cubicBezTo>
                    <a:cubicBezTo>
                      <a:pt x="214" y="71"/>
                      <a:pt x="214" y="71"/>
                      <a:pt x="214" y="71"/>
                    </a:cubicBezTo>
                    <a:cubicBezTo>
                      <a:pt x="214" y="78"/>
                      <a:pt x="214" y="78"/>
                      <a:pt x="214" y="78"/>
                    </a:cubicBezTo>
                    <a:cubicBezTo>
                      <a:pt x="208" y="83"/>
                      <a:pt x="208" y="83"/>
                      <a:pt x="208" y="83"/>
                    </a:cubicBezTo>
                    <a:cubicBezTo>
                      <a:pt x="207" y="84"/>
                      <a:pt x="206" y="84"/>
                      <a:pt x="205" y="83"/>
                    </a:cubicBezTo>
                    <a:cubicBezTo>
                      <a:pt x="194" y="72"/>
                      <a:pt x="194" y="72"/>
                      <a:pt x="194" y="72"/>
                    </a:cubicBezTo>
                    <a:cubicBezTo>
                      <a:pt x="193" y="71"/>
                      <a:pt x="193" y="70"/>
                      <a:pt x="194" y="69"/>
                    </a:cubicBezTo>
                    <a:cubicBezTo>
                      <a:pt x="214" y="49"/>
                      <a:pt x="214" y="49"/>
                      <a:pt x="214" y="49"/>
                    </a:cubicBezTo>
                    <a:close/>
                    <a:moveTo>
                      <a:pt x="214" y="199"/>
                    </a:moveTo>
                    <a:cubicBezTo>
                      <a:pt x="214" y="206"/>
                      <a:pt x="214" y="206"/>
                      <a:pt x="214" y="206"/>
                    </a:cubicBezTo>
                    <a:cubicBezTo>
                      <a:pt x="207" y="199"/>
                      <a:pt x="207" y="199"/>
                      <a:pt x="207" y="199"/>
                    </a:cubicBezTo>
                    <a:cubicBezTo>
                      <a:pt x="199" y="206"/>
                      <a:pt x="199" y="206"/>
                      <a:pt x="199" y="206"/>
                    </a:cubicBezTo>
                    <a:cubicBezTo>
                      <a:pt x="214" y="221"/>
                      <a:pt x="214" y="221"/>
                      <a:pt x="214" y="221"/>
                    </a:cubicBezTo>
                    <a:cubicBezTo>
                      <a:pt x="214" y="228"/>
                      <a:pt x="214" y="228"/>
                      <a:pt x="214" y="228"/>
                    </a:cubicBezTo>
                    <a:cubicBezTo>
                      <a:pt x="194" y="208"/>
                      <a:pt x="194" y="208"/>
                      <a:pt x="194" y="208"/>
                    </a:cubicBezTo>
                    <a:cubicBezTo>
                      <a:pt x="193" y="207"/>
                      <a:pt x="193" y="206"/>
                      <a:pt x="194" y="205"/>
                    </a:cubicBezTo>
                    <a:cubicBezTo>
                      <a:pt x="205" y="194"/>
                      <a:pt x="205" y="194"/>
                      <a:pt x="205" y="194"/>
                    </a:cubicBezTo>
                    <a:cubicBezTo>
                      <a:pt x="206" y="193"/>
                      <a:pt x="207" y="193"/>
                      <a:pt x="208" y="194"/>
                    </a:cubicBezTo>
                    <a:cubicBezTo>
                      <a:pt x="214" y="199"/>
                      <a:pt x="214" y="199"/>
                      <a:pt x="214" y="199"/>
                    </a:cubicBezTo>
                    <a:close/>
                    <a:moveTo>
                      <a:pt x="139" y="265"/>
                    </a:move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48" y="265"/>
                      <a:pt x="149" y="264"/>
                      <a:pt x="149" y="263"/>
                    </a:cubicBezTo>
                    <a:cubicBezTo>
                      <a:pt x="149" y="227"/>
                      <a:pt x="149" y="227"/>
                      <a:pt x="149" y="227"/>
                    </a:cubicBezTo>
                    <a:cubicBezTo>
                      <a:pt x="149" y="225"/>
                      <a:pt x="148" y="224"/>
                      <a:pt x="146" y="224"/>
                    </a:cubicBezTo>
                    <a:cubicBezTo>
                      <a:pt x="139" y="224"/>
                      <a:pt x="139" y="224"/>
                      <a:pt x="139" y="224"/>
                    </a:cubicBezTo>
                    <a:cubicBezTo>
                      <a:pt x="139" y="229"/>
                      <a:pt x="139" y="229"/>
                      <a:pt x="139" y="229"/>
                    </a:cubicBezTo>
                    <a:cubicBezTo>
                      <a:pt x="144" y="229"/>
                      <a:pt x="144" y="229"/>
                      <a:pt x="144" y="229"/>
                    </a:cubicBezTo>
                    <a:cubicBezTo>
                      <a:pt x="144" y="260"/>
                      <a:pt x="144" y="260"/>
                      <a:pt x="144" y="260"/>
                    </a:cubicBezTo>
                    <a:cubicBezTo>
                      <a:pt x="139" y="260"/>
                      <a:pt x="139" y="260"/>
                      <a:pt x="139" y="260"/>
                    </a:cubicBezTo>
                    <a:cubicBezTo>
                      <a:pt x="139" y="265"/>
                      <a:pt x="139" y="265"/>
                      <a:pt x="139" y="265"/>
                    </a:cubicBezTo>
                    <a:close/>
                    <a:moveTo>
                      <a:pt x="139" y="153"/>
                    </a:move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90" y="98"/>
                      <a:pt x="190" y="98"/>
                      <a:pt x="190" y="98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42" y="131"/>
                      <a:pt x="142" y="131"/>
                      <a:pt x="142" y="131"/>
                    </a:cubicBezTo>
                    <a:cubicBezTo>
                      <a:pt x="141" y="132"/>
                      <a:pt x="140" y="132"/>
                      <a:pt x="139" y="131"/>
                    </a:cubicBezTo>
                    <a:cubicBezTo>
                      <a:pt x="139" y="124"/>
                      <a:pt x="139" y="124"/>
                      <a:pt x="139" y="124"/>
                    </a:cubicBezTo>
                    <a:cubicBezTo>
                      <a:pt x="140" y="126"/>
                      <a:pt x="140" y="126"/>
                      <a:pt x="140" y="126"/>
                    </a:cubicBezTo>
                    <a:cubicBezTo>
                      <a:pt x="181" y="86"/>
                      <a:pt x="181" y="86"/>
                      <a:pt x="181" y="86"/>
                    </a:cubicBezTo>
                    <a:cubicBezTo>
                      <a:pt x="182" y="85"/>
                      <a:pt x="183" y="85"/>
                      <a:pt x="184" y="86"/>
                    </a:cubicBezTo>
                    <a:cubicBezTo>
                      <a:pt x="195" y="97"/>
                      <a:pt x="195" y="97"/>
                      <a:pt x="195" y="97"/>
                    </a:cubicBezTo>
                    <a:cubicBezTo>
                      <a:pt x="196" y="98"/>
                      <a:pt x="196" y="99"/>
                      <a:pt x="195" y="100"/>
                    </a:cubicBezTo>
                    <a:cubicBezTo>
                      <a:pt x="142" y="153"/>
                      <a:pt x="142" y="153"/>
                      <a:pt x="142" y="153"/>
                    </a:cubicBezTo>
                    <a:cubicBezTo>
                      <a:pt x="141" y="154"/>
                      <a:pt x="140" y="154"/>
                      <a:pt x="139" y="153"/>
                    </a:cubicBezTo>
                    <a:close/>
                    <a:moveTo>
                      <a:pt x="139" y="52"/>
                    </a:moveTo>
                    <a:cubicBezTo>
                      <a:pt x="146" y="52"/>
                      <a:pt x="146" y="52"/>
                      <a:pt x="146" y="52"/>
                    </a:cubicBezTo>
                    <a:cubicBezTo>
                      <a:pt x="148" y="52"/>
                      <a:pt x="149" y="51"/>
                      <a:pt x="149" y="50"/>
                    </a:cubicBezTo>
                    <a:cubicBezTo>
                      <a:pt x="149" y="14"/>
                      <a:pt x="149" y="14"/>
                      <a:pt x="149" y="14"/>
                    </a:cubicBezTo>
                    <a:cubicBezTo>
                      <a:pt x="149" y="13"/>
                      <a:pt x="148" y="12"/>
                      <a:pt x="146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44" y="16"/>
                      <a:pt x="144" y="16"/>
                      <a:pt x="144" y="16"/>
                    </a:cubicBezTo>
                    <a:cubicBezTo>
                      <a:pt x="144" y="48"/>
                      <a:pt x="144" y="48"/>
                      <a:pt x="144" y="48"/>
                    </a:cubicBezTo>
                    <a:cubicBezTo>
                      <a:pt x="139" y="48"/>
                      <a:pt x="139" y="48"/>
                      <a:pt x="139" y="48"/>
                    </a:cubicBezTo>
                    <a:lnTo>
                      <a:pt x="139" y="52"/>
                    </a:lnTo>
                    <a:close/>
                    <a:moveTo>
                      <a:pt x="139" y="5"/>
                    </a:moveTo>
                    <a:cubicBezTo>
                      <a:pt x="111" y="5"/>
                      <a:pt x="85" y="13"/>
                      <a:pt x="63" y="28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85" y="8"/>
                      <a:pt x="111" y="0"/>
                      <a:pt x="139" y="0"/>
                    </a:cubicBezTo>
                    <a:cubicBezTo>
                      <a:pt x="139" y="5"/>
                      <a:pt x="139" y="5"/>
                      <a:pt x="139" y="5"/>
                    </a:cubicBezTo>
                    <a:close/>
                    <a:moveTo>
                      <a:pt x="63" y="249"/>
                    </a:moveTo>
                    <a:cubicBezTo>
                      <a:pt x="85" y="263"/>
                      <a:pt x="111" y="272"/>
                      <a:pt x="139" y="272"/>
                    </a:cubicBezTo>
                    <a:cubicBezTo>
                      <a:pt x="139" y="277"/>
                      <a:pt x="139" y="277"/>
                      <a:pt x="139" y="277"/>
                    </a:cubicBezTo>
                    <a:cubicBezTo>
                      <a:pt x="111" y="277"/>
                      <a:pt x="85" y="269"/>
                      <a:pt x="63" y="254"/>
                    </a:cubicBezTo>
                    <a:cubicBezTo>
                      <a:pt x="63" y="249"/>
                      <a:pt x="63" y="249"/>
                      <a:pt x="63" y="249"/>
                    </a:cubicBezTo>
                    <a:close/>
                    <a:moveTo>
                      <a:pt x="139" y="12"/>
                    </a:moveTo>
                    <a:cubicBezTo>
                      <a:pt x="131" y="12"/>
                      <a:pt x="131" y="12"/>
                      <a:pt x="131" y="12"/>
                    </a:cubicBezTo>
                    <a:cubicBezTo>
                      <a:pt x="129" y="12"/>
                      <a:pt x="128" y="13"/>
                      <a:pt x="128" y="14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1"/>
                      <a:pt x="129" y="52"/>
                      <a:pt x="131" y="52"/>
                    </a:cubicBezTo>
                    <a:cubicBezTo>
                      <a:pt x="139" y="52"/>
                      <a:pt x="139" y="52"/>
                      <a:pt x="139" y="52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33" y="16"/>
                      <a:pt x="133" y="16"/>
                      <a:pt x="133" y="16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39" y="12"/>
                      <a:pt x="139" y="12"/>
                      <a:pt x="139" y="12"/>
                    </a:cubicBezTo>
                    <a:close/>
                    <a:moveTo>
                      <a:pt x="139" y="124"/>
                    </a:moveTo>
                    <a:cubicBezTo>
                      <a:pt x="139" y="131"/>
                      <a:pt x="139" y="131"/>
                      <a:pt x="139" y="131"/>
                    </a:cubicBezTo>
                    <a:cubicBezTo>
                      <a:pt x="138" y="131"/>
                      <a:pt x="138" y="131"/>
                      <a:pt x="138" y="131"/>
                    </a:cubicBez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09" y="118"/>
                      <a:pt x="109" y="118"/>
                      <a:pt x="109" y="118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53"/>
                      <a:pt x="139" y="153"/>
                      <a:pt x="139" y="153"/>
                    </a:cubicBezTo>
                    <a:cubicBezTo>
                      <a:pt x="139" y="153"/>
                      <a:pt x="139" y="153"/>
                      <a:pt x="139" y="153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03" y="119"/>
                      <a:pt x="103" y="117"/>
                      <a:pt x="104" y="116"/>
                    </a:cubicBezTo>
                    <a:cubicBezTo>
                      <a:pt x="104" y="116"/>
                      <a:pt x="104" y="116"/>
                      <a:pt x="104" y="116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6" y="104"/>
                      <a:pt x="117" y="104"/>
                      <a:pt x="118" y="105"/>
                    </a:cubicBezTo>
                    <a:cubicBezTo>
                      <a:pt x="118" y="105"/>
                      <a:pt x="118" y="105"/>
                      <a:pt x="118" y="105"/>
                    </a:cubicBezTo>
                    <a:cubicBezTo>
                      <a:pt x="139" y="124"/>
                      <a:pt x="139" y="124"/>
                      <a:pt x="139" y="124"/>
                    </a:cubicBezTo>
                    <a:close/>
                    <a:moveTo>
                      <a:pt x="139" y="224"/>
                    </a:moveTo>
                    <a:cubicBezTo>
                      <a:pt x="131" y="224"/>
                      <a:pt x="131" y="224"/>
                      <a:pt x="131" y="224"/>
                    </a:cubicBezTo>
                    <a:cubicBezTo>
                      <a:pt x="129" y="224"/>
                      <a:pt x="128" y="225"/>
                      <a:pt x="128" y="227"/>
                    </a:cubicBezTo>
                    <a:cubicBezTo>
                      <a:pt x="128" y="263"/>
                      <a:pt x="128" y="263"/>
                      <a:pt x="128" y="263"/>
                    </a:cubicBezTo>
                    <a:cubicBezTo>
                      <a:pt x="128" y="264"/>
                      <a:pt x="129" y="265"/>
                      <a:pt x="131" y="265"/>
                    </a:cubicBezTo>
                    <a:cubicBezTo>
                      <a:pt x="139" y="265"/>
                      <a:pt x="139" y="265"/>
                      <a:pt x="139" y="265"/>
                    </a:cubicBezTo>
                    <a:cubicBezTo>
                      <a:pt x="139" y="260"/>
                      <a:pt x="139" y="260"/>
                      <a:pt x="139" y="260"/>
                    </a:cubicBezTo>
                    <a:cubicBezTo>
                      <a:pt x="133" y="260"/>
                      <a:pt x="133" y="260"/>
                      <a:pt x="133" y="260"/>
                    </a:cubicBezTo>
                    <a:cubicBezTo>
                      <a:pt x="133" y="229"/>
                      <a:pt x="133" y="229"/>
                      <a:pt x="133" y="229"/>
                    </a:cubicBezTo>
                    <a:cubicBezTo>
                      <a:pt x="139" y="229"/>
                      <a:pt x="139" y="229"/>
                      <a:pt x="139" y="229"/>
                    </a:cubicBezTo>
                    <a:cubicBezTo>
                      <a:pt x="139" y="224"/>
                      <a:pt x="139" y="224"/>
                      <a:pt x="139" y="224"/>
                    </a:cubicBezTo>
                    <a:close/>
                    <a:moveTo>
                      <a:pt x="63" y="228"/>
                    </a:moveTo>
                    <a:cubicBezTo>
                      <a:pt x="63" y="221"/>
                      <a:pt x="63" y="221"/>
                      <a:pt x="63" y="221"/>
                    </a:cubicBezTo>
                    <a:cubicBezTo>
                      <a:pt x="78" y="206"/>
                      <a:pt x="78" y="206"/>
                      <a:pt x="78" y="206"/>
                    </a:cubicBezTo>
                    <a:cubicBezTo>
                      <a:pt x="71" y="199"/>
                      <a:pt x="71" y="199"/>
                      <a:pt x="71" y="199"/>
                    </a:cubicBezTo>
                    <a:cubicBezTo>
                      <a:pt x="63" y="206"/>
                      <a:pt x="63" y="206"/>
                      <a:pt x="63" y="206"/>
                    </a:cubicBezTo>
                    <a:cubicBezTo>
                      <a:pt x="63" y="199"/>
                      <a:pt x="63" y="199"/>
                      <a:pt x="63" y="199"/>
                    </a:cubicBezTo>
                    <a:cubicBezTo>
                      <a:pt x="69" y="194"/>
                      <a:pt x="69" y="194"/>
                      <a:pt x="69" y="194"/>
                    </a:cubicBezTo>
                    <a:cubicBezTo>
                      <a:pt x="70" y="193"/>
                      <a:pt x="71" y="193"/>
                      <a:pt x="72" y="194"/>
                    </a:cubicBezTo>
                    <a:cubicBezTo>
                      <a:pt x="72" y="194"/>
                      <a:pt x="72" y="194"/>
                      <a:pt x="72" y="194"/>
                    </a:cubicBezTo>
                    <a:cubicBezTo>
                      <a:pt x="83" y="205"/>
                      <a:pt x="83" y="205"/>
                      <a:pt x="83" y="205"/>
                    </a:cubicBezTo>
                    <a:cubicBezTo>
                      <a:pt x="84" y="206"/>
                      <a:pt x="84" y="207"/>
                      <a:pt x="83" y="208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63" y="228"/>
                      <a:pt x="63" y="228"/>
                      <a:pt x="63" y="228"/>
                    </a:cubicBezTo>
                    <a:close/>
                    <a:moveTo>
                      <a:pt x="63" y="78"/>
                    </a:moveTo>
                    <a:cubicBezTo>
                      <a:pt x="63" y="71"/>
                      <a:pt x="63" y="71"/>
                      <a:pt x="63" y="71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4" y="70"/>
                      <a:pt x="84" y="71"/>
                      <a:pt x="83" y="72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1" y="84"/>
                      <a:pt x="70" y="84"/>
                      <a:pt x="69" y="83"/>
                    </a:cubicBezTo>
                    <a:lnTo>
                      <a:pt x="63" y="78"/>
                    </a:lnTo>
                    <a:close/>
                    <a:moveTo>
                      <a:pt x="63" y="28"/>
                    </a:moveTo>
                    <a:cubicBezTo>
                      <a:pt x="56" y="33"/>
                      <a:pt x="50" y="38"/>
                      <a:pt x="44" y="44"/>
                    </a:cubicBezTo>
                    <a:cubicBezTo>
                      <a:pt x="40" y="48"/>
                      <a:pt x="36" y="53"/>
                      <a:pt x="32" y="58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5" y="47"/>
                      <a:pt x="38" y="44"/>
                      <a:pt x="41" y="41"/>
                    </a:cubicBezTo>
                    <a:cubicBezTo>
                      <a:pt x="48" y="34"/>
                      <a:pt x="55" y="28"/>
                      <a:pt x="63" y="22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32" y="219"/>
                    </a:moveTo>
                    <a:cubicBezTo>
                      <a:pt x="36" y="224"/>
                      <a:pt x="40" y="228"/>
                      <a:pt x="44" y="233"/>
                    </a:cubicBezTo>
                    <a:cubicBezTo>
                      <a:pt x="50" y="239"/>
                      <a:pt x="56" y="244"/>
                      <a:pt x="63" y="249"/>
                    </a:cubicBezTo>
                    <a:cubicBezTo>
                      <a:pt x="63" y="254"/>
                      <a:pt x="63" y="254"/>
                      <a:pt x="63" y="254"/>
                    </a:cubicBezTo>
                    <a:cubicBezTo>
                      <a:pt x="55" y="249"/>
                      <a:pt x="48" y="243"/>
                      <a:pt x="41" y="236"/>
                    </a:cubicBezTo>
                    <a:cubicBezTo>
                      <a:pt x="38" y="233"/>
                      <a:pt x="35" y="230"/>
                      <a:pt x="32" y="227"/>
                    </a:cubicBezTo>
                    <a:cubicBezTo>
                      <a:pt x="32" y="219"/>
                      <a:pt x="32" y="219"/>
                      <a:pt x="32" y="219"/>
                    </a:cubicBezTo>
                    <a:close/>
                    <a:moveTo>
                      <a:pt x="63" y="49"/>
                    </a:move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7" y="42"/>
                      <a:pt x="55" y="42"/>
                      <a:pt x="54" y="43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2" y="55"/>
                      <a:pt x="42" y="57"/>
                      <a:pt x="43" y="5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49"/>
                      <a:pt x="63" y="49"/>
                      <a:pt x="63" y="49"/>
                    </a:cubicBezTo>
                    <a:close/>
                    <a:moveTo>
                      <a:pt x="63" y="199"/>
                    </a:moveTo>
                    <a:cubicBezTo>
                      <a:pt x="43" y="219"/>
                      <a:pt x="43" y="219"/>
                      <a:pt x="43" y="219"/>
                    </a:cubicBezTo>
                    <a:cubicBezTo>
                      <a:pt x="43" y="219"/>
                      <a:pt x="43" y="219"/>
                      <a:pt x="43" y="219"/>
                    </a:cubicBezTo>
                    <a:cubicBezTo>
                      <a:pt x="42" y="220"/>
                      <a:pt x="42" y="222"/>
                      <a:pt x="43" y="222"/>
                    </a:cubicBezTo>
                    <a:cubicBezTo>
                      <a:pt x="54" y="234"/>
                      <a:pt x="54" y="234"/>
                      <a:pt x="54" y="234"/>
                    </a:cubicBezTo>
                    <a:cubicBezTo>
                      <a:pt x="55" y="235"/>
                      <a:pt x="57" y="235"/>
                      <a:pt x="58" y="234"/>
                    </a:cubicBezTo>
                    <a:cubicBezTo>
                      <a:pt x="63" y="228"/>
                      <a:pt x="63" y="228"/>
                      <a:pt x="63" y="228"/>
                    </a:cubicBezTo>
                    <a:cubicBezTo>
                      <a:pt x="63" y="221"/>
                      <a:pt x="63" y="221"/>
                      <a:pt x="63" y="221"/>
                    </a:cubicBezTo>
                    <a:cubicBezTo>
                      <a:pt x="56" y="228"/>
                      <a:pt x="56" y="228"/>
                      <a:pt x="56" y="228"/>
                    </a:cubicBezTo>
                    <a:cubicBezTo>
                      <a:pt x="48" y="221"/>
                      <a:pt x="48" y="221"/>
                      <a:pt x="48" y="221"/>
                    </a:cubicBezTo>
                    <a:cubicBezTo>
                      <a:pt x="63" y="206"/>
                      <a:pt x="63" y="206"/>
                      <a:pt x="63" y="206"/>
                    </a:cubicBezTo>
                    <a:cubicBezTo>
                      <a:pt x="63" y="199"/>
                      <a:pt x="63" y="199"/>
                      <a:pt x="63" y="199"/>
                    </a:cubicBezTo>
                    <a:close/>
                    <a:moveTo>
                      <a:pt x="32" y="149"/>
                    </a:moveTo>
                    <a:cubicBezTo>
                      <a:pt x="32" y="144"/>
                      <a:pt x="32" y="144"/>
                      <a:pt x="32" y="144"/>
                    </a:cubicBezTo>
                    <a:cubicBezTo>
                      <a:pt x="48" y="144"/>
                      <a:pt x="48" y="144"/>
                      <a:pt x="48" y="144"/>
                    </a:cubicBezTo>
                    <a:cubicBezTo>
                      <a:pt x="48" y="133"/>
                      <a:pt x="48" y="133"/>
                      <a:pt x="48" y="133"/>
                    </a:cubicBezTo>
                    <a:cubicBezTo>
                      <a:pt x="32" y="133"/>
                      <a:pt x="32" y="133"/>
                      <a:pt x="32" y="133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50" y="128"/>
                      <a:pt x="50" y="128"/>
                      <a:pt x="50" y="128"/>
                    </a:cubicBezTo>
                    <a:cubicBezTo>
                      <a:pt x="52" y="128"/>
                      <a:pt x="53" y="129"/>
                      <a:pt x="53" y="131"/>
                    </a:cubicBezTo>
                    <a:cubicBezTo>
                      <a:pt x="53" y="146"/>
                      <a:pt x="53" y="146"/>
                      <a:pt x="53" y="146"/>
                    </a:cubicBezTo>
                    <a:cubicBezTo>
                      <a:pt x="53" y="148"/>
                      <a:pt x="52" y="149"/>
                      <a:pt x="50" y="149"/>
                    </a:cubicBezTo>
                    <a:lnTo>
                      <a:pt x="32" y="149"/>
                    </a:lnTo>
                    <a:close/>
                    <a:moveTo>
                      <a:pt x="32" y="58"/>
                    </a:moveTo>
                    <a:cubicBezTo>
                      <a:pt x="15" y="80"/>
                      <a:pt x="5" y="108"/>
                      <a:pt x="5" y="138"/>
                    </a:cubicBezTo>
                    <a:cubicBezTo>
                      <a:pt x="5" y="169"/>
                      <a:pt x="15" y="197"/>
                      <a:pt x="32" y="219"/>
                    </a:cubicBezTo>
                    <a:cubicBezTo>
                      <a:pt x="32" y="227"/>
                      <a:pt x="32" y="227"/>
                      <a:pt x="32" y="227"/>
                    </a:cubicBezTo>
                    <a:cubicBezTo>
                      <a:pt x="12" y="203"/>
                      <a:pt x="0" y="172"/>
                      <a:pt x="0" y="138"/>
                    </a:cubicBezTo>
                    <a:cubicBezTo>
                      <a:pt x="0" y="105"/>
                      <a:pt x="12" y="74"/>
                      <a:pt x="32" y="50"/>
                    </a:cubicBezTo>
                    <a:cubicBezTo>
                      <a:pt x="32" y="58"/>
                      <a:pt x="32" y="58"/>
                      <a:pt x="32" y="58"/>
                    </a:cubicBezTo>
                    <a:close/>
                    <a:moveTo>
                      <a:pt x="32" y="128"/>
                    </a:moveTo>
                    <a:cubicBezTo>
                      <a:pt x="14" y="128"/>
                      <a:pt x="14" y="128"/>
                      <a:pt x="14" y="128"/>
                    </a:cubicBezTo>
                    <a:cubicBezTo>
                      <a:pt x="13" y="128"/>
                      <a:pt x="12" y="129"/>
                      <a:pt x="12" y="131"/>
                    </a:cubicBezTo>
                    <a:cubicBezTo>
                      <a:pt x="12" y="146"/>
                      <a:pt x="12" y="146"/>
                      <a:pt x="12" y="146"/>
                    </a:cubicBezTo>
                    <a:cubicBezTo>
                      <a:pt x="12" y="148"/>
                      <a:pt x="13" y="149"/>
                      <a:pt x="14" y="149"/>
                    </a:cubicBezTo>
                    <a:cubicBezTo>
                      <a:pt x="32" y="149"/>
                      <a:pt x="32" y="149"/>
                      <a:pt x="32" y="149"/>
                    </a:cubicBezTo>
                    <a:cubicBezTo>
                      <a:pt x="32" y="144"/>
                      <a:pt x="32" y="144"/>
                      <a:pt x="32" y="144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32" y="133"/>
                      <a:pt x="32" y="133"/>
                      <a:pt x="32" y="133"/>
                    </a:cubicBezTo>
                    <a:lnTo>
                      <a:pt x="32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0" name="Freeform 66"/>
              <p:cNvSpPr>
                <a:spLocks noEditPoints="1"/>
              </p:cNvSpPr>
              <p:nvPr/>
            </p:nvSpPr>
            <p:spPr bwMode="auto">
              <a:xfrm>
                <a:off x="5468938" y="762000"/>
                <a:ext cx="169863" cy="342900"/>
              </a:xfrm>
              <a:custGeom>
                <a:avLst/>
                <a:gdLst>
                  <a:gd name="T0" fmla="*/ 62 w 75"/>
                  <a:gd name="T1" fmla="*/ 137 h 152"/>
                  <a:gd name="T2" fmla="*/ 71 w 75"/>
                  <a:gd name="T3" fmla="*/ 34 h 152"/>
                  <a:gd name="T4" fmla="*/ 62 w 75"/>
                  <a:gd name="T5" fmla="*/ 10 h 152"/>
                  <a:gd name="T6" fmla="*/ 75 w 75"/>
                  <a:gd name="T7" fmla="*/ 33 h 152"/>
                  <a:gd name="T8" fmla="*/ 75 w 75"/>
                  <a:gd name="T9" fmla="*/ 146 h 152"/>
                  <a:gd name="T10" fmla="*/ 70 w 75"/>
                  <a:gd name="T11" fmla="*/ 148 h 152"/>
                  <a:gd name="T12" fmla="*/ 65 w 75"/>
                  <a:gd name="T13" fmla="*/ 70 h 152"/>
                  <a:gd name="T14" fmla="*/ 65 w 75"/>
                  <a:gd name="T15" fmla="*/ 70 h 152"/>
                  <a:gd name="T16" fmla="*/ 63 w 75"/>
                  <a:gd name="T17" fmla="*/ 64 h 152"/>
                  <a:gd name="T18" fmla="*/ 63 w 75"/>
                  <a:gd name="T19" fmla="*/ 52 h 152"/>
                  <a:gd name="T20" fmla="*/ 65 w 75"/>
                  <a:gd name="T21" fmla="*/ 47 h 152"/>
                  <a:gd name="T22" fmla="*/ 62 w 75"/>
                  <a:gd name="T23" fmla="*/ 53 h 152"/>
                  <a:gd name="T24" fmla="*/ 65 w 75"/>
                  <a:gd name="T25" fmla="*/ 30 h 152"/>
                  <a:gd name="T26" fmla="*/ 63 w 75"/>
                  <a:gd name="T27" fmla="*/ 24 h 152"/>
                  <a:gd name="T28" fmla="*/ 65 w 75"/>
                  <a:gd name="T29" fmla="*/ 70 h 152"/>
                  <a:gd name="T30" fmla="*/ 60 w 75"/>
                  <a:gd name="T31" fmla="*/ 130 h 152"/>
                  <a:gd name="T32" fmla="*/ 59 w 75"/>
                  <a:gd name="T33" fmla="*/ 3 h 152"/>
                  <a:gd name="T34" fmla="*/ 59 w 75"/>
                  <a:gd name="T35" fmla="*/ 8 h 152"/>
                  <a:gd name="T36" fmla="*/ 61 w 75"/>
                  <a:gd name="T37" fmla="*/ 33 h 152"/>
                  <a:gd name="T38" fmla="*/ 62 w 75"/>
                  <a:gd name="T39" fmla="*/ 24 h 152"/>
                  <a:gd name="T40" fmla="*/ 60 w 75"/>
                  <a:gd name="T41" fmla="*/ 53 h 152"/>
                  <a:gd name="T42" fmla="*/ 62 w 75"/>
                  <a:gd name="T43" fmla="*/ 44 h 152"/>
                  <a:gd name="T44" fmla="*/ 59 w 75"/>
                  <a:gd name="T45" fmla="*/ 72 h 152"/>
                  <a:gd name="T46" fmla="*/ 62 w 75"/>
                  <a:gd name="T47" fmla="*/ 64 h 152"/>
                  <a:gd name="T48" fmla="*/ 61 w 75"/>
                  <a:gd name="T49" fmla="*/ 73 h 152"/>
                  <a:gd name="T50" fmla="*/ 59 w 75"/>
                  <a:gd name="T51" fmla="*/ 135 h 152"/>
                  <a:gd name="T52" fmla="*/ 38 w 75"/>
                  <a:gd name="T53" fmla="*/ 132 h 152"/>
                  <a:gd name="T54" fmla="*/ 59 w 75"/>
                  <a:gd name="T55" fmla="*/ 135 h 152"/>
                  <a:gd name="T56" fmla="*/ 59 w 75"/>
                  <a:gd name="T57" fmla="*/ 8 h 152"/>
                  <a:gd name="T58" fmla="*/ 38 w 75"/>
                  <a:gd name="T59" fmla="*/ 0 h 152"/>
                  <a:gd name="T60" fmla="*/ 59 w 75"/>
                  <a:gd name="T61" fmla="*/ 32 h 152"/>
                  <a:gd name="T62" fmla="*/ 38 w 75"/>
                  <a:gd name="T63" fmla="*/ 29 h 152"/>
                  <a:gd name="T64" fmla="*/ 52 w 75"/>
                  <a:gd name="T65" fmla="*/ 21 h 152"/>
                  <a:gd name="T66" fmla="*/ 59 w 75"/>
                  <a:gd name="T67" fmla="*/ 52 h 152"/>
                  <a:gd name="T68" fmla="*/ 55 w 75"/>
                  <a:gd name="T69" fmla="*/ 51 h 152"/>
                  <a:gd name="T70" fmla="*/ 38 w 75"/>
                  <a:gd name="T71" fmla="*/ 40 h 152"/>
                  <a:gd name="T72" fmla="*/ 59 w 75"/>
                  <a:gd name="T73" fmla="*/ 63 h 152"/>
                  <a:gd name="T74" fmla="*/ 59 w 75"/>
                  <a:gd name="T75" fmla="*/ 72 h 152"/>
                  <a:gd name="T76" fmla="*/ 55 w 75"/>
                  <a:gd name="T77" fmla="*/ 70 h 152"/>
                  <a:gd name="T78" fmla="*/ 38 w 75"/>
                  <a:gd name="T79" fmla="*/ 60 h 152"/>
                  <a:gd name="T80" fmla="*/ 38 w 75"/>
                  <a:gd name="T81" fmla="*/ 132 h 152"/>
                  <a:gd name="T82" fmla="*/ 6 w 75"/>
                  <a:gd name="T83" fmla="*/ 148 h 152"/>
                  <a:gd name="T84" fmla="*/ 3 w 75"/>
                  <a:gd name="T85" fmla="*/ 152 h 152"/>
                  <a:gd name="T86" fmla="*/ 0 w 75"/>
                  <a:gd name="T87" fmla="*/ 34 h 152"/>
                  <a:gd name="T88" fmla="*/ 38 w 75"/>
                  <a:gd name="T89" fmla="*/ 0 h 152"/>
                  <a:gd name="T90" fmla="*/ 5 w 75"/>
                  <a:gd name="T91" fmla="*/ 33 h 152"/>
                  <a:gd name="T92" fmla="*/ 15 w 75"/>
                  <a:gd name="T93" fmla="*/ 130 h 152"/>
                  <a:gd name="T94" fmla="*/ 24 w 75"/>
                  <a:gd name="T95" fmla="*/ 21 h 152"/>
                  <a:gd name="T96" fmla="*/ 11 w 75"/>
                  <a:gd name="T97" fmla="*/ 30 h 152"/>
                  <a:gd name="T98" fmla="*/ 19 w 75"/>
                  <a:gd name="T99" fmla="*/ 31 h 152"/>
                  <a:gd name="T100" fmla="*/ 38 w 75"/>
                  <a:gd name="T101" fmla="*/ 20 h 152"/>
                  <a:gd name="T102" fmla="*/ 13 w 75"/>
                  <a:gd name="T103" fmla="*/ 44 h 152"/>
                  <a:gd name="T104" fmla="*/ 13 w 75"/>
                  <a:gd name="T105" fmla="*/ 52 h 152"/>
                  <a:gd name="T106" fmla="*/ 19 w 75"/>
                  <a:gd name="T107" fmla="*/ 51 h 152"/>
                  <a:gd name="T108" fmla="*/ 38 w 75"/>
                  <a:gd name="T109" fmla="*/ 40 h 152"/>
                  <a:gd name="T110" fmla="*/ 10 w 75"/>
                  <a:gd name="T111" fmla="*/ 67 h 152"/>
                  <a:gd name="T112" fmla="*/ 13 w 75"/>
                  <a:gd name="T113" fmla="*/ 72 h 152"/>
                  <a:gd name="T114" fmla="*/ 21 w 75"/>
                  <a:gd name="T115" fmla="*/ 7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" h="152">
                    <a:moveTo>
                      <a:pt x="70" y="148"/>
                    </a:moveTo>
                    <a:cubicBezTo>
                      <a:pt x="70" y="147"/>
                      <a:pt x="70" y="147"/>
                      <a:pt x="70" y="147"/>
                    </a:cubicBezTo>
                    <a:cubicBezTo>
                      <a:pt x="70" y="147"/>
                      <a:pt x="70" y="147"/>
                      <a:pt x="70" y="147"/>
                    </a:cubicBezTo>
                    <a:cubicBezTo>
                      <a:pt x="68" y="142"/>
                      <a:pt x="66" y="139"/>
                      <a:pt x="62" y="137"/>
                    </a:cubicBezTo>
                    <a:cubicBezTo>
                      <a:pt x="62" y="131"/>
                      <a:pt x="62" y="131"/>
                      <a:pt x="62" y="131"/>
                    </a:cubicBezTo>
                    <a:cubicBezTo>
                      <a:pt x="66" y="133"/>
                      <a:pt x="68" y="135"/>
                      <a:pt x="71" y="138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29"/>
                      <a:pt x="71" y="22"/>
                      <a:pt x="69" y="19"/>
                    </a:cubicBezTo>
                    <a:cubicBezTo>
                      <a:pt x="68" y="15"/>
                      <a:pt x="66" y="12"/>
                      <a:pt x="62" y="10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8" y="7"/>
                      <a:pt x="72" y="11"/>
                      <a:pt x="74" y="17"/>
                    </a:cubicBezTo>
                    <a:cubicBezTo>
                      <a:pt x="75" y="21"/>
                      <a:pt x="75" y="28"/>
                      <a:pt x="75" y="33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78"/>
                      <a:pt x="75" y="128"/>
                      <a:pt x="75" y="146"/>
                    </a:cubicBezTo>
                    <a:cubicBezTo>
                      <a:pt x="75" y="146"/>
                      <a:pt x="75" y="146"/>
                      <a:pt x="75" y="146"/>
                    </a:cubicBezTo>
                    <a:cubicBezTo>
                      <a:pt x="75" y="147"/>
                      <a:pt x="75" y="147"/>
                      <a:pt x="75" y="147"/>
                    </a:cubicBezTo>
                    <a:cubicBezTo>
                      <a:pt x="75" y="150"/>
                      <a:pt x="75" y="151"/>
                      <a:pt x="73" y="151"/>
                    </a:cubicBezTo>
                    <a:cubicBezTo>
                      <a:pt x="73" y="151"/>
                      <a:pt x="73" y="152"/>
                      <a:pt x="73" y="152"/>
                    </a:cubicBezTo>
                    <a:cubicBezTo>
                      <a:pt x="71" y="152"/>
                      <a:pt x="71" y="151"/>
                      <a:pt x="70" y="148"/>
                    </a:cubicBezTo>
                    <a:cubicBezTo>
                      <a:pt x="70" y="148"/>
                      <a:pt x="70" y="148"/>
                      <a:pt x="70" y="148"/>
                    </a:cubicBezTo>
                    <a:close/>
                    <a:moveTo>
                      <a:pt x="62" y="72"/>
                    </a:moveTo>
                    <a:cubicBezTo>
                      <a:pt x="63" y="72"/>
                      <a:pt x="63" y="72"/>
                      <a:pt x="63" y="72"/>
                    </a:cubicBezTo>
                    <a:cubicBezTo>
                      <a:pt x="64" y="72"/>
                      <a:pt x="65" y="71"/>
                      <a:pt x="65" y="70"/>
                    </a:cubicBezTo>
                    <a:cubicBezTo>
                      <a:pt x="62" y="71"/>
                      <a:pt x="62" y="71"/>
                      <a:pt x="62" y="71"/>
                    </a:cubicBezTo>
                    <a:cubicBezTo>
                      <a:pt x="62" y="72"/>
                      <a:pt x="62" y="72"/>
                      <a:pt x="62" y="72"/>
                    </a:cubicBezTo>
                    <a:close/>
                    <a:moveTo>
                      <a:pt x="62" y="71"/>
                    </a:move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6" y="69"/>
                      <a:pt x="66" y="68"/>
                      <a:pt x="65" y="67"/>
                    </a:cubicBezTo>
                    <a:cubicBezTo>
                      <a:pt x="65" y="66"/>
                      <a:pt x="64" y="65"/>
                      <a:pt x="63" y="64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71"/>
                      <a:pt x="62" y="71"/>
                      <a:pt x="62" y="71"/>
                    </a:cubicBezTo>
                    <a:close/>
                    <a:moveTo>
                      <a:pt x="62" y="53"/>
                    </a:move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2"/>
                      <a:pt x="65" y="51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6" y="49"/>
                      <a:pt x="66" y="48"/>
                      <a:pt x="65" y="47"/>
                    </a:cubicBezTo>
                    <a:cubicBezTo>
                      <a:pt x="65" y="46"/>
                      <a:pt x="64" y="45"/>
                      <a:pt x="63" y="44"/>
                    </a:cubicBezTo>
                    <a:cubicBezTo>
                      <a:pt x="63" y="44"/>
                      <a:pt x="63" y="44"/>
                      <a:pt x="63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53"/>
                      <a:pt x="62" y="53"/>
                      <a:pt x="62" y="53"/>
                    </a:cubicBezTo>
                    <a:close/>
                    <a:moveTo>
                      <a:pt x="62" y="33"/>
                    </a:moveTo>
                    <a:cubicBezTo>
                      <a:pt x="63" y="32"/>
                      <a:pt x="63" y="32"/>
                      <a:pt x="63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31"/>
                      <a:pt x="65" y="31"/>
                      <a:pt x="65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5" y="26"/>
                      <a:pt x="64" y="25"/>
                      <a:pt x="63" y="25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33"/>
                      <a:pt x="62" y="33"/>
                      <a:pt x="62" y="33"/>
                    </a:cubicBezTo>
                    <a:close/>
                    <a:moveTo>
                      <a:pt x="65" y="70"/>
                    </a:moveTo>
                    <a:cubicBezTo>
                      <a:pt x="65" y="70"/>
                      <a:pt x="65" y="70"/>
                      <a:pt x="65" y="70"/>
                    </a:cubicBezTo>
                    <a:close/>
                    <a:moveTo>
                      <a:pt x="62" y="137"/>
                    </a:moveTo>
                    <a:cubicBezTo>
                      <a:pt x="61" y="136"/>
                      <a:pt x="60" y="136"/>
                      <a:pt x="59" y="135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0" y="130"/>
                      <a:pt x="60" y="130"/>
                    </a:cubicBezTo>
                    <a:cubicBezTo>
                      <a:pt x="60" y="130"/>
                      <a:pt x="60" y="130"/>
                      <a:pt x="60" y="130"/>
                    </a:cubicBezTo>
                    <a:cubicBezTo>
                      <a:pt x="61" y="131"/>
                      <a:pt x="62" y="131"/>
                      <a:pt x="62" y="131"/>
                    </a:cubicBezTo>
                    <a:cubicBezTo>
                      <a:pt x="62" y="137"/>
                      <a:pt x="62" y="137"/>
                      <a:pt x="62" y="137"/>
                    </a:cubicBezTo>
                    <a:close/>
                    <a:moveTo>
                      <a:pt x="59" y="3"/>
                    </a:moveTo>
                    <a:cubicBezTo>
                      <a:pt x="59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2" y="4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9"/>
                      <a:pt x="60" y="8"/>
                      <a:pt x="59" y="8"/>
                    </a:cubicBezTo>
                    <a:cubicBezTo>
                      <a:pt x="59" y="3"/>
                      <a:pt x="59" y="3"/>
                      <a:pt x="59" y="3"/>
                    </a:cubicBezTo>
                    <a:close/>
                    <a:moveTo>
                      <a:pt x="62" y="24"/>
                    </a:moveTo>
                    <a:cubicBezTo>
                      <a:pt x="62" y="33"/>
                      <a:pt x="62" y="33"/>
                      <a:pt x="62" y="33"/>
                    </a:cubicBezTo>
                    <a:cubicBezTo>
                      <a:pt x="62" y="33"/>
                      <a:pt x="62" y="33"/>
                      <a:pt x="61" y="33"/>
                    </a:cubicBezTo>
                    <a:cubicBezTo>
                      <a:pt x="61" y="33"/>
                      <a:pt x="60" y="33"/>
                      <a:pt x="60" y="33"/>
                    </a:cubicBezTo>
                    <a:cubicBezTo>
                      <a:pt x="60" y="33"/>
                      <a:pt x="59" y="32"/>
                      <a:pt x="59" y="32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0" y="23"/>
                      <a:pt x="61" y="24"/>
                      <a:pt x="62" y="24"/>
                    </a:cubicBezTo>
                    <a:close/>
                    <a:moveTo>
                      <a:pt x="62" y="44"/>
                    </a:moveTo>
                    <a:cubicBezTo>
                      <a:pt x="62" y="53"/>
                      <a:pt x="62" y="53"/>
                      <a:pt x="62" y="53"/>
                    </a:cubicBezTo>
                    <a:cubicBezTo>
                      <a:pt x="62" y="53"/>
                      <a:pt x="62" y="53"/>
                      <a:pt x="61" y="53"/>
                    </a:cubicBezTo>
                    <a:cubicBezTo>
                      <a:pt x="61" y="53"/>
                      <a:pt x="60" y="53"/>
                      <a:pt x="60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0" y="52"/>
                      <a:pt x="59" y="52"/>
                      <a:pt x="59" y="52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0" y="43"/>
                      <a:pt x="61" y="43"/>
                      <a:pt x="62" y="44"/>
                    </a:cubicBezTo>
                    <a:close/>
                    <a:moveTo>
                      <a:pt x="62" y="64"/>
                    </a:moveTo>
                    <a:cubicBezTo>
                      <a:pt x="62" y="71"/>
                      <a:pt x="62" y="71"/>
                      <a:pt x="62" y="71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63"/>
                      <a:pt x="59" y="63"/>
                      <a:pt x="59" y="63"/>
                    </a:cubicBezTo>
                    <a:cubicBezTo>
                      <a:pt x="60" y="63"/>
                      <a:pt x="61" y="63"/>
                      <a:pt x="62" y="64"/>
                    </a:cubicBezTo>
                    <a:close/>
                    <a:moveTo>
                      <a:pt x="62" y="71"/>
                    </a:moveTo>
                    <a:cubicBezTo>
                      <a:pt x="60" y="72"/>
                      <a:pt x="60" y="72"/>
                      <a:pt x="60" y="72"/>
                    </a:cubicBezTo>
                    <a:cubicBezTo>
                      <a:pt x="60" y="72"/>
                      <a:pt x="60" y="73"/>
                      <a:pt x="60" y="73"/>
                    </a:cubicBezTo>
                    <a:cubicBezTo>
                      <a:pt x="60" y="73"/>
                      <a:pt x="61" y="73"/>
                      <a:pt x="61" y="73"/>
                    </a:cubicBezTo>
                    <a:cubicBezTo>
                      <a:pt x="62" y="73"/>
                      <a:pt x="62" y="73"/>
                      <a:pt x="62" y="72"/>
                    </a:cubicBezTo>
                    <a:lnTo>
                      <a:pt x="62" y="71"/>
                    </a:lnTo>
                    <a:close/>
                    <a:moveTo>
                      <a:pt x="59" y="135"/>
                    </a:moveTo>
                    <a:cubicBezTo>
                      <a:pt x="59" y="135"/>
                      <a:pt x="59" y="135"/>
                      <a:pt x="59" y="135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53" y="132"/>
                      <a:pt x="46" y="132"/>
                      <a:pt x="38" y="132"/>
                    </a:cubicBezTo>
                    <a:cubicBezTo>
                      <a:pt x="38" y="132"/>
                      <a:pt x="38" y="132"/>
                      <a:pt x="38" y="132"/>
                    </a:cubicBezTo>
                    <a:cubicBezTo>
                      <a:pt x="38" y="127"/>
                      <a:pt x="38" y="127"/>
                      <a:pt x="38" y="127"/>
                    </a:cubicBezTo>
                    <a:cubicBezTo>
                      <a:pt x="38" y="127"/>
                      <a:pt x="38" y="127"/>
                      <a:pt x="38" y="127"/>
                    </a:cubicBezTo>
                    <a:cubicBezTo>
                      <a:pt x="46" y="127"/>
                      <a:pt x="53" y="128"/>
                      <a:pt x="59" y="130"/>
                    </a:cubicBezTo>
                    <a:cubicBezTo>
                      <a:pt x="59" y="135"/>
                      <a:pt x="59" y="135"/>
                      <a:pt x="59" y="135"/>
                    </a:cubicBezTo>
                    <a:close/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46" y="0"/>
                      <a:pt x="53" y="0"/>
                      <a:pt x="59" y="3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59" y="8"/>
                      <a:pt x="59" y="8"/>
                      <a:pt x="58" y="8"/>
                    </a:cubicBezTo>
                    <a:cubicBezTo>
                      <a:pt x="53" y="5"/>
                      <a:pt x="46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0"/>
                      <a:pt x="38" y="0"/>
                      <a:pt x="38" y="0"/>
                    </a:cubicBezTo>
                    <a:close/>
                    <a:moveTo>
                      <a:pt x="59" y="23"/>
                    </a:move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8" y="32"/>
                      <a:pt x="58" y="32"/>
                      <a:pt x="57" y="31"/>
                    </a:cubicBezTo>
                    <a:cubicBezTo>
                      <a:pt x="56" y="31"/>
                      <a:pt x="56" y="31"/>
                      <a:pt x="55" y="31"/>
                    </a:cubicBezTo>
                    <a:cubicBezTo>
                      <a:pt x="53" y="30"/>
                      <a:pt x="50" y="29"/>
                      <a:pt x="47" y="29"/>
                    </a:cubicBezTo>
                    <a:cubicBezTo>
                      <a:pt x="44" y="29"/>
                      <a:pt x="41" y="29"/>
                      <a:pt x="38" y="29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43" y="20"/>
                      <a:pt x="48" y="20"/>
                      <a:pt x="52" y="21"/>
                    </a:cubicBezTo>
                    <a:cubicBezTo>
                      <a:pt x="55" y="21"/>
                      <a:pt x="57" y="22"/>
                      <a:pt x="59" y="23"/>
                    </a:cubicBezTo>
                    <a:close/>
                    <a:moveTo>
                      <a:pt x="59" y="43"/>
                    </a:move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8" y="52"/>
                      <a:pt x="58" y="52"/>
                      <a:pt x="57" y="51"/>
                    </a:cubicBezTo>
                    <a:cubicBezTo>
                      <a:pt x="56" y="51"/>
                      <a:pt x="56" y="51"/>
                      <a:pt x="55" y="51"/>
                    </a:cubicBezTo>
                    <a:cubicBezTo>
                      <a:pt x="53" y="50"/>
                      <a:pt x="50" y="49"/>
                      <a:pt x="47" y="49"/>
                    </a:cubicBezTo>
                    <a:cubicBezTo>
                      <a:pt x="44" y="49"/>
                      <a:pt x="41" y="49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43" y="40"/>
                      <a:pt x="48" y="40"/>
                      <a:pt x="52" y="41"/>
                    </a:cubicBezTo>
                    <a:cubicBezTo>
                      <a:pt x="55" y="41"/>
                      <a:pt x="57" y="42"/>
                      <a:pt x="59" y="43"/>
                    </a:cubicBezTo>
                    <a:close/>
                    <a:moveTo>
                      <a:pt x="59" y="63"/>
                    </a:move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8" y="72"/>
                      <a:pt x="58" y="72"/>
                      <a:pt x="57" y="71"/>
                    </a:cubicBezTo>
                    <a:cubicBezTo>
                      <a:pt x="56" y="71"/>
                      <a:pt x="56" y="71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2" y="70"/>
                      <a:pt x="50" y="69"/>
                      <a:pt x="47" y="69"/>
                    </a:cubicBezTo>
                    <a:cubicBezTo>
                      <a:pt x="44" y="69"/>
                      <a:pt x="41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43" y="60"/>
                      <a:pt x="48" y="60"/>
                      <a:pt x="52" y="61"/>
                    </a:cubicBezTo>
                    <a:cubicBezTo>
                      <a:pt x="55" y="61"/>
                      <a:pt x="57" y="62"/>
                      <a:pt x="59" y="63"/>
                    </a:cubicBezTo>
                    <a:close/>
                    <a:moveTo>
                      <a:pt x="38" y="132"/>
                    </a:moveTo>
                    <a:cubicBezTo>
                      <a:pt x="30" y="132"/>
                      <a:pt x="23" y="132"/>
                      <a:pt x="17" y="135"/>
                    </a:cubicBezTo>
                    <a:cubicBezTo>
                      <a:pt x="12" y="137"/>
                      <a:pt x="8" y="141"/>
                      <a:pt x="6" y="146"/>
                    </a:cubicBezTo>
                    <a:cubicBezTo>
                      <a:pt x="6" y="147"/>
                      <a:pt x="6" y="147"/>
                      <a:pt x="6" y="147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5" y="151"/>
                      <a:pt x="5" y="152"/>
                      <a:pt x="3" y="152"/>
                    </a:cubicBezTo>
                    <a:cubicBezTo>
                      <a:pt x="3" y="152"/>
                      <a:pt x="3" y="152"/>
                      <a:pt x="3" y="152"/>
                    </a:cubicBezTo>
                    <a:cubicBezTo>
                      <a:pt x="3" y="152"/>
                      <a:pt x="3" y="152"/>
                      <a:pt x="3" y="152"/>
                    </a:cubicBezTo>
                    <a:cubicBezTo>
                      <a:pt x="0" y="151"/>
                      <a:pt x="0" y="150"/>
                      <a:pt x="0" y="14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28"/>
                      <a:pt x="0" y="21"/>
                      <a:pt x="2" y="17"/>
                    </a:cubicBezTo>
                    <a:cubicBezTo>
                      <a:pt x="4" y="10"/>
                      <a:pt x="9" y="6"/>
                      <a:pt x="16" y="3"/>
                    </a:cubicBezTo>
                    <a:cubicBezTo>
                      <a:pt x="22" y="1"/>
                      <a:pt x="30" y="0"/>
                      <a:pt x="38" y="0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0" y="4"/>
                      <a:pt x="23" y="5"/>
                      <a:pt x="18" y="8"/>
                    </a:cubicBezTo>
                    <a:cubicBezTo>
                      <a:pt x="12" y="10"/>
                      <a:pt x="8" y="13"/>
                      <a:pt x="7" y="19"/>
                    </a:cubicBezTo>
                    <a:cubicBezTo>
                      <a:pt x="5" y="22"/>
                      <a:pt x="5" y="29"/>
                      <a:pt x="5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8" y="135"/>
                      <a:pt x="11" y="132"/>
                      <a:pt x="15" y="130"/>
                    </a:cubicBezTo>
                    <a:cubicBezTo>
                      <a:pt x="22" y="128"/>
                      <a:pt x="29" y="127"/>
                      <a:pt x="38" y="127"/>
                    </a:cubicBezTo>
                    <a:cubicBezTo>
                      <a:pt x="38" y="132"/>
                      <a:pt x="38" y="132"/>
                      <a:pt x="38" y="132"/>
                    </a:cubicBezTo>
                    <a:close/>
                    <a:moveTo>
                      <a:pt x="38" y="20"/>
                    </a:moveTo>
                    <a:cubicBezTo>
                      <a:pt x="33" y="20"/>
                      <a:pt x="28" y="20"/>
                      <a:pt x="24" y="21"/>
                    </a:cubicBezTo>
                    <a:cubicBezTo>
                      <a:pt x="20" y="22"/>
                      <a:pt x="16" y="23"/>
                      <a:pt x="13" y="24"/>
                    </a:cubicBezTo>
                    <a:cubicBezTo>
                      <a:pt x="12" y="25"/>
                      <a:pt x="11" y="26"/>
                      <a:pt x="10" y="27"/>
                    </a:cubicBezTo>
                    <a:cubicBezTo>
                      <a:pt x="10" y="28"/>
                      <a:pt x="10" y="29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2" y="32"/>
                      <a:pt x="13" y="33"/>
                    </a:cubicBezTo>
                    <a:cubicBezTo>
                      <a:pt x="14" y="33"/>
                      <a:pt x="16" y="33"/>
                      <a:pt x="17" y="32"/>
                    </a:cubicBezTo>
                    <a:cubicBezTo>
                      <a:pt x="17" y="32"/>
                      <a:pt x="18" y="32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20" y="31"/>
                      <a:pt x="21" y="31"/>
                    </a:cubicBezTo>
                    <a:cubicBezTo>
                      <a:pt x="23" y="30"/>
                      <a:pt x="26" y="29"/>
                      <a:pt x="29" y="29"/>
                    </a:cubicBezTo>
                    <a:cubicBezTo>
                      <a:pt x="31" y="29"/>
                      <a:pt x="34" y="29"/>
                      <a:pt x="38" y="29"/>
                    </a:cubicBezTo>
                    <a:cubicBezTo>
                      <a:pt x="38" y="20"/>
                      <a:pt x="38" y="20"/>
                      <a:pt x="38" y="20"/>
                    </a:cubicBezTo>
                    <a:close/>
                    <a:moveTo>
                      <a:pt x="38" y="40"/>
                    </a:moveTo>
                    <a:cubicBezTo>
                      <a:pt x="33" y="40"/>
                      <a:pt x="28" y="40"/>
                      <a:pt x="24" y="41"/>
                    </a:cubicBezTo>
                    <a:cubicBezTo>
                      <a:pt x="20" y="42"/>
                      <a:pt x="16" y="43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5"/>
                      <a:pt x="11" y="46"/>
                      <a:pt x="10" y="47"/>
                    </a:cubicBezTo>
                    <a:cubicBezTo>
                      <a:pt x="10" y="48"/>
                      <a:pt x="10" y="49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14" y="53"/>
                      <a:pt x="15" y="53"/>
                      <a:pt x="16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8" y="52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20" y="51"/>
                      <a:pt x="21" y="51"/>
                    </a:cubicBezTo>
                    <a:cubicBezTo>
                      <a:pt x="23" y="50"/>
                      <a:pt x="26" y="49"/>
                      <a:pt x="29" y="49"/>
                    </a:cubicBezTo>
                    <a:cubicBezTo>
                      <a:pt x="31" y="49"/>
                      <a:pt x="34" y="49"/>
                      <a:pt x="38" y="49"/>
                    </a:cubicBezTo>
                    <a:cubicBezTo>
                      <a:pt x="38" y="40"/>
                      <a:pt x="38" y="40"/>
                      <a:pt x="38" y="40"/>
                    </a:cubicBezTo>
                    <a:close/>
                    <a:moveTo>
                      <a:pt x="38" y="60"/>
                    </a:moveTo>
                    <a:cubicBezTo>
                      <a:pt x="33" y="60"/>
                      <a:pt x="28" y="60"/>
                      <a:pt x="24" y="61"/>
                    </a:cubicBezTo>
                    <a:cubicBezTo>
                      <a:pt x="20" y="61"/>
                      <a:pt x="16" y="63"/>
                      <a:pt x="13" y="64"/>
                    </a:cubicBezTo>
                    <a:cubicBezTo>
                      <a:pt x="12" y="65"/>
                      <a:pt x="11" y="66"/>
                      <a:pt x="10" y="67"/>
                    </a:cubicBezTo>
                    <a:cubicBezTo>
                      <a:pt x="10" y="68"/>
                      <a:pt x="10" y="69"/>
                      <a:pt x="11" y="70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1" y="71"/>
                      <a:pt x="12" y="72"/>
                      <a:pt x="13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3"/>
                      <a:pt x="16" y="73"/>
                      <a:pt x="17" y="72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7" y="72"/>
                      <a:pt x="18" y="72"/>
                      <a:pt x="19" y="71"/>
                    </a:cubicBezTo>
                    <a:cubicBezTo>
                      <a:pt x="19" y="71"/>
                      <a:pt x="20" y="71"/>
                      <a:pt x="21" y="70"/>
                    </a:cubicBezTo>
                    <a:cubicBezTo>
                      <a:pt x="23" y="70"/>
                      <a:pt x="26" y="69"/>
                      <a:pt x="29" y="69"/>
                    </a:cubicBezTo>
                    <a:cubicBezTo>
                      <a:pt x="31" y="69"/>
                      <a:pt x="34" y="68"/>
                      <a:pt x="38" y="68"/>
                    </a:cubicBezTo>
                    <a:lnTo>
                      <a:pt x="38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1" name="Freeform 73"/>
              <p:cNvSpPr>
                <a:spLocks noEditPoints="1"/>
              </p:cNvSpPr>
              <p:nvPr/>
            </p:nvSpPr>
            <p:spPr bwMode="auto">
              <a:xfrm>
                <a:off x="6621463" y="1812925"/>
                <a:ext cx="206375" cy="206375"/>
              </a:xfrm>
              <a:custGeom>
                <a:avLst/>
                <a:gdLst>
                  <a:gd name="T0" fmla="*/ 45 w 91"/>
                  <a:gd name="T1" fmla="*/ 0 h 91"/>
                  <a:gd name="T2" fmla="*/ 77 w 91"/>
                  <a:gd name="T3" fmla="*/ 14 h 91"/>
                  <a:gd name="T4" fmla="*/ 91 w 91"/>
                  <a:gd name="T5" fmla="*/ 46 h 91"/>
                  <a:gd name="T6" fmla="*/ 77 w 91"/>
                  <a:gd name="T7" fmla="*/ 78 h 91"/>
                  <a:gd name="T8" fmla="*/ 45 w 91"/>
                  <a:gd name="T9" fmla="*/ 91 h 91"/>
                  <a:gd name="T10" fmla="*/ 45 w 91"/>
                  <a:gd name="T11" fmla="*/ 87 h 91"/>
                  <a:gd name="T12" fmla="*/ 74 w 91"/>
                  <a:gd name="T13" fmla="*/ 75 h 91"/>
                  <a:gd name="T14" fmla="*/ 86 w 91"/>
                  <a:gd name="T15" fmla="*/ 46 h 91"/>
                  <a:gd name="T16" fmla="*/ 74 w 91"/>
                  <a:gd name="T17" fmla="*/ 17 h 91"/>
                  <a:gd name="T18" fmla="*/ 45 w 91"/>
                  <a:gd name="T19" fmla="*/ 5 h 91"/>
                  <a:gd name="T20" fmla="*/ 45 w 91"/>
                  <a:gd name="T21" fmla="*/ 0 h 91"/>
                  <a:gd name="T22" fmla="*/ 44 w 91"/>
                  <a:gd name="T23" fmla="*/ 91 h 91"/>
                  <a:gd name="T24" fmla="*/ 43 w 91"/>
                  <a:gd name="T25" fmla="*/ 91 h 91"/>
                  <a:gd name="T26" fmla="*/ 43 w 91"/>
                  <a:gd name="T27" fmla="*/ 91 h 91"/>
                  <a:gd name="T28" fmla="*/ 41 w 91"/>
                  <a:gd name="T29" fmla="*/ 89 h 91"/>
                  <a:gd name="T30" fmla="*/ 34 w 91"/>
                  <a:gd name="T31" fmla="*/ 74 h 91"/>
                  <a:gd name="T32" fmla="*/ 24 w 91"/>
                  <a:gd name="T33" fmla="*/ 61 h 91"/>
                  <a:gd name="T34" fmla="*/ 13 w 91"/>
                  <a:gd name="T35" fmla="*/ 53 h 91"/>
                  <a:gd name="T36" fmla="*/ 1 w 91"/>
                  <a:gd name="T37" fmla="*/ 47 h 91"/>
                  <a:gd name="T38" fmla="*/ 1 w 91"/>
                  <a:gd name="T39" fmla="*/ 47 h 91"/>
                  <a:gd name="T40" fmla="*/ 0 w 91"/>
                  <a:gd name="T41" fmla="*/ 45 h 91"/>
                  <a:gd name="T42" fmla="*/ 13 w 91"/>
                  <a:gd name="T43" fmla="*/ 13 h 91"/>
                  <a:gd name="T44" fmla="*/ 45 w 91"/>
                  <a:gd name="T45" fmla="*/ 0 h 91"/>
                  <a:gd name="T46" fmla="*/ 45 w 91"/>
                  <a:gd name="T47" fmla="*/ 0 h 91"/>
                  <a:gd name="T48" fmla="*/ 45 w 91"/>
                  <a:gd name="T49" fmla="*/ 5 h 91"/>
                  <a:gd name="T50" fmla="*/ 45 w 91"/>
                  <a:gd name="T51" fmla="*/ 5 h 91"/>
                  <a:gd name="T52" fmla="*/ 17 w 91"/>
                  <a:gd name="T53" fmla="*/ 17 h 91"/>
                  <a:gd name="T54" fmla="*/ 5 w 91"/>
                  <a:gd name="T55" fmla="*/ 43 h 91"/>
                  <a:gd name="T56" fmla="*/ 16 w 91"/>
                  <a:gd name="T57" fmla="*/ 49 h 91"/>
                  <a:gd name="T58" fmla="*/ 28 w 91"/>
                  <a:gd name="T59" fmla="*/ 58 h 91"/>
                  <a:gd name="T60" fmla="*/ 38 w 91"/>
                  <a:gd name="T61" fmla="*/ 72 h 91"/>
                  <a:gd name="T62" fmla="*/ 45 w 91"/>
                  <a:gd name="T63" fmla="*/ 87 h 91"/>
                  <a:gd name="T64" fmla="*/ 45 w 91"/>
                  <a:gd name="T65" fmla="*/ 87 h 91"/>
                  <a:gd name="T66" fmla="*/ 45 w 91"/>
                  <a:gd name="T67" fmla="*/ 87 h 91"/>
                  <a:gd name="T68" fmla="*/ 45 w 91"/>
                  <a:gd name="T69" fmla="*/ 91 h 91"/>
                  <a:gd name="T70" fmla="*/ 45 w 91"/>
                  <a:gd name="T71" fmla="*/ 91 h 91"/>
                  <a:gd name="T72" fmla="*/ 44 w 91"/>
                  <a:gd name="T7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1" h="91">
                    <a:moveTo>
                      <a:pt x="45" y="0"/>
                    </a:moveTo>
                    <a:cubicBezTo>
                      <a:pt x="58" y="0"/>
                      <a:pt x="69" y="5"/>
                      <a:pt x="77" y="14"/>
                    </a:cubicBezTo>
                    <a:cubicBezTo>
                      <a:pt x="86" y="22"/>
                      <a:pt x="91" y="33"/>
                      <a:pt x="91" y="46"/>
                    </a:cubicBezTo>
                    <a:cubicBezTo>
                      <a:pt x="91" y="58"/>
                      <a:pt x="86" y="70"/>
                      <a:pt x="77" y="78"/>
                    </a:cubicBezTo>
                    <a:cubicBezTo>
                      <a:pt x="69" y="86"/>
                      <a:pt x="58" y="91"/>
                      <a:pt x="45" y="91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56" y="86"/>
                      <a:pt x="67" y="82"/>
                      <a:pt x="74" y="75"/>
                    </a:cubicBezTo>
                    <a:cubicBezTo>
                      <a:pt x="81" y="67"/>
                      <a:pt x="86" y="57"/>
                      <a:pt x="86" y="46"/>
                    </a:cubicBezTo>
                    <a:cubicBezTo>
                      <a:pt x="86" y="35"/>
                      <a:pt x="81" y="24"/>
                      <a:pt x="74" y="17"/>
                    </a:cubicBezTo>
                    <a:cubicBezTo>
                      <a:pt x="67" y="10"/>
                      <a:pt x="56" y="5"/>
                      <a:pt x="45" y="5"/>
                    </a:cubicBezTo>
                    <a:lnTo>
                      <a:pt x="45" y="0"/>
                    </a:lnTo>
                    <a:close/>
                    <a:moveTo>
                      <a:pt x="44" y="91"/>
                    </a:moveTo>
                    <a:cubicBezTo>
                      <a:pt x="43" y="91"/>
                      <a:pt x="43" y="91"/>
                      <a:pt x="43" y="91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2" y="91"/>
                      <a:pt x="41" y="90"/>
                      <a:pt x="41" y="89"/>
                    </a:cubicBezTo>
                    <a:cubicBezTo>
                      <a:pt x="39" y="84"/>
                      <a:pt x="37" y="79"/>
                      <a:pt x="34" y="74"/>
                    </a:cubicBezTo>
                    <a:cubicBezTo>
                      <a:pt x="32" y="69"/>
                      <a:pt x="28" y="65"/>
                      <a:pt x="24" y="61"/>
                    </a:cubicBezTo>
                    <a:cubicBezTo>
                      <a:pt x="21" y="58"/>
                      <a:pt x="17" y="55"/>
                      <a:pt x="13" y="53"/>
                    </a:cubicBezTo>
                    <a:cubicBezTo>
                      <a:pt x="10" y="50"/>
                      <a:pt x="6" y="48"/>
                      <a:pt x="1" y="47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0" y="47"/>
                      <a:pt x="0" y="46"/>
                      <a:pt x="0" y="45"/>
                    </a:cubicBezTo>
                    <a:cubicBezTo>
                      <a:pt x="0" y="32"/>
                      <a:pt x="5" y="21"/>
                      <a:pt x="13" y="13"/>
                    </a:cubicBezTo>
                    <a:cubicBezTo>
                      <a:pt x="22" y="5"/>
                      <a:pt x="33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34" y="5"/>
                      <a:pt x="24" y="9"/>
                      <a:pt x="17" y="17"/>
                    </a:cubicBezTo>
                    <a:cubicBezTo>
                      <a:pt x="10" y="23"/>
                      <a:pt x="5" y="33"/>
                      <a:pt x="5" y="43"/>
                    </a:cubicBezTo>
                    <a:cubicBezTo>
                      <a:pt x="8" y="45"/>
                      <a:pt x="12" y="46"/>
                      <a:pt x="16" y="49"/>
                    </a:cubicBezTo>
                    <a:cubicBezTo>
                      <a:pt x="20" y="51"/>
                      <a:pt x="24" y="54"/>
                      <a:pt x="28" y="58"/>
                    </a:cubicBezTo>
                    <a:cubicBezTo>
                      <a:pt x="32" y="62"/>
                      <a:pt x="36" y="67"/>
                      <a:pt x="38" y="72"/>
                    </a:cubicBezTo>
                    <a:cubicBezTo>
                      <a:pt x="41" y="76"/>
                      <a:pt x="43" y="81"/>
                      <a:pt x="4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5" y="91"/>
                      <a:pt x="45" y="91"/>
                      <a:pt x="45" y="91"/>
                    </a:cubicBezTo>
                    <a:lnTo>
                      <a:pt x="44" y="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2" name="Freeform 86"/>
              <p:cNvSpPr>
                <a:spLocks noEditPoints="1"/>
              </p:cNvSpPr>
              <p:nvPr/>
            </p:nvSpPr>
            <p:spPr bwMode="auto">
              <a:xfrm>
                <a:off x="6024563" y="1144588"/>
                <a:ext cx="106363" cy="439738"/>
              </a:xfrm>
              <a:custGeom>
                <a:avLst/>
                <a:gdLst>
                  <a:gd name="T0" fmla="*/ 23 w 47"/>
                  <a:gd name="T1" fmla="*/ 106 h 195"/>
                  <a:gd name="T2" fmla="*/ 27 w 47"/>
                  <a:gd name="T3" fmla="*/ 107 h 195"/>
                  <a:gd name="T4" fmla="*/ 29 w 47"/>
                  <a:gd name="T5" fmla="*/ 109 h 195"/>
                  <a:gd name="T6" fmla="*/ 29 w 47"/>
                  <a:gd name="T7" fmla="*/ 109 h 195"/>
                  <a:gd name="T8" fmla="*/ 29 w 47"/>
                  <a:gd name="T9" fmla="*/ 190 h 195"/>
                  <a:gd name="T10" fmla="*/ 42 w 47"/>
                  <a:gd name="T11" fmla="*/ 190 h 195"/>
                  <a:gd name="T12" fmla="*/ 42 w 47"/>
                  <a:gd name="T13" fmla="*/ 5 h 195"/>
                  <a:gd name="T14" fmla="*/ 27 w 47"/>
                  <a:gd name="T15" fmla="*/ 5 h 195"/>
                  <a:gd name="T16" fmla="*/ 27 w 47"/>
                  <a:gd name="T17" fmla="*/ 5 h 195"/>
                  <a:gd name="T18" fmla="*/ 23 w 47"/>
                  <a:gd name="T19" fmla="*/ 6 h 195"/>
                  <a:gd name="T20" fmla="*/ 23 w 47"/>
                  <a:gd name="T21" fmla="*/ 1 h 195"/>
                  <a:gd name="T22" fmla="*/ 26 w 47"/>
                  <a:gd name="T23" fmla="*/ 0 h 195"/>
                  <a:gd name="T24" fmla="*/ 27 w 47"/>
                  <a:gd name="T25" fmla="*/ 0 h 195"/>
                  <a:gd name="T26" fmla="*/ 45 w 47"/>
                  <a:gd name="T27" fmla="*/ 0 h 195"/>
                  <a:gd name="T28" fmla="*/ 47 w 47"/>
                  <a:gd name="T29" fmla="*/ 3 h 195"/>
                  <a:gd name="T30" fmla="*/ 47 w 47"/>
                  <a:gd name="T31" fmla="*/ 193 h 195"/>
                  <a:gd name="T32" fmla="*/ 45 w 47"/>
                  <a:gd name="T33" fmla="*/ 195 h 195"/>
                  <a:gd name="T34" fmla="*/ 27 w 47"/>
                  <a:gd name="T35" fmla="*/ 195 h 195"/>
                  <a:gd name="T36" fmla="*/ 24 w 47"/>
                  <a:gd name="T37" fmla="*/ 193 h 195"/>
                  <a:gd name="T38" fmla="*/ 24 w 47"/>
                  <a:gd name="T39" fmla="*/ 111 h 195"/>
                  <a:gd name="T40" fmla="*/ 23 w 47"/>
                  <a:gd name="T41" fmla="*/ 111 h 195"/>
                  <a:gd name="T42" fmla="*/ 23 w 47"/>
                  <a:gd name="T43" fmla="*/ 106 h 195"/>
                  <a:gd name="T44" fmla="*/ 4 w 47"/>
                  <a:gd name="T45" fmla="*/ 56 h 195"/>
                  <a:gd name="T46" fmla="*/ 11 w 47"/>
                  <a:gd name="T47" fmla="*/ 92 h 195"/>
                  <a:gd name="T48" fmla="*/ 23 w 47"/>
                  <a:gd name="T49" fmla="*/ 106 h 195"/>
                  <a:gd name="T50" fmla="*/ 23 w 47"/>
                  <a:gd name="T51" fmla="*/ 111 h 195"/>
                  <a:gd name="T52" fmla="*/ 6 w 47"/>
                  <a:gd name="T53" fmla="*/ 94 h 195"/>
                  <a:gd name="T54" fmla="*/ 0 w 47"/>
                  <a:gd name="T55" fmla="*/ 56 h 195"/>
                  <a:gd name="T56" fmla="*/ 23 w 47"/>
                  <a:gd name="T57" fmla="*/ 1 h 195"/>
                  <a:gd name="T58" fmla="*/ 23 w 47"/>
                  <a:gd name="T59" fmla="*/ 6 h 195"/>
                  <a:gd name="T60" fmla="*/ 4 w 47"/>
                  <a:gd name="T61" fmla="*/ 5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7" h="195">
                    <a:moveTo>
                      <a:pt x="23" y="106"/>
                    </a:moveTo>
                    <a:cubicBezTo>
                      <a:pt x="25" y="106"/>
                      <a:pt x="26" y="107"/>
                      <a:pt x="27" y="107"/>
                    </a:cubicBezTo>
                    <a:cubicBezTo>
                      <a:pt x="28" y="107"/>
                      <a:pt x="29" y="108"/>
                      <a:pt x="29" y="109"/>
                    </a:cubicBezTo>
                    <a:cubicBezTo>
                      <a:pt x="29" y="109"/>
                      <a:pt x="29" y="109"/>
                      <a:pt x="29" y="109"/>
                    </a:cubicBezTo>
                    <a:cubicBezTo>
                      <a:pt x="29" y="190"/>
                      <a:pt x="29" y="190"/>
                      <a:pt x="29" y="190"/>
                    </a:cubicBezTo>
                    <a:cubicBezTo>
                      <a:pt x="42" y="190"/>
                      <a:pt x="42" y="190"/>
                      <a:pt x="42" y="19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5"/>
                      <a:pt x="25" y="5"/>
                      <a:pt x="2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7" y="1"/>
                      <a:pt x="47" y="3"/>
                    </a:cubicBezTo>
                    <a:cubicBezTo>
                      <a:pt x="47" y="193"/>
                      <a:pt x="47" y="193"/>
                      <a:pt x="47" y="193"/>
                    </a:cubicBezTo>
                    <a:cubicBezTo>
                      <a:pt x="47" y="194"/>
                      <a:pt x="46" y="195"/>
                      <a:pt x="45" y="195"/>
                    </a:cubicBezTo>
                    <a:cubicBezTo>
                      <a:pt x="27" y="195"/>
                      <a:pt x="27" y="195"/>
                      <a:pt x="27" y="195"/>
                    </a:cubicBezTo>
                    <a:cubicBezTo>
                      <a:pt x="25" y="195"/>
                      <a:pt x="24" y="194"/>
                      <a:pt x="24" y="193"/>
                    </a:cubicBezTo>
                    <a:cubicBezTo>
                      <a:pt x="24" y="111"/>
                      <a:pt x="24" y="111"/>
                      <a:pt x="24" y="111"/>
                    </a:cubicBezTo>
                    <a:cubicBezTo>
                      <a:pt x="24" y="111"/>
                      <a:pt x="24" y="111"/>
                      <a:pt x="23" y="111"/>
                    </a:cubicBezTo>
                    <a:lnTo>
                      <a:pt x="23" y="106"/>
                    </a:lnTo>
                    <a:close/>
                    <a:moveTo>
                      <a:pt x="4" y="56"/>
                    </a:moveTo>
                    <a:cubicBezTo>
                      <a:pt x="4" y="73"/>
                      <a:pt x="7" y="84"/>
                      <a:pt x="11" y="92"/>
                    </a:cubicBezTo>
                    <a:cubicBezTo>
                      <a:pt x="15" y="101"/>
                      <a:pt x="20" y="104"/>
                      <a:pt x="23" y="106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19" y="109"/>
                      <a:pt x="11" y="105"/>
                      <a:pt x="6" y="94"/>
                    </a:cubicBezTo>
                    <a:cubicBezTo>
                      <a:pt x="2" y="86"/>
                      <a:pt x="0" y="74"/>
                      <a:pt x="0" y="56"/>
                    </a:cubicBezTo>
                    <a:cubicBezTo>
                      <a:pt x="0" y="12"/>
                      <a:pt x="16" y="3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17" y="8"/>
                      <a:pt x="4" y="17"/>
                      <a:pt x="4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3" name="Freeform 94"/>
              <p:cNvSpPr>
                <a:spLocks noEditPoints="1"/>
              </p:cNvSpPr>
              <p:nvPr/>
            </p:nvSpPr>
            <p:spPr bwMode="auto">
              <a:xfrm>
                <a:off x="6940551" y="2244725"/>
                <a:ext cx="331788" cy="241300"/>
              </a:xfrm>
              <a:custGeom>
                <a:avLst/>
                <a:gdLst>
                  <a:gd name="T0" fmla="*/ 73 w 147"/>
                  <a:gd name="T1" fmla="*/ 102 h 107"/>
                  <a:gd name="T2" fmla="*/ 142 w 147"/>
                  <a:gd name="T3" fmla="*/ 102 h 107"/>
                  <a:gd name="T4" fmla="*/ 142 w 147"/>
                  <a:gd name="T5" fmla="*/ 5 h 107"/>
                  <a:gd name="T6" fmla="*/ 73 w 147"/>
                  <a:gd name="T7" fmla="*/ 5 h 107"/>
                  <a:gd name="T8" fmla="*/ 73 w 147"/>
                  <a:gd name="T9" fmla="*/ 0 h 107"/>
                  <a:gd name="T10" fmla="*/ 144 w 147"/>
                  <a:gd name="T11" fmla="*/ 0 h 107"/>
                  <a:gd name="T12" fmla="*/ 147 w 147"/>
                  <a:gd name="T13" fmla="*/ 3 h 107"/>
                  <a:gd name="T14" fmla="*/ 147 w 147"/>
                  <a:gd name="T15" fmla="*/ 104 h 107"/>
                  <a:gd name="T16" fmla="*/ 144 w 147"/>
                  <a:gd name="T17" fmla="*/ 107 h 107"/>
                  <a:gd name="T18" fmla="*/ 73 w 147"/>
                  <a:gd name="T19" fmla="*/ 107 h 107"/>
                  <a:gd name="T20" fmla="*/ 73 w 147"/>
                  <a:gd name="T21" fmla="*/ 102 h 107"/>
                  <a:gd name="T22" fmla="*/ 73 w 147"/>
                  <a:gd name="T23" fmla="*/ 96 h 107"/>
                  <a:gd name="T24" fmla="*/ 103 w 147"/>
                  <a:gd name="T25" fmla="*/ 83 h 107"/>
                  <a:gd name="T26" fmla="*/ 115 w 147"/>
                  <a:gd name="T27" fmla="*/ 53 h 107"/>
                  <a:gd name="T28" fmla="*/ 103 w 147"/>
                  <a:gd name="T29" fmla="*/ 24 h 107"/>
                  <a:gd name="T30" fmla="*/ 73 w 147"/>
                  <a:gd name="T31" fmla="*/ 11 h 107"/>
                  <a:gd name="T32" fmla="*/ 73 w 147"/>
                  <a:gd name="T33" fmla="*/ 16 h 107"/>
                  <a:gd name="T34" fmla="*/ 100 w 147"/>
                  <a:gd name="T35" fmla="*/ 27 h 107"/>
                  <a:gd name="T36" fmla="*/ 111 w 147"/>
                  <a:gd name="T37" fmla="*/ 53 h 107"/>
                  <a:gd name="T38" fmla="*/ 100 w 147"/>
                  <a:gd name="T39" fmla="*/ 80 h 107"/>
                  <a:gd name="T40" fmla="*/ 73 w 147"/>
                  <a:gd name="T41" fmla="*/ 91 h 107"/>
                  <a:gd name="T42" fmla="*/ 73 w 147"/>
                  <a:gd name="T43" fmla="*/ 96 h 107"/>
                  <a:gd name="T44" fmla="*/ 4 w 147"/>
                  <a:gd name="T45" fmla="*/ 102 h 107"/>
                  <a:gd name="T46" fmla="*/ 73 w 147"/>
                  <a:gd name="T47" fmla="*/ 102 h 107"/>
                  <a:gd name="T48" fmla="*/ 73 w 147"/>
                  <a:gd name="T49" fmla="*/ 107 h 107"/>
                  <a:gd name="T50" fmla="*/ 2 w 147"/>
                  <a:gd name="T51" fmla="*/ 107 h 107"/>
                  <a:gd name="T52" fmla="*/ 0 w 147"/>
                  <a:gd name="T53" fmla="*/ 104 h 107"/>
                  <a:gd name="T54" fmla="*/ 0 w 147"/>
                  <a:gd name="T55" fmla="*/ 3 h 107"/>
                  <a:gd name="T56" fmla="*/ 2 w 147"/>
                  <a:gd name="T57" fmla="*/ 0 h 107"/>
                  <a:gd name="T58" fmla="*/ 73 w 147"/>
                  <a:gd name="T59" fmla="*/ 0 h 107"/>
                  <a:gd name="T60" fmla="*/ 73 w 147"/>
                  <a:gd name="T61" fmla="*/ 5 h 107"/>
                  <a:gd name="T62" fmla="*/ 4 w 147"/>
                  <a:gd name="T63" fmla="*/ 5 h 107"/>
                  <a:gd name="T64" fmla="*/ 4 w 147"/>
                  <a:gd name="T65" fmla="*/ 102 h 107"/>
                  <a:gd name="T66" fmla="*/ 73 w 147"/>
                  <a:gd name="T67" fmla="*/ 11 h 107"/>
                  <a:gd name="T68" fmla="*/ 73 w 147"/>
                  <a:gd name="T69" fmla="*/ 11 h 107"/>
                  <a:gd name="T70" fmla="*/ 43 w 147"/>
                  <a:gd name="T71" fmla="*/ 24 h 107"/>
                  <a:gd name="T72" fmla="*/ 31 w 147"/>
                  <a:gd name="T73" fmla="*/ 53 h 107"/>
                  <a:gd name="T74" fmla="*/ 43 w 147"/>
                  <a:gd name="T75" fmla="*/ 83 h 107"/>
                  <a:gd name="T76" fmla="*/ 73 w 147"/>
                  <a:gd name="T77" fmla="*/ 96 h 107"/>
                  <a:gd name="T78" fmla="*/ 73 w 147"/>
                  <a:gd name="T79" fmla="*/ 96 h 107"/>
                  <a:gd name="T80" fmla="*/ 73 w 147"/>
                  <a:gd name="T81" fmla="*/ 91 h 107"/>
                  <a:gd name="T82" fmla="*/ 73 w 147"/>
                  <a:gd name="T83" fmla="*/ 91 h 107"/>
                  <a:gd name="T84" fmla="*/ 47 w 147"/>
                  <a:gd name="T85" fmla="*/ 80 h 107"/>
                  <a:gd name="T86" fmla="*/ 36 w 147"/>
                  <a:gd name="T87" fmla="*/ 53 h 107"/>
                  <a:gd name="T88" fmla="*/ 47 w 147"/>
                  <a:gd name="T89" fmla="*/ 27 h 107"/>
                  <a:gd name="T90" fmla="*/ 73 w 147"/>
                  <a:gd name="T91" fmla="*/ 16 h 107"/>
                  <a:gd name="T92" fmla="*/ 73 w 147"/>
                  <a:gd name="T93" fmla="*/ 16 h 107"/>
                  <a:gd name="T94" fmla="*/ 73 w 147"/>
                  <a:gd name="T95" fmla="*/ 1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7" h="107">
                    <a:moveTo>
                      <a:pt x="73" y="102"/>
                    </a:moveTo>
                    <a:cubicBezTo>
                      <a:pt x="142" y="102"/>
                      <a:pt x="142" y="102"/>
                      <a:pt x="142" y="102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46" y="0"/>
                      <a:pt x="147" y="1"/>
                      <a:pt x="147" y="3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47" y="106"/>
                      <a:pt x="146" y="107"/>
                      <a:pt x="144" y="107"/>
                    </a:cubicBezTo>
                    <a:cubicBezTo>
                      <a:pt x="73" y="107"/>
                      <a:pt x="73" y="107"/>
                      <a:pt x="73" y="107"/>
                    </a:cubicBezTo>
                    <a:cubicBezTo>
                      <a:pt x="73" y="102"/>
                      <a:pt x="73" y="102"/>
                      <a:pt x="73" y="102"/>
                    </a:cubicBezTo>
                    <a:close/>
                    <a:moveTo>
                      <a:pt x="73" y="96"/>
                    </a:moveTo>
                    <a:cubicBezTo>
                      <a:pt x="85" y="96"/>
                      <a:pt x="95" y="91"/>
                      <a:pt x="103" y="83"/>
                    </a:cubicBezTo>
                    <a:cubicBezTo>
                      <a:pt x="111" y="76"/>
                      <a:pt x="115" y="65"/>
                      <a:pt x="115" y="53"/>
                    </a:cubicBezTo>
                    <a:cubicBezTo>
                      <a:pt x="115" y="42"/>
                      <a:pt x="111" y="31"/>
                      <a:pt x="103" y="24"/>
                    </a:cubicBezTo>
                    <a:cubicBezTo>
                      <a:pt x="95" y="16"/>
                      <a:pt x="85" y="11"/>
                      <a:pt x="73" y="11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83" y="16"/>
                      <a:pt x="93" y="20"/>
                      <a:pt x="100" y="27"/>
                    </a:cubicBezTo>
                    <a:cubicBezTo>
                      <a:pt x="106" y="34"/>
                      <a:pt x="111" y="43"/>
                      <a:pt x="111" y="53"/>
                    </a:cubicBezTo>
                    <a:cubicBezTo>
                      <a:pt x="111" y="64"/>
                      <a:pt x="106" y="73"/>
                      <a:pt x="100" y="80"/>
                    </a:cubicBezTo>
                    <a:cubicBezTo>
                      <a:pt x="93" y="87"/>
                      <a:pt x="83" y="91"/>
                      <a:pt x="73" y="91"/>
                    </a:cubicBezTo>
                    <a:lnTo>
                      <a:pt x="73" y="96"/>
                    </a:lnTo>
                    <a:close/>
                    <a:moveTo>
                      <a:pt x="4" y="102"/>
                    </a:moveTo>
                    <a:cubicBezTo>
                      <a:pt x="73" y="102"/>
                      <a:pt x="73" y="102"/>
                      <a:pt x="73" y="102"/>
                    </a:cubicBezTo>
                    <a:cubicBezTo>
                      <a:pt x="73" y="107"/>
                      <a:pt x="73" y="107"/>
                      <a:pt x="73" y="107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1" y="107"/>
                      <a:pt x="0" y="106"/>
                      <a:pt x="0" y="10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02"/>
                      <a:pt x="4" y="102"/>
                      <a:pt x="4" y="102"/>
                    </a:cubicBezTo>
                    <a:close/>
                    <a:moveTo>
                      <a:pt x="73" y="11"/>
                    </a:moveTo>
                    <a:cubicBezTo>
                      <a:pt x="73" y="11"/>
                      <a:pt x="73" y="11"/>
                      <a:pt x="73" y="11"/>
                    </a:cubicBezTo>
                    <a:cubicBezTo>
                      <a:pt x="62" y="11"/>
                      <a:pt x="51" y="16"/>
                      <a:pt x="43" y="24"/>
                    </a:cubicBezTo>
                    <a:cubicBezTo>
                      <a:pt x="36" y="31"/>
                      <a:pt x="31" y="42"/>
                      <a:pt x="31" y="53"/>
                    </a:cubicBezTo>
                    <a:cubicBezTo>
                      <a:pt x="31" y="65"/>
                      <a:pt x="36" y="76"/>
                      <a:pt x="43" y="83"/>
                    </a:cubicBezTo>
                    <a:cubicBezTo>
                      <a:pt x="51" y="91"/>
                      <a:pt x="62" y="96"/>
                      <a:pt x="73" y="96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63" y="91"/>
                      <a:pt x="54" y="87"/>
                      <a:pt x="47" y="80"/>
                    </a:cubicBezTo>
                    <a:cubicBezTo>
                      <a:pt x="40" y="73"/>
                      <a:pt x="36" y="64"/>
                      <a:pt x="36" y="53"/>
                    </a:cubicBezTo>
                    <a:cubicBezTo>
                      <a:pt x="36" y="43"/>
                      <a:pt x="40" y="34"/>
                      <a:pt x="47" y="27"/>
                    </a:cubicBezTo>
                    <a:cubicBezTo>
                      <a:pt x="54" y="20"/>
                      <a:pt x="63" y="16"/>
                      <a:pt x="73" y="16"/>
                    </a:cubicBezTo>
                    <a:cubicBezTo>
                      <a:pt x="73" y="16"/>
                      <a:pt x="73" y="16"/>
                      <a:pt x="73" y="16"/>
                    </a:cubicBezTo>
                    <a:lnTo>
                      <a:pt x="7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4" name="Freeform 96"/>
              <p:cNvSpPr>
                <a:spLocks noEditPoints="1"/>
              </p:cNvSpPr>
              <p:nvPr/>
            </p:nvSpPr>
            <p:spPr bwMode="auto">
              <a:xfrm>
                <a:off x="8485188" y="90488"/>
                <a:ext cx="355600" cy="222250"/>
              </a:xfrm>
              <a:custGeom>
                <a:avLst/>
                <a:gdLst>
                  <a:gd name="T0" fmla="*/ 152 w 157"/>
                  <a:gd name="T1" fmla="*/ 79 h 98"/>
                  <a:gd name="T2" fmla="*/ 148 w 157"/>
                  <a:gd name="T3" fmla="*/ 69 h 98"/>
                  <a:gd name="T4" fmla="*/ 139 w 157"/>
                  <a:gd name="T5" fmla="*/ 65 h 98"/>
                  <a:gd name="T6" fmla="*/ 136 w 157"/>
                  <a:gd name="T7" fmla="*/ 63 h 98"/>
                  <a:gd name="T8" fmla="*/ 136 w 157"/>
                  <a:gd name="T9" fmla="*/ 62 h 98"/>
                  <a:gd name="T10" fmla="*/ 138 w 157"/>
                  <a:gd name="T11" fmla="*/ 56 h 98"/>
                  <a:gd name="T12" fmla="*/ 138 w 157"/>
                  <a:gd name="T13" fmla="*/ 49 h 98"/>
                  <a:gd name="T14" fmla="*/ 125 w 157"/>
                  <a:gd name="T15" fmla="*/ 18 h 98"/>
                  <a:gd name="T16" fmla="*/ 94 w 157"/>
                  <a:gd name="T17" fmla="*/ 5 h 98"/>
                  <a:gd name="T18" fmla="*/ 79 w 157"/>
                  <a:gd name="T19" fmla="*/ 7 h 98"/>
                  <a:gd name="T20" fmla="*/ 79 w 157"/>
                  <a:gd name="T21" fmla="*/ 2 h 98"/>
                  <a:gd name="T22" fmla="*/ 94 w 157"/>
                  <a:gd name="T23" fmla="*/ 0 h 98"/>
                  <a:gd name="T24" fmla="*/ 129 w 157"/>
                  <a:gd name="T25" fmla="*/ 14 h 98"/>
                  <a:gd name="T26" fmla="*/ 143 w 157"/>
                  <a:gd name="T27" fmla="*/ 49 h 98"/>
                  <a:gd name="T28" fmla="*/ 142 w 157"/>
                  <a:gd name="T29" fmla="*/ 56 h 98"/>
                  <a:gd name="T30" fmla="*/ 142 w 157"/>
                  <a:gd name="T31" fmla="*/ 61 h 98"/>
                  <a:gd name="T32" fmla="*/ 152 w 157"/>
                  <a:gd name="T33" fmla="*/ 66 h 98"/>
                  <a:gd name="T34" fmla="*/ 157 w 157"/>
                  <a:gd name="T35" fmla="*/ 79 h 98"/>
                  <a:gd name="T36" fmla="*/ 152 w 157"/>
                  <a:gd name="T37" fmla="*/ 92 h 98"/>
                  <a:gd name="T38" fmla="*/ 152 w 157"/>
                  <a:gd name="T39" fmla="*/ 93 h 98"/>
                  <a:gd name="T40" fmla="*/ 138 w 157"/>
                  <a:gd name="T41" fmla="*/ 98 h 98"/>
                  <a:gd name="T42" fmla="*/ 138 w 157"/>
                  <a:gd name="T43" fmla="*/ 98 h 98"/>
                  <a:gd name="T44" fmla="*/ 94 w 157"/>
                  <a:gd name="T45" fmla="*/ 98 h 98"/>
                  <a:gd name="T46" fmla="*/ 92 w 157"/>
                  <a:gd name="T47" fmla="*/ 98 h 98"/>
                  <a:gd name="T48" fmla="*/ 79 w 157"/>
                  <a:gd name="T49" fmla="*/ 98 h 98"/>
                  <a:gd name="T50" fmla="*/ 79 w 157"/>
                  <a:gd name="T51" fmla="*/ 93 h 98"/>
                  <a:gd name="T52" fmla="*/ 92 w 157"/>
                  <a:gd name="T53" fmla="*/ 93 h 98"/>
                  <a:gd name="T54" fmla="*/ 94 w 157"/>
                  <a:gd name="T55" fmla="*/ 93 h 98"/>
                  <a:gd name="T56" fmla="*/ 138 w 157"/>
                  <a:gd name="T57" fmla="*/ 93 h 98"/>
                  <a:gd name="T58" fmla="*/ 138 w 157"/>
                  <a:gd name="T59" fmla="*/ 93 h 98"/>
                  <a:gd name="T60" fmla="*/ 148 w 157"/>
                  <a:gd name="T61" fmla="*/ 89 h 98"/>
                  <a:gd name="T62" fmla="*/ 148 w 157"/>
                  <a:gd name="T63" fmla="*/ 89 h 98"/>
                  <a:gd name="T64" fmla="*/ 152 w 157"/>
                  <a:gd name="T65" fmla="*/ 79 h 98"/>
                  <a:gd name="T66" fmla="*/ 79 w 157"/>
                  <a:gd name="T67" fmla="*/ 7 h 98"/>
                  <a:gd name="T68" fmla="*/ 63 w 157"/>
                  <a:gd name="T69" fmla="*/ 17 h 98"/>
                  <a:gd name="T70" fmla="*/ 50 w 157"/>
                  <a:gd name="T71" fmla="*/ 48 h 98"/>
                  <a:gd name="T72" fmla="*/ 47 w 157"/>
                  <a:gd name="T73" fmla="*/ 50 h 98"/>
                  <a:gd name="T74" fmla="*/ 46 w 157"/>
                  <a:gd name="T75" fmla="*/ 50 h 98"/>
                  <a:gd name="T76" fmla="*/ 38 w 157"/>
                  <a:gd name="T77" fmla="*/ 46 h 98"/>
                  <a:gd name="T78" fmla="*/ 30 w 157"/>
                  <a:gd name="T79" fmla="*/ 44 h 98"/>
                  <a:gd name="T80" fmla="*/ 12 w 157"/>
                  <a:gd name="T81" fmla="*/ 51 h 98"/>
                  <a:gd name="T82" fmla="*/ 12 w 157"/>
                  <a:gd name="T83" fmla="*/ 51 h 98"/>
                  <a:gd name="T84" fmla="*/ 5 w 157"/>
                  <a:gd name="T85" fmla="*/ 69 h 98"/>
                  <a:gd name="T86" fmla="*/ 12 w 157"/>
                  <a:gd name="T87" fmla="*/ 86 h 98"/>
                  <a:gd name="T88" fmla="*/ 12 w 157"/>
                  <a:gd name="T89" fmla="*/ 86 h 98"/>
                  <a:gd name="T90" fmla="*/ 12 w 157"/>
                  <a:gd name="T91" fmla="*/ 86 h 98"/>
                  <a:gd name="T92" fmla="*/ 30 w 157"/>
                  <a:gd name="T93" fmla="*/ 93 h 98"/>
                  <a:gd name="T94" fmla="*/ 79 w 157"/>
                  <a:gd name="T95" fmla="*/ 93 h 98"/>
                  <a:gd name="T96" fmla="*/ 79 w 157"/>
                  <a:gd name="T97" fmla="*/ 98 h 98"/>
                  <a:gd name="T98" fmla="*/ 30 w 157"/>
                  <a:gd name="T99" fmla="*/ 98 h 98"/>
                  <a:gd name="T100" fmla="*/ 9 w 157"/>
                  <a:gd name="T101" fmla="*/ 90 h 98"/>
                  <a:gd name="T102" fmla="*/ 9 w 157"/>
                  <a:gd name="T103" fmla="*/ 90 h 98"/>
                  <a:gd name="T104" fmla="*/ 0 w 157"/>
                  <a:gd name="T105" fmla="*/ 69 h 98"/>
                  <a:gd name="T106" fmla="*/ 9 w 157"/>
                  <a:gd name="T107" fmla="*/ 48 h 98"/>
                  <a:gd name="T108" fmla="*/ 9 w 157"/>
                  <a:gd name="T109" fmla="*/ 48 h 98"/>
                  <a:gd name="T110" fmla="*/ 30 w 157"/>
                  <a:gd name="T111" fmla="*/ 39 h 98"/>
                  <a:gd name="T112" fmla="*/ 40 w 157"/>
                  <a:gd name="T113" fmla="*/ 41 h 98"/>
                  <a:gd name="T114" fmla="*/ 45 w 157"/>
                  <a:gd name="T115" fmla="*/ 44 h 98"/>
                  <a:gd name="T116" fmla="*/ 59 w 157"/>
                  <a:gd name="T117" fmla="*/ 14 h 98"/>
                  <a:gd name="T118" fmla="*/ 79 w 157"/>
                  <a:gd name="T119" fmla="*/ 2 h 98"/>
                  <a:gd name="T120" fmla="*/ 79 w 157"/>
                  <a:gd name="T121" fmla="*/ 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7" h="98">
                    <a:moveTo>
                      <a:pt x="152" y="79"/>
                    </a:moveTo>
                    <a:cubicBezTo>
                      <a:pt x="152" y="75"/>
                      <a:pt x="151" y="72"/>
                      <a:pt x="148" y="69"/>
                    </a:cubicBezTo>
                    <a:cubicBezTo>
                      <a:pt x="146" y="67"/>
                      <a:pt x="142" y="65"/>
                      <a:pt x="139" y="65"/>
                    </a:cubicBezTo>
                    <a:cubicBezTo>
                      <a:pt x="137" y="65"/>
                      <a:pt x="136" y="64"/>
                      <a:pt x="136" y="63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7" y="60"/>
                      <a:pt x="137" y="58"/>
                      <a:pt x="138" y="56"/>
                    </a:cubicBezTo>
                    <a:cubicBezTo>
                      <a:pt x="138" y="53"/>
                      <a:pt x="138" y="51"/>
                      <a:pt x="138" y="49"/>
                    </a:cubicBezTo>
                    <a:cubicBezTo>
                      <a:pt x="138" y="37"/>
                      <a:pt x="133" y="26"/>
                      <a:pt x="125" y="18"/>
                    </a:cubicBezTo>
                    <a:cubicBezTo>
                      <a:pt x="117" y="10"/>
                      <a:pt x="106" y="5"/>
                      <a:pt x="94" y="5"/>
                    </a:cubicBezTo>
                    <a:cubicBezTo>
                      <a:pt x="89" y="5"/>
                      <a:pt x="83" y="6"/>
                      <a:pt x="79" y="7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84" y="1"/>
                      <a:pt x="89" y="0"/>
                      <a:pt x="94" y="0"/>
                    </a:cubicBezTo>
                    <a:cubicBezTo>
                      <a:pt x="107" y="0"/>
                      <a:pt x="120" y="5"/>
                      <a:pt x="129" y="14"/>
                    </a:cubicBezTo>
                    <a:cubicBezTo>
                      <a:pt x="138" y="23"/>
                      <a:pt x="143" y="35"/>
                      <a:pt x="143" y="49"/>
                    </a:cubicBezTo>
                    <a:cubicBezTo>
                      <a:pt x="143" y="51"/>
                      <a:pt x="143" y="54"/>
                      <a:pt x="142" y="56"/>
                    </a:cubicBezTo>
                    <a:cubicBezTo>
                      <a:pt x="142" y="58"/>
                      <a:pt x="142" y="59"/>
                      <a:pt x="142" y="61"/>
                    </a:cubicBezTo>
                    <a:cubicBezTo>
                      <a:pt x="146" y="61"/>
                      <a:pt x="149" y="63"/>
                      <a:pt x="152" y="66"/>
                    </a:cubicBezTo>
                    <a:cubicBezTo>
                      <a:pt x="155" y="69"/>
                      <a:pt x="157" y="74"/>
                      <a:pt x="157" y="79"/>
                    </a:cubicBezTo>
                    <a:cubicBezTo>
                      <a:pt x="157" y="84"/>
                      <a:pt x="155" y="89"/>
                      <a:pt x="152" y="92"/>
                    </a:cubicBezTo>
                    <a:cubicBezTo>
                      <a:pt x="152" y="93"/>
                      <a:pt x="152" y="93"/>
                      <a:pt x="152" y="93"/>
                    </a:cubicBezTo>
                    <a:cubicBezTo>
                      <a:pt x="148" y="96"/>
                      <a:pt x="143" y="98"/>
                      <a:pt x="138" y="98"/>
                    </a:cubicBezTo>
                    <a:cubicBezTo>
                      <a:pt x="138" y="98"/>
                      <a:pt x="138" y="98"/>
                      <a:pt x="138" y="98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92" y="98"/>
                      <a:pt x="92" y="98"/>
                      <a:pt x="92" y="98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9" y="93"/>
                      <a:pt x="79" y="93"/>
                      <a:pt x="79" y="93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138" y="93"/>
                      <a:pt x="138" y="93"/>
                      <a:pt x="138" y="93"/>
                    </a:cubicBezTo>
                    <a:cubicBezTo>
                      <a:pt x="138" y="93"/>
                      <a:pt x="138" y="93"/>
                      <a:pt x="138" y="93"/>
                    </a:cubicBezTo>
                    <a:cubicBezTo>
                      <a:pt x="142" y="93"/>
                      <a:pt x="146" y="92"/>
                      <a:pt x="148" y="89"/>
                    </a:cubicBezTo>
                    <a:cubicBezTo>
                      <a:pt x="148" y="89"/>
                      <a:pt x="148" y="89"/>
                      <a:pt x="148" y="89"/>
                    </a:cubicBezTo>
                    <a:cubicBezTo>
                      <a:pt x="151" y="87"/>
                      <a:pt x="152" y="83"/>
                      <a:pt x="152" y="79"/>
                    </a:cubicBezTo>
                    <a:close/>
                    <a:moveTo>
                      <a:pt x="79" y="7"/>
                    </a:moveTo>
                    <a:cubicBezTo>
                      <a:pt x="73" y="10"/>
                      <a:pt x="67" y="13"/>
                      <a:pt x="63" y="17"/>
                    </a:cubicBezTo>
                    <a:cubicBezTo>
                      <a:pt x="55" y="25"/>
                      <a:pt x="50" y="36"/>
                      <a:pt x="50" y="48"/>
                    </a:cubicBezTo>
                    <a:cubicBezTo>
                      <a:pt x="50" y="49"/>
                      <a:pt x="48" y="51"/>
                      <a:pt x="47" y="50"/>
                    </a:cubicBezTo>
                    <a:cubicBezTo>
                      <a:pt x="47" y="50"/>
                      <a:pt x="46" y="50"/>
                      <a:pt x="46" y="50"/>
                    </a:cubicBezTo>
                    <a:cubicBezTo>
                      <a:pt x="43" y="48"/>
                      <a:pt x="41" y="47"/>
                      <a:pt x="38" y="46"/>
                    </a:cubicBezTo>
                    <a:cubicBezTo>
                      <a:pt x="36" y="45"/>
                      <a:pt x="33" y="44"/>
                      <a:pt x="30" y="44"/>
                    </a:cubicBezTo>
                    <a:cubicBezTo>
                      <a:pt x="23" y="44"/>
                      <a:pt x="17" y="47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8" y="56"/>
                      <a:pt x="5" y="62"/>
                      <a:pt x="5" y="69"/>
                    </a:cubicBezTo>
                    <a:cubicBezTo>
                      <a:pt x="5" y="76"/>
                      <a:pt x="8" y="82"/>
                      <a:pt x="12" y="86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7" y="91"/>
                      <a:pt x="23" y="93"/>
                      <a:pt x="30" y="93"/>
                    </a:cubicBezTo>
                    <a:cubicBezTo>
                      <a:pt x="79" y="93"/>
                      <a:pt x="79" y="93"/>
                      <a:pt x="79" y="93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22" y="98"/>
                      <a:pt x="14" y="95"/>
                      <a:pt x="9" y="9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4" y="84"/>
                      <a:pt x="0" y="77"/>
                      <a:pt x="0" y="69"/>
                    </a:cubicBezTo>
                    <a:cubicBezTo>
                      <a:pt x="0" y="61"/>
                      <a:pt x="4" y="53"/>
                      <a:pt x="9" y="48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14" y="43"/>
                      <a:pt x="22" y="39"/>
                      <a:pt x="30" y="39"/>
                    </a:cubicBezTo>
                    <a:cubicBezTo>
                      <a:pt x="33" y="39"/>
                      <a:pt x="37" y="40"/>
                      <a:pt x="40" y="41"/>
                    </a:cubicBezTo>
                    <a:cubicBezTo>
                      <a:pt x="42" y="42"/>
                      <a:pt x="43" y="43"/>
                      <a:pt x="45" y="44"/>
                    </a:cubicBezTo>
                    <a:cubicBezTo>
                      <a:pt x="46" y="32"/>
                      <a:pt x="52" y="22"/>
                      <a:pt x="59" y="14"/>
                    </a:cubicBezTo>
                    <a:cubicBezTo>
                      <a:pt x="65" y="9"/>
                      <a:pt x="71" y="5"/>
                      <a:pt x="79" y="2"/>
                    </a:cubicBezTo>
                    <a:lnTo>
                      <a:pt x="7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5" name="Freeform 105"/>
              <p:cNvSpPr>
                <a:spLocks noEditPoints="1"/>
              </p:cNvSpPr>
              <p:nvPr/>
            </p:nvSpPr>
            <p:spPr bwMode="auto">
              <a:xfrm>
                <a:off x="7623176" y="3698875"/>
                <a:ext cx="188913" cy="412750"/>
              </a:xfrm>
              <a:custGeom>
                <a:avLst/>
                <a:gdLst>
                  <a:gd name="T0" fmla="*/ 75 w 84"/>
                  <a:gd name="T1" fmla="*/ 31 h 183"/>
                  <a:gd name="T2" fmla="*/ 55 w 84"/>
                  <a:gd name="T3" fmla="*/ 28 h 183"/>
                  <a:gd name="T4" fmla="*/ 57 w 84"/>
                  <a:gd name="T5" fmla="*/ 18 h 183"/>
                  <a:gd name="T6" fmla="*/ 78 w 84"/>
                  <a:gd name="T7" fmla="*/ 12 h 183"/>
                  <a:gd name="T8" fmla="*/ 77 w 84"/>
                  <a:gd name="T9" fmla="*/ 6 h 183"/>
                  <a:gd name="T10" fmla="*/ 51 w 84"/>
                  <a:gd name="T11" fmla="*/ 10 h 183"/>
                  <a:gd name="T12" fmla="*/ 72 w 84"/>
                  <a:gd name="T13" fmla="*/ 1 h 183"/>
                  <a:gd name="T14" fmla="*/ 83 w 84"/>
                  <a:gd name="T15" fmla="*/ 8 h 183"/>
                  <a:gd name="T16" fmla="*/ 76 w 84"/>
                  <a:gd name="T17" fmla="*/ 19 h 183"/>
                  <a:gd name="T18" fmla="*/ 78 w 84"/>
                  <a:gd name="T19" fmla="*/ 26 h 183"/>
                  <a:gd name="T20" fmla="*/ 78 w 84"/>
                  <a:gd name="T21" fmla="*/ 183 h 183"/>
                  <a:gd name="T22" fmla="*/ 51 w 84"/>
                  <a:gd name="T23" fmla="*/ 167 h 183"/>
                  <a:gd name="T24" fmla="*/ 65 w 84"/>
                  <a:gd name="T25" fmla="*/ 60 h 183"/>
                  <a:gd name="T26" fmla="*/ 57 w 84"/>
                  <a:gd name="T27" fmla="*/ 58 h 183"/>
                  <a:gd name="T28" fmla="*/ 55 w 84"/>
                  <a:gd name="T29" fmla="*/ 95 h 183"/>
                  <a:gd name="T30" fmla="*/ 51 w 84"/>
                  <a:gd name="T31" fmla="*/ 99 h 183"/>
                  <a:gd name="T32" fmla="*/ 51 w 84"/>
                  <a:gd name="T33" fmla="*/ 99 h 183"/>
                  <a:gd name="T34" fmla="*/ 52 w 84"/>
                  <a:gd name="T35" fmla="*/ 104 h 183"/>
                  <a:gd name="T36" fmla="*/ 60 w 84"/>
                  <a:gd name="T37" fmla="*/ 95 h 183"/>
                  <a:gd name="T38" fmla="*/ 60 w 84"/>
                  <a:gd name="T39" fmla="*/ 63 h 183"/>
                  <a:gd name="T40" fmla="*/ 51 w 84"/>
                  <a:gd name="T41" fmla="*/ 167 h 183"/>
                  <a:gd name="T42" fmla="*/ 46 w 84"/>
                  <a:gd name="T43" fmla="*/ 17 h 183"/>
                  <a:gd name="T44" fmla="*/ 44 w 84"/>
                  <a:gd name="T45" fmla="*/ 31 h 183"/>
                  <a:gd name="T46" fmla="*/ 42 w 84"/>
                  <a:gd name="T47" fmla="*/ 12 h 183"/>
                  <a:gd name="T48" fmla="*/ 50 w 84"/>
                  <a:gd name="T49" fmla="*/ 6 h 183"/>
                  <a:gd name="T50" fmla="*/ 51 w 84"/>
                  <a:gd name="T51" fmla="*/ 11 h 183"/>
                  <a:gd name="T52" fmla="*/ 42 w 84"/>
                  <a:gd name="T53" fmla="*/ 178 h 183"/>
                  <a:gd name="T54" fmla="*/ 42 w 84"/>
                  <a:gd name="T55" fmla="*/ 183 h 183"/>
                  <a:gd name="T56" fmla="*/ 51 w 84"/>
                  <a:gd name="T57" fmla="*/ 99 h 183"/>
                  <a:gd name="T58" fmla="*/ 51 w 84"/>
                  <a:gd name="T59" fmla="*/ 104 h 183"/>
                  <a:gd name="T60" fmla="*/ 44 w 84"/>
                  <a:gd name="T61" fmla="*/ 102 h 183"/>
                  <a:gd name="T62" fmla="*/ 44 w 84"/>
                  <a:gd name="T63" fmla="*/ 58 h 183"/>
                  <a:gd name="T64" fmla="*/ 46 w 84"/>
                  <a:gd name="T65" fmla="*/ 84 h 183"/>
                  <a:gd name="T66" fmla="*/ 47 w 84"/>
                  <a:gd name="T67" fmla="*/ 98 h 183"/>
                  <a:gd name="T68" fmla="*/ 51 w 84"/>
                  <a:gd name="T69" fmla="*/ 99 h 183"/>
                  <a:gd name="T70" fmla="*/ 51 w 84"/>
                  <a:gd name="T71" fmla="*/ 162 h 183"/>
                  <a:gd name="T72" fmla="*/ 42 w 84"/>
                  <a:gd name="T73" fmla="*/ 162 h 183"/>
                  <a:gd name="T74" fmla="*/ 5 w 84"/>
                  <a:gd name="T75" fmla="*/ 31 h 183"/>
                  <a:gd name="T76" fmla="*/ 42 w 84"/>
                  <a:gd name="T77" fmla="*/ 183 h 183"/>
                  <a:gd name="T78" fmla="*/ 0 w 84"/>
                  <a:gd name="T79" fmla="*/ 29 h 183"/>
                  <a:gd name="T80" fmla="*/ 41 w 84"/>
                  <a:gd name="T81" fmla="*/ 17 h 183"/>
                  <a:gd name="T82" fmla="*/ 42 w 84"/>
                  <a:gd name="T83" fmla="*/ 12 h 183"/>
                  <a:gd name="T84" fmla="*/ 18 w 84"/>
                  <a:gd name="T85" fmla="*/ 58 h 183"/>
                  <a:gd name="T86" fmla="*/ 18 w 84"/>
                  <a:gd name="T87" fmla="*/ 167 h 183"/>
                  <a:gd name="T88" fmla="*/ 20 w 84"/>
                  <a:gd name="T89" fmla="*/ 162 h 183"/>
                  <a:gd name="T90" fmla="*/ 41 w 84"/>
                  <a:gd name="T91" fmla="*/ 84 h 183"/>
                  <a:gd name="T92" fmla="*/ 42 w 84"/>
                  <a:gd name="T93" fmla="*/ 58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83">
                    <a:moveTo>
                      <a:pt x="51" y="178"/>
                    </a:moveTo>
                    <a:cubicBezTo>
                      <a:pt x="75" y="178"/>
                      <a:pt x="75" y="178"/>
                      <a:pt x="75" y="178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6" y="31"/>
                      <a:pt x="55" y="30"/>
                      <a:pt x="55" y="29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0"/>
                      <a:pt x="56" y="19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6" y="14"/>
                      <a:pt x="77" y="13"/>
                      <a:pt x="78" y="12"/>
                    </a:cubicBezTo>
                    <a:cubicBezTo>
                      <a:pt x="79" y="11"/>
                      <a:pt x="79" y="10"/>
                      <a:pt x="79" y="9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78" y="8"/>
                      <a:pt x="78" y="7"/>
                      <a:pt x="77" y="6"/>
                    </a:cubicBezTo>
                    <a:cubicBezTo>
                      <a:pt x="76" y="5"/>
                      <a:pt x="74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5" y="0"/>
                      <a:pt x="77" y="1"/>
                      <a:pt x="79" y="2"/>
                    </a:cubicBezTo>
                    <a:cubicBezTo>
                      <a:pt x="81" y="3"/>
                      <a:pt x="83" y="5"/>
                      <a:pt x="83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4" y="10"/>
                      <a:pt x="83" y="13"/>
                      <a:pt x="82" y="15"/>
                    </a:cubicBezTo>
                    <a:cubicBezTo>
                      <a:pt x="81" y="17"/>
                      <a:pt x="79" y="18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9" y="26"/>
                      <a:pt x="80" y="27"/>
                      <a:pt x="80" y="29"/>
                    </a:cubicBezTo>
                    <a:cubicBezTo>
                      <a:pt x="80" y="180"/>
                      <a:pt x="80" y="180"/>
                      <a:pt x="80" y="180"/>
                    </a:cubicBezTo>
                    <a:cubicBezTo>
                      <a:pt x="80" y="182"/>
                      <a:pt x="79" y="183"/>
                      <a:pt x="78" y="183"/>
                    </a:cubicBezTo>
                    <a:cubicBezTo>
                      <a:pt x="51" y="183"/>
                      <a:pt x="51" y="183"/>
                      <a:pt x="51" y="183"/>
                    </a:cubicBezTo>
                    <a:cubicBezTo>
                      <a:pt x="51" y="178"/>
                      <a:pt x="51" y="178"/>
                      <a:pt x="51" y="178"/>
                    </a:cubicBezTo>
                    <a:close/>
                    <a:moveTo>
                      <a:pt x="51" y="167"/>
                    </a:moveTo>
                    <a:cubicBezTo>
                      <a:pt x="62" y="167"/>
                      <a:pt x="62" y="167"/>
                      <a:pt x="62" y="167"/>
                    </a:cubicBezTo>
                    <a:cubicBezTo>
                      <a:pt x="64" y="167"/>
                      <a:pt x="65" y="166"/>
                      <a:pt x="65" y="16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59"/>
                      <a:pt x="64" y="58"/>
                      <a:pt x="62" y="58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6" y="58"/>
                      <a:pt x="55" y="59"/>
                      <a:pt x="55" y="60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5" y="96"/>
                      <a:pt x="55" y="97"/>
                      <a:pt x="54" y="98"/>
                    </a:cubicBezTo>
                    <a:cubicBezTo>
                      <a:pt x="53" y="99"/>
                      <a:pt x="53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3" y="104"/>
                    </a:cubicBezTo>
                    <a:cubicBezTo>
                      <a:pt x="55" y="104"/>
                      <a:pt x="57" y="102"/>
                      <a:pt x="58" y="101"/>
                    </a:cubicBezTo>
                    <a:cubicBezTo>
                      <a:pt x="59" y="99"/>
                      <a:pt x="60" y="97"/>
                      <a:pt x="60" y="95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0" y="63"/>
                      <a:pt x="60" y="63"/>
                      <a:pt x="60" y="63"/>
                    </a:cubicBezTo>
                    <a:cubicBezTo>
                      <a:pt x="60" y="63"/>
                      <a:pt x="60" y="63"/>
                      <a:pt x="60" y="63"/>
                    </a:cubicBezTo>
                    <a:cubicBezTo>
                      <a:pt x="60" y="162"/>
                      <a:pt x="60" y="162"/>
                      <a:pt x="60" y="162"/>
                    </a:cubicBezTo>
                    <a:cubicBezTo>
                      <a:pt x="51" y="162"/>
                      <a:pt x="51" y="162"/>
                      <a:pt x="51" y="162"/>
                    </a:cubicBezTo>
                    <a:lnTo>
                      <a:pt x="51" y="167"/>
                    </a:lnTo>
                    <a:close/>
                    <a:moveTo>
                      <a:pt x="47" y="12"/>
                    </a:moveTo>
                    <a:cubicBezTo>
                      <a:pt x="46" y="14"/>
                      <a:pt x="46" y="15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30"/>
                      <a:pt x="45" y="31"/>
                      <a:pt x="44" y="31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1"/>
                      <a:pt x="43" y="10"/>
                      <a:pt x="43" y="9"/>
                    </a:cubicBezTo>
                    <a:cubicBezTo>
                      <a:pt x="44" y="8"/>
                      <a:pt x="45" y="7"/>
                      <a:pt x="46" y="7"/>
                    </a:cubicBezTo>
                    <a:cubicBezTo>
                      <a:pt x="47" y="6"/>
                      <a:pt x="49" y="6"/>
                      <a:pt x="50" y="6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1"/>
                      <a:pt x="49" y="11"/>
                      <a:pt x="48" y="11"/>
                    </a:cubicBezTo>
                    <a:cubicBezTo>
                      <a:pt x="48" y="12"/>
                      <a:pt x="47" y="12"/>
                      <a:pt x="47" y="12"/>
                    </a:cubicBezTo>
                    <a:close/>
                    <a:moveTo>
                      <a:pt x="42" y="178"/>
                    </a:moveTo>
                    <a:cubicBezTo>
                      <a:pt x="51" y="178"/>
                      <a:pt x="51" y="178"/>
                      <a:pt x="51" y="178"/>
                    </a:cubicBezTo>
                    <a:cubicBezTo>
                      <a:pt x="51" y="183"/>
                      <a:pt x="51" y="183"/>
                      <a:pt x="51" y="183"/>
                    </a:cubicBezTo>
                    <a:cubicBezTo>
                      <a:pt x="42" y="183"/>
                      <a:pt x="42" y="183"/>
                      <a:pt x="42" y="183"/>
                    </a:cubicBezTo>
                    <a:cubicBezTo>
                      <a:pt x="42" y="178"/>
                      <a:pt x="42" y="178"/>
                      <a:pt x="42" y="178"/>
                    </a:cubicBezTo>
                    <a:close/>
                    <a:moveTo>
                      <a:pt x="51" y="99"/>
                    </a:move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48" y="104"/>
                      <a:pt x="46" y="103"/>
                      <a:pt x="44" y="102"/>
                    </a:cubicBezTo>
                    <a:cubicBezTo>
                      <a:pt x="44" y="102"/>
                      <a:pt x="44" y="102"/>
                      <a:pt x="44" y="102"/>
                    </a:cubicBezTo>
                    <a:cubicBezTo>
                      <a:pt x="43" y="101"/>
                      <a:pt x="42" y="100"/>
                      <a:pt x="42" y="98"/>
                    </a:cubicBezTo>
                    <a:cubicBezTo>
                      <a:pt x="42" y="58"/>
                      <a:pt x="42" y="58"/>
                      <a:pt x="42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5" y="58"/>
                      <a:pt x="46" y="59"/>
                      <a:pt x="46" y="60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95"/>
                      <a:pt x="46" y="95"/>
                      <a:pt x="46" y="95"/>
                    </a:cubicBezTo>
                    <a:cubicBezTo>
                      <a:pt x="46" y="96"/>
                      <a:pt x="46" y="97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8" y="99"/>
                      <a:pt x="49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lose/>
                    <a:moveTo>
                      <a:pt x="51" y="162"/>
                    </a:moveTo>
                    <a:cubicBezTo>
                      <a:pt x="51" y="167"/>
                      <a:pt x="51" y="167"/>
                      <a:pt x="51" y="167"/>
                    </a:cubicBezTo>
                    <a:cubicBezTo>
                      <a:pt x="42" y="167"/>
                      <a:pt x="42" y="167"/>
                      <a:pt x="42" y="167"/>
                    </a:cubicBezTo>
                    <a:cubicBezTo>
                      <a:pt x="42" y="162"/>
                      <a:pt x="42" y="162"/>
                      <a:pt x="42" y="162"/>
                    </a:cubicBezTo>
                    <a:lnTo>
                      <a:pt x="51" y="162"/>
                    </a:lnTo>
                    <a:close/>
                    <a:moveTo>
                      <a:pt x="42" y="31"/>
                    </a:moveTo>
                    <a:cubicBezTo>
                      <a:pt x="5" y="31"/>
                      <a:pt x="5" y="31"/>
                      <a:pt x="5" y="31"/>
                    </a:cubicBezTo>
                    <a:cubicBezTo>
                      <a:pt x="5" y="178"/>
                      <a:pt x="5" y="178"/>
                      <a:pt x="5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83"/>
                      <a:pt x="42" y="183"/>
                      <a:pt x="42" y="183"/>
                    </a:cubicBezTo>
                    <a:cubicBezTo>
                      <a:pt x="3" y="183"/>
                      <a:pt x="3" y="183"/>
                      <a:pt x="3" y="183"/>
                    </a:cubicBezTo>
                    <a:cubicBezTo>
                      <a:pt x="1" y="183"/>
                      <a:pt x="0" y="182"/>
                      <a:pt x="0" y="18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7"/>
                      <a:pt x="1" y="26"/>
                      <a:pt x="3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5"/>
                      <a:pt x="41" y="14"/>
                      <a:pt x="42" y="12"/>
                    </a:cubicBezTo>
                    <a:cubicBezTo>
                      <a:pt x="42" y="31"/>
                      <a:pt x="42" y="31"/>
                      <a:pt x="42" y="31"/>
                    </a:cubicBezTo>
                    <a:close/>
                    <a:moveTo>
                      <a:pt x="42" y="58"/>
                    </a:moveTo>
                    <a:cubicBezTo>
                      <a:pt x="18" y="58"/>
                      <a:pt x="18" y="58"/>
                      <a:pt x="18" y="58"/>
                    </a:cubicBezTo>
                    <a:cubicBezTo>
                      <a:pt x="17" y="58"/>
                      <a:pt x="16" y="59"/>
                      <a:pt x="16" y="60"/>
                    </a:cubicBezTo>
                    <a:cubicBezTo>
                      <a:pt x="16" y="164"/>
                      <a:pt x="16" y="164"/>
                      <a:pt x="16" y="164"/>
                    </a:cubicBezTo>
                    <a:cubicBezTo>
                      <a:pt x="16" y="166"/>
                      <a:pt x="17" y="167"/>
                      <a:pt x="18" y="167"/>
                    </a:cubicBezTo>
                    <a:cubicBezTo>
                      <a:pt x="42" y="167"/>
                      <a:pt x="42" y="167"/>
                      <a:pt x="42" y="167"/>
                    </a:cubicBezTo>
                    <a:cubicBezTo>
                      <a:pt x="42" y="162"/>
                      <a:pt x="42" y="162"/>
                      <a:pt x="42" y="162"/>
                    </a:cubicBezTo>
                    <a:cubicBezTo>
                      <a:pt x="20" y="162"/>
                      <a:pt x="20" y="162"/>
                      <a:pt x="20" y="162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95"/>
                      <a:pt x="41" y="95"/>
                      <a:pt x="41" y="95"/>
                    </a:cubicBezTo>
                    <a:cubicBezTo>
                      <a:pt x="41" y="96"/>
                      <a:pt x="41" y="97"/>
                      <a:pt x="42" y="98"/>
                    </a:cubicBezTo>
                    <a:lnTo>
                      <a:pt x="42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6" name="Freeform 112"/>
              <p:cNvSpPr>
                <a:spLocks noEditPoints="1"/>
              </p:cNvSpPr>
              <p:nvPr/>
            </p:nvSpPr>
            <p:spPr bwMode="auto">
              <a:xfrm>
                <a:off x="10512426" y="1171575"/>
                <a:ext cx="207963" cy="130175"/>
              </a:xfrm>
              <a:custGeom>
                <a:avLst/>
                <a:gdLst>
                  <a:gd name="T0" fmla="*/ 87 w 92"/>
                  <a:gd name="T1" fmla="*/ 5 h 58"/>
                  <a:gd name="T2" fmla="*/ 46 w 92"/>
                  <a:gd name="T3" fmla="*/ 5 h 58"/>
                  <a:gd name="T4" fmla="*/ 46 w 92"/>
                  <a:gd name="T5" fmla="*/ 0 h 58"/>
                  <a:gd name="T6" fmla="*/ 89 w 92"/>
                  <a:gd name="T7" fmla="*/ 0 h 58"/>
                  <a:gd name="T8" fmla="*/ 92 w 92"/>
                  <a:gd name="T9" fmla="*/ 3 h 58"/>
                  <a:gd name="T10" fmla="*/ 92 w 92"/>
                  <a:gd name="T11" fmla="*/ 55 h 58"/>
                  <a:gd name="T12" fmla="*/ 89 w 92"/>
                  <a:gd name="T13" fmla="*/ 58 h 58"/>
                  <a:gd name="T14" fmla="*/ 46 w 92"/>
                  <a:gd name="T15" fmla="*/ 58 h 58"/>
                  <a:gd name="T16" fmla="*/ 46 w 92"/>
                  <a:gd name="T17" fmla="*/ 53 h 58"/>
                  <a:gd name="T18" fmla="*/ 87 w 92"/>
                  <a:gd name="T19" fmla="*/ 53 h 58"/>
                  <a:gd name="T20" fmla="*/ 87 w 92"/>
                  <a:gd name="T21" fmla="*/ 5 h 58"/>
                  <a:gd name="T22" fmla="*/ 46 w 92"/>
                  <a:gd name="T23" fmla="*/ 5 h 58"/>
                  <a:gd name="T24" fmla="*/ 12 w 92"/>
                  <a:gd name="T25" fmla="*/ 5 h 58"/>
                  <a:gd name="T26" fmla="*/ 12 w 92"/>
                  <a:gd name="T27" fmla="*/ 18 h 58"/>
                  <a:gd name="T28" fmla="*/ 9 w 92"/>
                  <a:gd name="T29" fmla="*/ 21 h 58"/>
                  <a:gd name="T30" fmla="*/ 5 w 92"/>
                  <a:gd name="T31" fmla="*/ 21 h 58"/>
                  <a:gd name="T32" fmla="*/ 5 w 92"/>
                  <a:gd name="T33" fmla="*/ 38 h 58"/>
                  <a:gd name="T34" fmla="*/ 9 w 92"/>
                  <a:gd name="T35" fmla="*/ 38 h 58"/>
                  <a:gd name="T36" fmla="*/ 12 w 92"/>
                  <a:gd name="T37" fmla="*/ 41 h 58"/>
                  <a:gd name="T38" fmla="*/ 12 w 92"/>
                  <a:gd name="T39" fmla="*/ 53 h 58"/>
                  <a:gd name="T40" fmla="*/ 46 w 92"/>
                  <a:gd name="T41" fmla="*/ 53 h 58"/>
                  <a:gd name="T42" fmla="*/ 46 w 92"/>
                  <a:gd name="T43" fmla="*/ 58 h 58"/>
                  <a:gd name="T44" fmla="*/ 9 w 92"/>
                  <a:gd name="T45" fmla="*/ 58 h 58"/>
                  <a:gd name="T46" fmla="*/ 7 w 92"/>
                  <a:gd name="T47" fmla="*/ 55 h 58"/>
                  <a:gd name="T48" fmla="*/ 7 w 92"/>
                  <a:gd name="T49" fmla="*/ 43 h 58"/>
                  <a:gd name="T50" fmla="*/ 3 w 92"/>
                  <a:gd name="T51" fmla="*/ 43 h 58"/>
                  <a:gd name="T52" fmla="*/ 0 w 92"/>
                  <a:gd name="T53" fmla="*/ 41 h 58"/>
                  <a:gd name="T54" fmla="*/ 0 w 92"/>
                  <a:gd name="T55" fmla="*/ 18 h 58"/>
                  <a:gd name="T56" fmla="*/ 3 w 92"/>
                  <a:gd name="T57" fmla="*/ 16 h 58"/>
                  <a:gd name="T58" fmla="*/ 7 w 92"/>
                  <a:gd name="T59" fmla="*/ 16 h 58"/>
                  <a:gd name="T60" fmla="*/ 7 w 92"/>
                  <a:gd name="T61" fmla="*/ 3 h 58"/>
                  <a:gd name="T62" fmla="*/ 9 w 92"/>
                  <a:gd name="T63" fmla="*/ 0 h 58"/>
                  <a:gd name="T64" fmla="*/ 46 w 92"/>
                  <a:gd name="T65" fmla="*/ 0 h 58"/>
                  <a:gd name="T66" fmla="*/ 46 w 92"/>
                  <a:gd name="T67" fmla="*/ 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2" h="58">
                    <a:moveTo>
                      <a:pt x="87" y="5"/>
                    </a:move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1" y="0"/>
                      <a:pt x="92" y="1"/>
                      <a:pt x="92" y="3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57"/>
                      <a:pt x="91" y="58"/>
                      <a:pt x="89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87" y="53"/>
                      <a:pt x="87" y="53"/>
                      <a:pt x="87" y="53"/>
                    </a:cubicBezTo>
                    <a:lnTo>
                      <a:pt x="87" y="5"/>
                    </a:lnTo>
                    <a:close/>
                    <a:moveTo>
                      <a:pt x="46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0"/>
                      <a:pt x="11" y="21"/>
                      <a:pt x="9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1" y="38"/>
                      <a:pt x="12" y="39"/>
                      <a:pt x="12" y="41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8" y="58"/>
                      <a:pt x="7" y="57"/>
                      <a:pt x="7" y="55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1" y="43"/>
                      <a:pt x="0" y="42"/>
                      <a:pt x="0" y="4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1" y="16"/>
                      <a:pt x="3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1"/>
                      <a:pt x="8" y="0"/>
                      <a:pt x="9" y="0"/>
                    </a:cubicBezTo>
                    <a:cubicBezTo>
                      <a:pt x="46" y="0"/>
                      <a:pt x="46" y="0"/>
                      <a:pt x="46" y="0"/>
                    </a:cubicBezTo>
                    <a:lnTo>
                      <a:pt x="4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7" name="Freeform 116"/>
              <p:cNvSpPr>
                <a:spLocks noEditPoints="1"/>
              </p:cNvSpPr>
              <p:nvPr/>
            </p:nvSpPr>
            <p:spPr bwMode="auto">
              <a:xfrm>
                <a:off x="7507288" y="847725"/>
                <a:ext cx="133350" cy="52388"/>
              </a:xfrm>
              <a:custGeom>
                <a:avLst/>
                <a:gdLst>
                  <a:gd name="T0" fmla="*/ 29 w 59"/>
                  <a:gd name="T1" fmla="*/ 18 h 23"/>
                  <a:gd name="T2" fmla="*/ 54 w 59"/>
                  <a:gd name="T3" fmla="*/ 18 h 23"/>
                  <a:gd name="T4" fmla="*/ 53 w 59"/>
                  <a:gd name="T5" fmla="*/ 4 h 23"/>
                  <a:gd name="T6" fmla="*/ 29 w 59"/>
                  <a:gd name="T7" fmla="*/ 4 h 23"/>
                  <a:gd name="T8" fmla="*/ 29 w 59"/>
                  <a:gd name="T9" fmla="*/ 0 h 23"/>
                  <a:gd name="T10" fmla="*/ 55 w 59"/>
                  <a:gd name="T11" fmla="*/ 0 h 23"/>
                  <a:gd name="T12" fmla="*/ 55 w 59"/>
                  <a:gd name="T13" fmla="*/ 0 h 23"/>
                  <a:gd name="T14" fmla="*/ 58 w 59"/>
                  <a:gd name="T15" fmla="*/ 2 h 23"/>
                  <a:gd name="T16" fmla="*/ 59 w 59"/>
                  <a:gd name="T17" fmla="*/ 20 h 23"/>
                  <a:gd name="T18" fmla="*/ 29 w 59"/>
                  <a:gd name="T19" fmla="*/ 20 h 23"/>
                  <a:gd name="T20" fmla="*/ 29 w 59"/>
                  <a:gd name="T21" fmla="*/ 18 h 23"/>
                  <a:gd name="T22" fmla="*/ 29 w 59"/>
                  <a:gd name="T23" fmla="*/ 23 h 23"/>
                  <a:gd name="T24" fmla="*/ 29 w 59"/>
                  <a:gd name="T25" fmla="*/ 23 h 23"/>
                  <a:gd name="T26" fmla="*/ 56 w 59"/>
                  <a:gd name="T27" fmla="*/ 23 h 23"/>
                  <a:gd name="T28" fmla="*/ 29 w 59"/>
                  <a:gd name="T29" fmla="*/ 23 h 23"/>
                  <a:gd name="T30" fmla="*/ 59 w 59"/>
                  <a:gd name="T31" fmla="*/ 20 h 23"/>
                  <a:gd name="T32" fmla="*/ 56 w 59"/>
                  <a:gd name="T33" fmla="*/ 23 h 23"/>
                  <a:gd name="T34" fmla="*/ 59 w 59"/>
                  <a:gd name="T35" fmla="*/ 20 h 23"/>
                  <a:gd name="T36" fmla="*/ 6 w 59"/>
                  <a:gd name="T37" fmla="*/ 4 h 23"/>
                  <a:gd name="T38" fmla="*/ 5 w 59"/>
                  <a:gd name="T39" fmla="*/ 18 h 23"/>
                  <a:gd name="T40" fmla="*/ 29 w 59"/>
                  <a:gd name="T41" fmla="*/ 18 h 23"/>
                  <a:gd name="T42" fmla="*/ 29 w 59"/>
                  <a:gd name="T43" fmla="*/ 20 h 23"/>
                  <a:gd name="T44" fmla="*/ 0 w 59"/>
                  <a:gd name="T45" fmla="*/ 20 h 23"/>
                  <a:gd name="T46" fmla="*/ 1 w 59"/>
                  <a:gd name="T47" fmla="*/ 2 h 23"/>
                  <a:gd name="T48" fmla="*/ 1 w 59"/>
                  <a:gd name="T49" fmla="*/ 2 h 23"/>
                  <a:gd name="T50" fmla="*/ 3 w 59"/>
                  <a:gd name="T51" fmla="*/ 0 h 23"/>
                  <a:gd name="T52" fmla="*/ 29 w 59"/>
                  <a:gd name="T53" fmla="*/ 0 h 23"/>
                  <a:gd name="T54" fmla="*/ 29 w 59"/>
                  <a:gd name="T55" fmla="*/ 4 h 23"/>
                  <a:gd name="T56" fmla="*/ 6 w 59"/>
                  <a:gd name="T57" fmla="*/ 4 h 23"/>
                  <a:gd name="T58" fmla="*/ 29 w 59"/>
                  <a:gd name="T59" fmla="*/ 23 h 23"/>
                  <a:gd name="T60" fmla="*/ 29 w 59"/>
                  <a:gd name="T61" fmla="*/ 23 h 23"/>
                  <a:gd name="T62" fmla="*/ 2 w 59"/>
                  <a:gd name="T63" fmla="*/ 23 h 23"/>
                  <a:gd name="T64" fmla="*/ 2 w 59"/>
                  <a:gd name="T65" fmla="*/ 23 h 23"/>
                  <a:gd name="T66" fmla="*/ 29 w 59"/>
                  <a:gd name="T67" fmla="*/ 23 h 23"/>
                  <a:gd name="T68" fmla="*/ 2 w 59"/>
                  <a:gd name="T69" fmla="*/ 23 h 23"/>
                  <a:gd name="T70" fmla="*/ 0 w 59"/>
                  <a:gd name="T71" fmla="*/ 20 h 23"/>
                  <a:gd name="T72" fmla="*/ 2 w 59"/>
                  <a:gd name="T7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" h="23">
                    <a:moveTo>
                      <a:pt x="29" y="18"/>
                    </a:moveTo>
                    <a:cubicBezTo>
                      <a:pt x="54" y="18"/>
                      <a:pt x="54" y="18"/>
                      <a:pt x="54" y="18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7" y="0"/>
                      <a:pt x="58" y="1"/>
                      <a:pt x="58" y="2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29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29" y="23"/>
                      <a:pt x="29" y="23"/>
                      <a:pt x="29" y="23"/>
                    </a:cubicBezTo>
                    <a:close/>
                    <a:moveTo>
                      <a:pt x="59" y="20"/>
                    </a:moveTo>
                    <a:cubicBezTo>
                      <a:pt x="56" y="23"/>
                      <a:pt x="56" y="23"/>
                      <a:pt x="56" y="23"/>
                    </a:cubicBezTo>
                    <a:cubicBezTo>
                      <a:pt x="57" y="23"/>
                      <a:pt x="59" y="22"/>
                      <a:pt x="59" y="20"/>
                    </a:cubicBezTo>
                    <a:close/>
                    <a:moveTo>
                      <a:pt x="6" y="4"/>
                    </a:moveTo>
                    <a:cubicBezTo>
                      <a:pt x="5" y="18"/>
                      <a:pt x="5" y="18"/>
                      <a:pt x="5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6" y="4"/>
                      <a:pt x="6" y="4"/>
                      <a:pt x="6" y="4"/>
                    </a:cubicBezTo>
                    <a:close/>
                    <a:moveTo>
                      <a:pt x="29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9" y="23"/>
                      <a:pt x="29" y="23"/>
                      <a:pt x="29" y="23"/>
                    </a:cubicBezTo>
                    <a:close/>
                    <a:moveTo>
                      <a:pt x="2" y="23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8" name="Freeform 130"/>
              <p:cNvSpPr>
                <a:spLocks noEditPoints="1"/>
              </p:cNvSpPr>
              <p:nvPr/>
            </p:nvSpPr>
            <p:spPr bwMode="auto">
              <a:xfrm>
                <a:off x="7678738" y="165100"/>
                <a:ext cx="63500" cy="355600"/>
              </a:xfrm>
              <a:custGeom>
                <a:avLst/>
                <a:gdLst>
                  <a:gd name="T0" fmla="*/ 23 w 28"/>
                  <a:gd name="T1" fmla="*/ 5 h 157"/>
                  <a:gd name="T2" fmla="*/ 14 w 28"/>
                  <a:gd name="T3" fmla="*/ 5 h 157"/>
                  <a:gd name="T4" fmla="*/ 14 w 28"/>
                  <a:gd name="T5" fmla="*/ 0 h 157"/>
                  <a:gd name="T6" fmla="*/ 25 w 28"/>
                  <a:gd name="T7" fmla="*/ 0 h 157"/>
                  <a:gd name="T8" fmla="*/ 28 w 28"/>
                  <a:gd name="T9" fmla="*/ 3 h 157"/>
                  <a:gd name="T10" fmla="*/ 28 w 28"/>
                  <a:gd name="T11" fmla="*/ 154 h 157"/>
                  <a:gd name="T12" fmla="*/ 25 w 28"/>
                  <a:gd name="T13" fmla="*/ 157 h 157"/>
                  <a:gd name="T14" fmla="*/ 14 w 28"/>
                  <a:gd name="T15" fmla="*/ 157 h 157"/>
                  <a:gd name="T16" fmla="*/ 14 w 28"/>
                  <a:gd name="T17" fmla="*/ 152 h 157"/>
                  <a:gd name="T18" fmla="*/ 23 w 28"/>
                  <a:gd name="T19" fmla="*/ 152 h 157"/>
                  <a:gd name="T20" fmla="*/ 23 w 28"/>
                  <a:gd name="T21" fmla="*/ 5 h 157"/>
                  <a:gd name="T22" fmla="*/ 14 w 28"/>
                  <a:gd name="T23" fmla="*/ 5 h 157"/>
                  <a:gd name="T24" fmla="*/ 5 w 28"/>
                  <a:gd name="T25" fmla="*/ 5 h 157"/>
                  <a:gd name="T26" fmla="*/ 5 w 28"/>
                  <a:gd name="T27" fmla="*/ 152 h 157"/>
                  <a:gd name="T28" fmla="*/ 14 w 28"/>
                  <a:gd name="T29" fmla="*/ 152 h 157"/>
                  <a:gd name="T30" fmla="*/ 14 w 28"/>
                  <a:gd name="T31" fmla="*/ 157 h 157"/>
                  <a:gd name="T32" fmla="*/ 3 w 28"/>
                  <a:gd name="T33" fmla="*/ 157 h 157"/>
                  <a:gd name="T34" fmla="*/ 0 w 28"/>
                  <a:gd name="T35" fmla="*/ 154 h 157"/>
                  <a:gd name="T36" fmla="*/ 0 w 28"/>
                  <a:gd name="T37" fmla="*/ 3 h 157"/>
                  <a:gd name="T38" fmla="*/ 3 w 28"/>
                  <a:gd name="T39" fmla="*/ 0 h 157"/>
                  <a:gd name="T40" fmla="*/ 14 w 28"/>
                  <a:gd name="T41" fmla="*/ 0 h 157"/>
                  <a:gd name="T42" fmla="*/ 14 w 28"/>
                  <a:gd name="T43" fmla="*/ 5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57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28" y="156"/>
                      <a:pt x="27" y="157"/>
                      <a:pt x="25" y="157"/>
                    </a:cubicBezTo>
                    <a:cubicBezTo>
                      <a:pt x="14" y="157"/>
                      <a:pt x="14" y="157"/>
                      <a:pt x="14" y="157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23" y="152"/>
                      <a:pt x="23" y="152"/>
                      <a:pt x="23" y="152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4" y="157"/>
                      <a:pt x="14" y="157"/>
                      <a:pt x="14" y="157"/>
                    </a:cubicBezTo>
                    <a:cubicBezTo>
                      <a:pt x="3" y="157"/>
                      <a:pt x="3" y="157"/>
                      <a:pt x="3" y="157"/>
                    </a:cubicBezTo>
                    <a:cubicBezTo>
                      <a:pt x="1" y="157"/>
                      <a:pt x="0" y="156"/>
                      <a:pt x="0" y="15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9" name="Freeform 131"/>
              <p:cNvSpPr>
                <a:spLocks noEditPoints="1"/>
              </p:cNvSpPr>
              <p:nvPr/>
            </p:nvSpPr>
            <p:spPr bwMode="auto">
              <a:xfrm>
                <a:off x="7604126" y="352425"/>
                <a:ext cx="61913" cy="168275"/>
              </a:xfrm>
              <a:custGeom>
                <a:avLst/>
                <a:gdLst>
                  <a:gd name="T0" fmla="*/ 23 w 27"/>
                  <a:gd name="T1" fmla="*/ 5 h 74"/>
                  <a:gd name="T2" fmla="*/ 14 w 27"/>
                  <a:gd name="T3" fmla="*/ 5 h 74"/>
                  <a:gd name="T4" fmla="*/ 14 w 27"/>
                  <a:gd name="T5" fmla="*/ 0 h 74"/>
                  <a:gd name="T6" fmla="*/ 25 w 27"/>
                  <a:gd name="T7" fmla="*/ 0 h 74"/>
                  <a:gd name="T8" fmla="*/ 27 w 27"/>
                  <a:gd name="T9" fmla="*/ 3 h 74"/>
                  <a:gd name="T10" fmla="*/ 27 w 27"/>
                  <a:gd name="T11" fmla="*/ 71 h 74"/>
                  <a:gd name="T12" fmla="*/ 25 w 27"/>
                  <a:gd name="T13" fmla="*/ 74 h 74"/>
                  <a:gd name="T14" fmla="*/ 14 w 27"/>
                  <a:gd name="T15" fmla="*/ 74 h 74"/>
                  <a:gd name="T16" fmla="*/ 14 w 27"/>
                  <a:gd name="T17" fmla="*/ 69 h 74"/>
                  <a:gd name="T18" fmla="*/ 23 w 27"/>
                  <a:gd name="T19" fmla="*/ 69 h 74"/>
                  <a:gd name="T20" fmla="*/ 23 w 27"/>
                  <a:gd name="T21" fmla="*/ 5 h 74"/>
                  <a:gd name="T22" fmla="*/ 14 w 27"/>
                  <a:gd name="T23" fmla="*/ 5 h 74"/>
                  <a:gd name="T24" fmla="*/ 5 w 27"/>
                  <a:gd name="T25" fmla="*/ 5 h 74"/>
                  <a:gd name="T26" fmla="*/ 5 w 27"/>
                  <a:gd name="T27" fmla="*/ 69 h 74"/>
                  <a:gd name="T28" fmla="*/ 14 w 27"/>
                  <a:gd name="T29" fmla="*/ 69 h 74"/>
                  <a:gd name="T30" fmla="*/ 14 w 27"/>
                  <a:gd name="T31" fmla="*/ 74 h 74"/>
                  <a:gd name="T32" fmla="*/ 2 w 27"/>
                  <a:gd name="T33" fmla="*/ 74 h 74"/>
                  <a:gd name="T34" fmla="*/ 0 w 27"/>
                  <a:gd name="T35" fmla="*/ 71 h 74"/>
                  <a:gd name="T36" fmla="*/ 0 w 27"/>
                  <a:gd name="T37" fmla="*/ 3 h 74"/>
                  <a:gd name="T38" fmla="*/ 2 w 27"/>
                  <a:gd name="T39" fmla="*/ 0 h 74"/>
                  <a:gd name="T40" fmla="*/ 14 w 27"/>
                  <a:gd name="T41" fmla="*/ 0 h 74"/>
                  <a:gd name="T42" fmla="*/ 14 w 27"/>
                  <a:gd name="T43" fmla="*/ 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7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3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3"/>
                      <a:pt x="26" y="74"/>
                      <a:pt x="2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23" y="69"/>
                      <a:pt x="23" y="69"/>
                      <a:pt x="23" y="6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0" name="Freeform 150"/>
              <p:cNvSpPr>
                <a:spLocks noEditPoints="1"/>
              </p:cNvSpPr>
              <p:nvPr/>
            </p:nvSpPr>
            <p:spPr bwMode="auto">
              <a:xfrm>
                <a:off x="6416676" y="2874963"/>
                <a:ext cx="327025" cy="85725"/>
              </a:xfrm>
              <a:custGeom>
                <a:avLst/>
                <a:gdLst>
                  <a:gd name="T0" fmla="*/ 130 w 145"/>
                  <a:gd name="T1" fmla="*/ 25 h 38"/>
                  <a:gd name="T2" fmla="*/ 73 w 145"/>
                  <a:gd name="T3" fmla="*/ 25 h 38"/>
                  <a:gd name="T4" fmla="*/ 73 w 145"/>
                  <a:gd name="T5" fmla="*/ 20 h 38"/>
                  <a:gd name="T6" fmla="*/ 128 w 145"/>
                  <a:gd name="T7" fmla="*/ 20 h 38"/>
                  <a:gd name="T8" fmla="*/ 128 w 145"/>
                  <a:gd name="T9" fmla="*/ 2 h 38"/>
                  <a:gd name="T10" fmla="*/ 130 w 145"/>
                  <a:gd name="T11" fmla="*/ 0 h 38"/>
                  <a:gd name="T12" fmla="*/ 143 w 145"/>
                  <a:gd name="T13" fmla="*/ 0 h 38"/>
                  <a:gd name="T14" fmla="*/ 145 w 145"/>
                  <a:gd name="T15" fmla="*/ 2 h 38"/>
                  <a:gd name="T16" fmla="*/ 145 w 145"/>
                  <a:gd name="T17" fmla="*/ 36 h 38"/>
                  <a:gd name="T18" fmla="*/ 143 w 145"/>
                  <a:gd name="T19" fmla="*/ 38 h 38"/>
                  <a:gd name="T20" fmla="*/ 73 w 145"/>
                  <a:gd name="T21" fmla="*/ 38 h 38"/>
                  <a:gd name="T22" fmla="*/ 73 w 145"/>
                  <a:gd name="T23" fmla="*/ 33 h 38"/>
                  <a:gd name="T24" fmla="*/ 141 w 145"/>
                  <a:gd name="T25" fmla="*/ 33 h 38"/>
                  <a:gd name="T26" fmla="*/ 141 w 145"/>
                  <a:gd name="T27" fmla="*/ 4 h 38"/>
                  <a:gd name="T28" fmla="*/ 132 w 145"/>
                  <a:gd name="T29" fmla="*/ 4 h 38"/>
                  <a:gd name="T30" fmla="*/ 132 w 145"/>
                  <a:gd name="T31" fmla="*/ 23 h 38"/>
                  <a:gd name="T32" fmla="*/ 130 w 145"/>
                  <a:gd name="T33" fmla="*/ 25 h 38"/>
                  <a:gd name="T34" fmla="*/ 73 w 145"/>
                  <a:gd name="T35" fmla="*/ 25 h 38"/>
                  <a:gd name="T36" fmla="*/ 15 w 145"/>
                  <a:gd name="T37" fmla="*/ 25 h 38"/>
                  <a:gd name="T38" fmla="*/ 13 w 145"/>
                  <a:gd name="T39" fmla="*/ 23 h 38"/>
                  <a:gd name="T40" fmla="*/ 13 w 145"/>
                  <a:gd name="T41" fmla="*/ 5 h 38"/>
                  <a:gd name="T42" fmla="*/ 4 w 145"/>
                  <a:gd name="T43" fmla="*/ 5 h 38"/>
                  <a:gd name="T44" fmla="*/ 4 w 145"/>
                  <a:gd name="T45" fmla="*/ 33 h 38"/>
                  <a:gd name="T46" fmla="*/ 73 w 145"/>
                  <a:gd name="T47" fmla="*/ 33 h 38"/>
                  <a:gd name="T48" fmla="*/ 73 w 145"/>
                  <a:gd name="T49" fmla="*/ 38 h 38"/>
                  <a:gd name="T50" fmla="*/ 2 w 145"/>
                  <a:gd name="T51" fmla="*/ 38 h 38"/>
                  <a:gd name="T52" fmla="*/ 0 w 145"/>
                  <a:gd name="T53" fmla="*/ 36 h 38"/>
                  <a:gd name="T54" fmla="*/ 0 w 145"/>
                  <a:gd name="T55" fmla="*/ 2 h 38"/>
                  <a:gd name="T56" fmla="*/ 2 w 145"/>
                  <a:gd name="T57" fmla="*/ 0 h 38"/>
                  <a:gd name="T58" fmla="*/ 15 w 145"/>
                  <a:gd name="T59" fmla="*/ 0 h 38"/>
                  <a:gd name="T60" fmla="*/ 17 w 145"/>
                  <a:gd name="T61" fmla="*/ 2 h 38"/>
                  <a:gd name="T62" fmla="*/ 17 w 145"/>
                  <a:gd name="T63" fmla="*/ 20 h 38"/>
                  <a:gd name="T64" fmla="*/ 73 w 145"/>
                  <a:gd name="T65" fmla="*/ 20 h 38"/>
                  <a:gd name="T66" fmla="*/ 73 w 145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5" h="38">
                    <a:moveTo>
                      <a:pt x="130" y="25"/>
                    </a:move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28" y="2"/>
                      <a:pt x="128" y="2"/>
                      <a:pt x="128" y="2"/>
                    </a:cubicBezTo>
                    <a:cubicBezTo>
                      <a:pt x="128" y="1"/>
                      <a:pt x="129" y="0"/>
                      <a:pt x="130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4" y="0"/>
                      <a:pt x="145" y="1"/>
                      <a:pt x="145" y="2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5" y="37"/>
                      <a:pt x="144" y="38"/>
                      <a:pt x="143" y="38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141" y="33"/>
                      <a:pt x="141" y="33"/>
                      <a:pt x="141" y="33"/>
                    </a:cubicBezTo>
                    <a:cubicBezTo>
                      <a:pt x="141" y="4"/>
                      <a:pt x="141" y="4"/>
                      <a:pt x="141" y="4"/>
                    </a:cubicBezTo>
                    <a:cubicBezTo>
                      <a:pt x="132" y="4"/>
                      <a:pt x="132" y="4"/>
                      <a:pt x="132" y="4"/>
                    </a:cubicBezTo>
                    <a:cubicBezTo>
                      <a:pt x="132" y="23"/>
                      <a:pt x="132" y="23"/>
                      <a:pt x="132" y="23"/>
                    </a:cubicBezTo>
                    <a:cubicBezTo>
                      <a:pt x="132" y="24"/>
                      <a:pt x="131" y="25"/>
                      <a:pt x="130" y="25"/>
                    </a:cubicBezTo>
                    <a:close/>
                    <a:moveTo>
                      <a:pt x="73" y="25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3" y="24"/>
                      <a:pt x="13" y="2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73" y="20"/>
                      <a:pt x="73" y="20"/>
                      <a:pt x="73" y="20"/>
                    </a:cubicBezTo>
                    <a:lnTo>
                      <a:pt x="73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1" name="Freeform 151"/>
              <p:cNvSpPr>
                <a:spLocks noEditPoints="1"/>
              </p:cNvSpPr>
              <p:nvPr/>
            </p:nvSpPr>
            <p:spPr bwMode="auto">
              <a:xfrm>
                <a:off x="6459538" y="2649538"/>
                <a:ext cx="246063" cy="261938"/>
              </a:xfrm>
              <a:custGeom>
                <a:avLst/>
                <a:gdLst>
                  <a:gd name="T0" fmla="*/ 55 w 109"/>
                  <a:gd name="T1" fmla="*/ 111 h 116"/>
                  <a:gd name="T2" fmla="*/ 86 w 109"/>
                  <a:gd name="T3" fmla="*/ 111 h 116"/>
                  <a:gd name="T4" fmla="*/ 86 w 109"/>
                  <a:gd name="T5" fmla="*/ 67 h 116"/>
                  <a:gd name="T6" fmla="*/ 89 w 109"/>
                  <a:gd name="T7" fmla="*/ 64 h 116"/>
                  <a:gd name="T8" fmla="*/ 102 w 109"/>
                  <a:gd name="T9" fmla="*/ 64 h 116"/>
                  <a:gd name="T10" fmla="*/ 55 w 109"/>
                  <a:gd name="T11" fmla="*/ 6 h 116"/>
                  <a:gd name="T12" fmla="*/ 55 w 109"/>
                  <a:gd name="T13" fmla="*/ 6 h 116"/>
                  <a:gd name="T14" fmla="*/ 55 w 109"/>
                  <a:gd name="T15" fmla="*/ 0 h 116"/>
                  <a:gd name="T16" fmla="*/ 57 w 109"/>
                  <a:gd name="T17" fmla="*/ 1 h 116"/>
                  <a:gd name="T18" fmla="*/ 109 w 109"/>
                  <a:gd name="T19" fmla="*/ 65 h 116"/>
                  <a:gd name="T20" fmla="*/ 109 w 109"/>
                  <a:gd name="T21" fmla="*/ 67 h 116"/>
                  <a:gd name="T22" fmla="*/ 107 w 109"/>
                  <a:gd name="T23" fmla="*/ 69 h 116"/>
                  <a:gd name="T24" fmla="*/ 91 w 109"/>
                  <a:gd name="T25" fmla="*/ 69 h 116"/>
                  <a:gd name="T26" fmla="*/ 91 w 109"/>
                  <a:gd name="T27" fmla="*/ 113 h 116"/>
                  <a:gd name="T28" fmla="*/ 89 w 109"/>
                  <a:gd name="T29" fmla="*/ 116 h 116"/>
                  <a:gd name="T30" fmla="*/ 55 w 109"/>
                  <a:gd name="T31" fmla="*/ 116 h 116"/>
                  <a:gd name="T32" fmla="*/ 55 w 109"/>
                  <a:gd name="T33" fmla="*/ 111 h 116"/>
                  <a:gd name="T34" fmla="*/ 23 w 109"/>
                  <a:gd name="T35" fmla="*/ 67 h 116"/>
                  <a:gd name="T36" fmla="*/ 23 w 109"/>
                  <a:gd name="T37" fmla="*/ 111 h 116"/>
                  <a:gd name="T38" fmla="*/ 55 w 109"/>
                  <a:gd name="T39" fmla="*/ 111 h 116"/>
                  <a:gd name="T40" fmla="*/ 55 w 109"/>
                  <a:gd name="T41" fmla="*/ 116 h 116"/>
                  <a:gd name="T42" fmla="*/ 21 w 109"/>
                  <a:gd name="T43" fmla="*/ 116 h 116"/>
                  <a:gd name="T44" fmla="*/ 19 w 109"/>
                  <a:gd name="T45" fmla="*/ 113 h 116"/>
                  <a:gd name="T46" fmla="*/ 19 w 109"/>
                  <a:gd name="T47" fmla="*/ 69 h 116"/>
                  <a:gd name="T48" fmla="*/ 3 w 109"/>
                  <a:gd name="T49" fmla="*/ 69 h 116"/>
                  <a:gd name="T50" fmla="*/ 3 w 109"/>
                  <a:gd name="T51" fmla="*/ 69 h 116"/>
                  <a:gd name="T52" fmla="*/ 1 w 109"/>
                  <a:gd name="T53" fmla="*/ 69 h 116"/>
                  <a:gd name="T54" fmla="*/ 1 w 109"/>
                  <a:gd name="T55" fmla="*/ 65 h 116"/>
                  <a:gd name="T56" fmla="*/ 53 w 109"/>
                  <a:gd name="T57" fmla="*/ 1 h 116"/>
                  <a:gd name="T58" fmla="*/ 53 w 109"/>
                  <a:gd name="T59" fmla="*/ 0 h 116"/>
                  <a:gd name="T60" fmla="*/ 55 w 109"/>
                  <a:gd name="T61" fmla="*/ 0 h 116"/>
                  <a:gd name="T62" fmla="*/ 55 w 109"/>
                  <a:gd name="T63" fmla="*/ 6 h 116"/>
                  <a:gd name="T64" fmla="*/ 8 w 109"/>
                  <a:gd name="T65" fmla="*/ 64 h 116"/>
                  <a:gd name="T66" fmla="*/ 21 w 109"/>
                  <a:gd name="T67" fmla="*/ 64 h 116"/>
                  <a:gd name="T68" fmla="*/ 23 w 109"/>
                  <a:gd name="T69" fmla="*/ 6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116">
                    <a:moveTo>
                      <a:pt x="55" y="111"/>
                    </a:moveTo>
                    <a:cubicBezTo>
                      <a:pt x="86" y="111"/>
                      <a:pt x="86" y="111"/>
                      <a:pt x="86" y="111"/>
                    </a:cubicBezTo>
                    <a:cubicBezTo>
                      <a:pt x="86" y="67"/>
                      <a:pt x="86" y="67"/>
                      <a:pt x="86" y="67"/>
                    </a:cubicBezTo>
                    <a:cubicBezTo>
                      <a:pt x="86" y="65"/>
                      <a:pt x="88" y="64"/>
                      <a:pt x="89" y="64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6" y="0"/>
                      <a:pt x="56" y="0"/>
                      <a:pt x="57" y="1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109" y="65"/>
                      <a:pt x="109" y="66"/>
                      <a:pt x="109" y="67"/>
                    </a:cubicBezTo>
                    <a:cubicBezTo>
                      <a:pt x="109" y="68"/>
                      <a:pt x="108" y="69"/>
                      <a:pt x="107" y="69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1" y="113"/>
                      <a:pt x="91" y="113"/>
                      <a:pt x="91" y="113"/>
                    </a:cubicBezTo>
                    <a:cubicBezTo>
                      <a:pt x="91" y="115"/>
                      <a:pt x="90" y="116"/>
                      <a:pt x="89" y="116"/>
                    </a:cubicBezTo>
                    <a:cubicBezTo>
                      <a:pt x="55" y="116"/>
                      <a:pt x="55" y="116"/>
                      <a:pt x="55" y="116"/>
                    </a:cubicBezTo>
                    <a:lnTo>
                      <a:pt x="55" y="111"/>
                    </a:lnTo>
                    <a:close/>
                    <a:moveTo>
                      <a:pt x="23" y="67"/>
                    </a:moveTo>
                    <a:cubicBezTo>
                      <a:pt x="23" y="111"/>
                      <a:pt x="23" y="111"/>
                      <a:pt x="23" y="111"/>
                    </a:cubicBezTo>
                    <a:cubicBezTo>
                      <a:pt x="55" y="111"/>
                      <a:pt x="55" y="111"/>
                      <a:pt x="55" y="111"/>
                    </a:cubicBezTo>
                    <a:cubicBezTo>
                      <a:pt x="55" y="116"/>
                      <a:pt x="55" y="116"/>
                      <a:pt x="55" y="116"/>
                    </a:cubicBezTo>
                    <a:cubicBezTo>
                      <a:pt x="21" y="116"/>
                      <a:pt x="21" y="116"/>
                      <a:pt x="21" y="116"/>
                    </a:cubicBezTo>
                    <a:cubicBezTo>
                      <a:pt x="20" y="116"/>
                      <a:pt x="19" y="115"/>
                      <a:pt x="19" y="113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2" y="69"/>
                      <a:pt x="2" y="69"/>
                      <a:pt x="1" y="69"/>
                    </a:cubicBezTo>
                    <a:cubicBezTo>
                      <a:pt x="0" y="68"/>
                      <a:pt x="0" y="66"/>
                      <a:pt x="1" y="65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4" y="0"/>
                      <a:pt x="54" y="0"/>
                      <a:pt x="55" y="0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2" y="64"/>
                      <a:pt x="23" y="65"/>
                      <a:pt x="23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2" name="Freeform 162"/>
              <p:cNvSpPr>
                <a:spLocks noEditPoints="1"/>
              </p:cNvSpPr>
              <p:nvPr/>
            </p:nvSpPr>
            <p:spPr bwMode="auto">
              <a:xfrm>
                <a:off x="7251701" y="2525713"/>
                <a:ext cx="212725" cy="596900"/>
              </a:xfrm>
              <a:custGeom>
                <a:avLst/>
                <a:gdLst>
                  <a:gd name="T0" fmla="*/ 57 w 94"/>
                  <a:gd name="T1" fmla="*/ 260 h 264"/>
                  <a:gd name="T2" fmla="*/ 58 w 94"/>
                  <a:gd name="T3" fmla="*/ 119 h 264"/>
                  <a:gd name="T4" fmla="*/ 82 w 94"/>
                  <a:gd name="T5" fmla="*/ 91 h 264"/>
                  <a:gd name="T6" fmla="*/ 88 w 94"/>
                  <a:gd name="T7" fmla="*/ 79 h 264"/>
                  <a:gd name="T8" fmla="*/ 81 w 94"/>
                  <a:gd name="T9" fmla="*/ 38 h 264"/>
                  <a:gd name="T10" fmla="*/ 78 w 94"/>
                  <a:gd name="T11" fmla="*/ 31 h 264"/>
                  <a:gd name="T12" fmla="*/ 71 w 94"/>
                  <a:gd name="T13" fmla="*/ 63 h 264"/>
                  <a:gd name="T14" fmla="*/ 68 w 94"/>
                  <a:gd name="T15" fmla="*/ 66 h 264"/>
                  <a:gd name="T16" fmla="*/ 60 w 94"/>
                  <a:gd name="T17" fmla="*/ 66 h 264"/>
                  <a:gd name="T18" fmla="*/ 51 w 94"/>
                  <a:gd name="T19" fmla="*/ 5 h 264"/>
                  <a:gd name="T20" fmla="*/ 47 w 94"/>
                  <a:gd name="T21" fmla="*/ 0 h 264"/>
                  <a:gd name="T22" fmla="*/ 53 w 94"/>
                  <a:gd name="T23" fmla="*/ 0 h 264"/>
                  <a:gd name="T24" fmla="*/ 62 w 94"/>
                  <a:gd name="T25" fmla="*/ 61 h 264"/>
                  <a:gd name="T26" fmla="*/ 59 w 94"/>
                  <a:gd name="T27" fmla="*/ 3 h 264"/>
                  <a:gd name="T28" fmla="*/ 62 w 94"/>
                  <a:gd name="T29" fmla="*/ 0 h 264"/>
                  <a:gd name="T30" fmla="*/ 84 w 94"/>
                  <a:gd name="T31" fmla="*/ 32 h 264"/>
                  <a:gd name="T32" fmla="*/ 93 w 94"/>
                  <a:gd name="T33" fmla="*/ 65 h 264"/>
                  <a:gd name="T34" fmla="*/ 87 w 94"/>
                  <a:gd name="T35" fmla="*/ 94 h 264"/>
                  <a:gd name="T36" fmla="*/ 74 w 94"/>
                  <a:gd name="T37" fmla="*/ 112 h 264"/>
                  <a:gd name="T38" fmla="*/ 62 w 94"/>
                  <a:gd name="T39" fmla="*/ 262 h 264"/>
                  <a:gd name="T40" fmla="*/ 47 w 94"/>
                  <a:gd name="T41" fmla="*/ 264 h 264"/>
                  <a:gd name="T42" fmla="*/ 15 w 94"/>
                  <a:gd name="T43" fmla="*/ 34 h 264"/>
                  <a:gd name="T44" fmla="*/ 6 w 94"/>
                  <a:gd name="T45" fmla="*/ 66 h 264"/>
                  <a:gd name="T46" fmla="*/ 12 w 94"/>
                  <a:gd name="T47" fmla="*/ 91 h 264"/>
                  <a:gd name="T48" fmla="*/ 36 w 94"/>
                  <a:gd name="T49" fmla="*/ 119 h 264"/>
                  <a:gd name="T50" fmla="*/ 37 w 94"/>
                  <a:gd name="T51" fmla="*/ 121 h 264"/>
                  <a:gd name="T52" fmla="*/ 47 w 94"/>
                  <a:gd name="T53" fmla="*/ 260 h 264"/>
                  <a:gd name="T54" fmla="*/ 35 w 94"/>
                  <a:gd name="T55" fmla="*/ 264 h 264"/>
                  <a:gd name="T56" fmla="*/ 32 w 94"/>
                  <a:gd name="T57" fmla="*/ 122 h 264"/>
                  <a:gd name="T58" fmla="*/ 7 w 94"/>
                  <a:gd name="T59" fmla="*/ 94 h 264"/>
                  <a:gd name="T60" fmla="*/ 1 w 94"/>
                  <a:gd name="T61" fmla="*/ 65 h 264"/>
                  <a:gd name="T62" fmla="*/ 10 w 94"/>
                  <a:gd name="T63" fmla="*/ 32 h 264"/>
                  <a:gd name="T64" fmla="*/ 32 w 94"/>
                  <a:gd name="T65" fmla="*/ 0 h 264"/>
                  <a:gd name="T66" fmla="*/ 33 w 94"/>
                  <a:gd name="T67" fmla="*/ 0 h 264"/>
                  <a:gd name="T68" fmla="*/ 29 w 94"/>
                  <a:gd name="T69" fmla="*/ 61 h 264"/>
                  <a:gd name="T70" fmla="*/ 38 w 94"/>
                  <a:gd name="T71" fmla="*/ 2 h 264"/>
                  <a:gd name="T72" fmla="*/ 47 w 94"/>
                  <a:gd name="T73" fmla="*/ 0 h 264"/>
                  <a:gd name="T74" fmla="*/ 47 w 94"/>
                  <a:gd name="T75" fmla="*/ 5 h 264"/>
                  <a:gd name="T76" fmla="*/ 43 w 94"/>
                  <a:gd name="T77" fmla="*/ 5 h 264"/>
                  <a:gd name="T78" fmla="*/ 34 w 94"/>
                  <a:gd name="T79" fmla="*/ 66 h 264"/>
                  <a:gd name="T80" fmla="*/ 26 w 94"/>
                  <a:gd name="T81" fmla="*/ 66 h 264"/>
                  <a:gd name="T82" fmla="*/ 24 w 94"/>
                  <a:gd name="T83" fmla="*/ 63 h 264"/>
                  <a:gd name="T84" fmla="*/ 16 w 94"/>
                  <a:gd name="T85" fmla="*/ 3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4" h="264">
                    <a:moveTo>
                      <a:pt x="47" y="260"/>
                    </a:moveTo>
                    <a:cubicBezTo>
                      <a:pt x="57" y="260"/>
                      <a:pt x="57" y="260"/>
                      <a:pt x="57" y="260"/>
                    </a:cubicBezTo>
                    <a:cubicBezTo>
                      <a:pt x="57" y="121"/>
                      <a:pt x="57" y="121"/>
                      <a:pt x="57" y="121"/>
                    </a:cubicBezTo>
                    <a:cubicBezTo>
                      <a:pt x="57" y="120"/>
                      <a:pt x="57" y="119"/>
                      <a:pt x="58" y="119"/>
                    </a:cubicBezTo>
                    <a:cubicBezTo>
                      <a:pt x="62" y="116"/>
                      <a:pt x="67" y="113"/>
                      <a:pt x="70" y="109"/>
                    </a:cubicBezTo>
                    <a:cubicBezTo>
                      <a:pt x="75" y="103"/>
                      <a:pt x="79" y="96"/>
                      <a:pt x="82" y="91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85" y="87"/>
                      <a:pt x="87" y="83"/>
                      <a:pt x="88" y="79"/>
                    </a:cubicBezTo>
                    <a:cubicBezTo>
                      <a:pt x="89" y="75"/>
                      <a:pt x="89" y="71"/>
                      <a:pt x="88" y="66"/>
                    </a:cubicBezTo>
                    <a:cubicBezTo>
                      <a:pt x="87" y="56"/>
                      <a:pt x="84" y="47"/>
                      <a:pt x="81" y="38"/>
                    </a:cubicBezTo>
                    <a:cubicBezTo>
                      <a:pt x="80" y="37"/>
                      <a:pt x="80" y="36"/>
                      <a:pt x="79" y="34"/>
                    </a:cubicBezTo>
                    <a:cubicBezTo>
                      <a:pt x="79" y="32"/>
                      <a:pt x="78" y="32"/>
                      <a:pt x="78" y="31"/>
                    </a:cubicBezTo>
                    <a:cubicBezTo>
                      <a:pt x="76" y="23"/>
                      <a:pt x="71" y="10"/>
                      <a:pt x="64" y="6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4"/>
                      <a:pt x="70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59" y="66"/>
                      <a:pt x="58" y="65"/>
                      <a:pt x="58" y="63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6" y="1"/>
                      <a:pt x="56" y="2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1"/>
                      <a:pt x="61" y="0"/>
                      <a:pt x="62" y="0"/>
                    </a:cubicBezTo>
                    <a:cubicBezTo>
                      <a:pt x="73" y="2"/>
                      <a:pt x="79" y="20"/>
                      <a:pt x="83" y="29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5" y="36"/>
                      <a:pt x="85" y="36"/>
                      <a:pt x="85" y="36"/>
                    </a:cubicBezTo>
                    <a:cubicBezTo>
                      <a:pt x="89" y="45"/>
                      <a:pt x="92" y="55"/>
                      <a:pt x="93" y="65"/>
                    </a:cubicBezTo>
                    <a:cubicBezTo>
                      <a:pt x="94" y="71"/>
                      <a:pt x="94" y="75"/>
                      <a:pt x="92" y="80"/>
                    </a:cubicBezTo>
                    <a:cubicBezTo>
                      <a:pt x="91" y="85"/>
                      <a:pt x="89" y="89"/>
                      <a:pt x="87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4" y="99"/>
                      <a:pt x="79" y="106"/>
                      <a:pt x="74" y="112"/>
                    </a:cubicBezTo>
                    <a:cubicBezTo>
                      <a:pt x="70" y="116"/>
                      <a:pt x="66" y="120"/>
                      <a:pt x="62" y="122"/>
                    </a:cubicBezTo>
                    <a:cubicBezTo>
                      <a:pt x="62" y="262"/>
                      <a:pt x="62" y="262"/>
                      <a:pt x="62" y="262"/>
                    </a:cubicBezTo>
                    <a:cubicBezTo>
                      <a:pt x="62" y="263"/>
                      <a:pt x="60" y="264"/>
                      <a:pt x="59" y="264"/>
                    </a:cubicBezTo>
                    <a:cubicBezTo>
                      <a:pt x="47" y="264"/>
                      <a:pt x="47" y="264"/>
                      <a:pt x="47" y="264"/>
                    </a:cubicBezTo>
                    <a:lnTo>
                      <a:pt x="47" y="260"/>
                    </a:lnTo>
                    <a:close/>
                    <a:moveTo>
                      <a:pt x="15" y="34"/>
                    </a:moveTo>
                    <a:cubicBezTo>
                      <a:pt x="14" y="36"/>
                      <a:pt x="14" y="37"/>
                      <a:pt x="13" y="38"/>
                    </a:cubicBezTo>
                    <a:cubicBezTo>
                      <a:pt x="10" y="47"/>
                      <a:pt x="7" y="56"/>
                      <a:pt x="6" y="66"/>
                    </a:cubicBezTo>
                    <a:cubicBezTo>
                      <a:pt x="5" y="71"/>
                      <a:pt x="5" y="75"/>
                      <a:pt x="6" y="79"/>
                    </a:cubicBezTo>
                    <a:cubicBezTo>
                      <a:pt x="7" y="83"/>
                      <a:pt x="9" y="87"/>
                      <a:pt x="12" y="91"/>
                    </a:cubicBezTo>
                    <a:cubicBezTo>
                      <a:pt x="15" y="96"/>
                      <a:pt x="19" y="103"/>
                      <a:pt x="24" y="108"/>
                    </a:cubicBezTo>
                    <a:cubicBezTo>
                      <a:pt x="27" y="113"/>
                      <a:pt x="31" y="116"/>
                      <a:pt x="36" y="119"/>
                    </a:cubicBezTo>
                    <a:cubicBezTo>
                      <a:pt x="37" y="119"/>
                      <a:pt x="37" y="120"/>
                      <a:pt x="37" y="121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37" y="260"/>
                      <a:pt x="37" y="260"/>
                      <a:pt x="37" y="260"/>
                    </a:cubicBezTo>
                    <a:cubicBezTo>
                      <a:pt x="47" y="260"/>
                      <a:pt x="47" y="260"/>
                      <a:pt x="47" y="260"/>
                    </a:cubicBezTo>
                    <a:cubicBezTo>
                      <a:pt x="47" y="264"/>
                      <a:pt x="47" y="264"/>
                      <a:pt x="47" y="264"/>
                    </a:cubicBezTo>
                    <a:cubicBezTo>
                      <a:pt x="35" y="264"/>
                      <a:pt x="35" y="264"/>
                      <a:pt x="35" y="264"/>
                    </a:cubicBezTo>
                    <a:cubicBezTo>
                      <a:pt x="33" y="264"/>
                      <a:pt x="32" y="263"/>
                      <a:pt x="32" y="262"/>
                    </a:cubicBezTo>
                    <a:cubicBezTo>
                      <a:pt x="32" y="122"/>
                      <a:pt x="32" y="122"/>
                      <a:pt x="32" y="122"/>
                    </a:cubicBezTo>
                    <a:cubicBezTo>
                      <a:pt x="28" y="119"/>
                      <a:pt x="24" y="116"/>
                      <a:pt x="20" y="112"/>
                    </a:cubicBezTo>
                    <a:cubicBezTo>
                      <a:pt x="15" y="106"/>
                      <a:pt x="10" y="99"/>
                      <a:pt x="7" y="94"/>
                    </a:cubicBezTo>
                    <a:cubicBezTo>
                      <a:pt x="5" y="89"/>
                      <a:pt x="3" y="85"/>
                      <a:pt x="2" y="80"/>
                    </a:cubicBezTo>
                    <a:cubicBezTo>
                      <a:pt x="0" y="75"/>
                      <a:pt x="0" y="71"/>
                      <a:pt x="1" y="65"/>
                    </a:cubicBezTo>
                    <a:cubicBezTo>
                      <a:pt x="2" y="55"/>
                      <a:pt x="5" y="45"/>
                      <a:pt x="9" y="36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5" y="20"/>
                      <a:pt x="21" y="2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3" y="0"/>
                    </a:cubicBezTo>
                    <a:cubicBezTo>
                      <a:pt x="34" y="1"/>
                      <a:pt x="35" y="2"/>
                      <a:pt x="35" y="3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1"/>
                      <a:pt x="39" y="0"/>
                      <a:pt x="41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36" y="65"/>
                      <a:pt x="35" y="66"/>
                      <a:pt x="34" y="66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25" y="66"/>
                      <a:pt x="23" y="65"/>
                      <a:pt x="23" y="63"/>
                    </a:cubicBezTo>
                    <a:cubicBezTo>
                      <a:pt x="23" y="63"/>
                      <a:pt x="23" y="63"/>
                      <a:pt x="24" y="6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3" y="10"/>
                      <a:pt x="18" y="23"/>
                      <a:pt x="16" y="31"/>
                    </a:cubicBezTo>
                    <a:cubicBezTo>
                      <a:pt x="16" y="32"/>
                      <a:pt x="15" y="32"/>
                      <a:pt x="1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3" name="Freeform 171"/>
              <p:cNvSpPr>
                <a:spLocks noEditPoints="1"/>
              </p:cNvSpPr>
              <p:nvPr/>
            </p:nvSpPr>
            <p:spPr bwMode="auto">
              <a:xfrm>
                <a:off x="9705976" y="1866900"/>
                <a:ext cx="384175" cy="393700"/>
              </a:xfrm>
              <a:custGeom>
                <a:avLst/>
                <a:gdLst>
                  <a:gd name="T0" fmla="*/ 140 w 170"/>
                  <a:gd name="T1" fmla="*/ 0 h 174"/>
                  <a:gd name="T2" fmla="*/ 170 w 170"/>
                  <a:gd name="T3" fmla="*/ 2 h 174"/>
                  <a:gd name="T4" fmla="*/ 140 w 170"/>
                  <a:gd name="T5" fmla="*/ 174 h 174"/>
                  <a:gd name="T6" fmla="*/ 165 w 170"/>
                  <a:gd name="T7" fmla="*/ 4 h 174"/>
                  <a:gd name="T8" fmla="*/ 157 w 170"/>
                  <a:gd name="T9" fmla="*/ 152 h 174"/>
                  <a:gd name="T10" fmla="*/ 140 w 170"/>
                  <a:gd name="T11" fmla="*/ 134 h 174"/>
                  <a:gd name="T12" fmla="*/ 152 w 170"/>
                  <a:gd name="T13" fmla="*/ 149 h 174"/>
                  <a:gd name="T14" fmla="*/ 140 w 170"/>
                  <a:gd name="T15" fmla="*/ 123 h 174"/>
                  <a:gd name="T16" fmla="*/ 157 w 170"/>
                  <a:gd name="T17" fmla="*/ 37 h 174"/>
                  <a:gd name="T18" fmla="*/ 140 w 170"/>
                  <a:gd name="T19" fmla="*/ 40 h 174"/>
                  <a:gd name="T20" fmla="*/ 140 w 170"/>
                  <a:gd name="T21" fmla="*/ 118 h 174"/>
                  <a:gd name="T22" fmla="*/ 85 w 170"/>
                  <a:gd name="T23" fmla="*/ 4 h 174"/>
                  <a:gd name="T24" fmla="*/ 140 w 170"/>
                  <a:gd name="T25" fmla="*/ 4 h 174"/>
                  <a:gd name="T26" fmla="*/ 140 w 170"/>
                  <a:gd name="T27" fmla="*/ 174 h 174"/>
                  <a:gd name="T28" fmla="*/ 140 w 170"/>
                  <a:gd name="T29" fmla="*/ 35 h 174"/>
                  <a:gd name="T30" fmla="*/ 85 w 170"/>
                  <a:gd name="T31" fmla="*/ 35 h 174"/>
                  <a:gd name="T32" fmla="*/ 140 w 170"/>
                  <a:gd name="T33" fmla="*/ 123 h 174"/>
                  <a:gd name="T34" fmla="*/ 140 w 170"/>
                  <a:gd name="T35" fmla="*/ 118 h 174"/>
                  <a:gd name="T36" fmla="*/ 128 w 170"/>
                  <a:gd name="T37" fmla="*/ 139 h 174"/>
                  <a:gd name="T38" fmla="*/ 140 w 170"/>
                  <a:gd name="T39" fmla="*/ 154 h 174"/>
                  <a:gd name="T40" fmla="*/ 123 w 170"/>
                  <a:gd name="T41" fmla="*/ 136 h 174"/>
                  <a:gd name="T42" fmla="*/ 85 w 170"/>
                  <a:gd name="T43" fmla="*/ 26 h 174"/>
                  <a:gd name="T44" fmla="*/ 131 w 170"/>
                  <a:gd name="T45" fmla="*/ 16 h 174"/>
                  <a:gd name="T46" fmla="*/ 133 w 170"/>
                  <a:gd name="T47" fmla="*/ 11 h 174"/>
                  <a:gd name="T48" fmla="*/ 133 w 170"/>
                  <a:gd name="T49" fmla="*/ 26 h 174"/>
                  <a:gd name="T50" fmla="*/ 30 w 170"/>
                  <a:gd name="T51" fmla="*/ 4 h 174"/>
                  <a:gd name="T52" fmla="*/ 85 w 170"/>
                  <a:gd name="T53" fmla="*/ 4 h 174"/>
                  <a:gd name="T54" fmla="*/ 85 w 170"/>
                  <a:gd name="T55" fmla="*/ 174 h 174"/>
                  <a:gd name="T56" fmla="*/ 85 w 170"/>
                  <a:gd name="T57" fmla="*/ 11 h 174"/>
                  <a:gd name="T58" fmla="*/ 40 w 170"/>
                  <a:gd name="T59" fmla="*/ 22 h 174"/>
                  <a:gd name="T60" fmla="*/ 37 w 170"/>
                  <a:gd name="T61" fmla="*/ 26 h 174"/>
                  <a:gd name="T62" fmla="*/ 37 w 170"/>
                  <a:gd name="T63" fmla="*/ 11 h 174"/>
                  <a:gd name="T64" fmla="*/ 85 w 170"/>
                  <a:gd name="T65" fmla="*/ 40 h 174"/>
                  <a:gd name="T66" fmla="*/ 85 w 170"/>
                  <a:gd name="T67" fmla="*/ 35 h 174"/>
                  <a:gd name="T68" fmla="*/ 30 w 170"/>
                  <a:gd name="T69" fmla="*/ 123 h 174"/>
                  <a:gd name="T70" fmla="*/ 30 w 170"/>
                  <a:gd name="T71" fmla="*/ 154 h 174"/>
                  <a:gd name="T72" fmla="*/ 42 w 170"/>
                  <a:gd name="T73" fmla="*/ 139 h 174"/>
                  <a:gd name="T74" fmla="*/ 45 w 170"/>
                  <a:gd name="T75" fmla="*/ 134 h 174"/>
                  <a:gd name="T76" fmla="*/ 45 w 170"/>
                  <a:gd name="T77" fmla="*/ 154 h 174"/>
                  <a:gd name="T78" fmla="*/ 5 w 170"/>
                  <a:gd name="T79" fmla="*/ 4 h 174"/>
                  <a:gd name="T80" fmla="*/ 30 w 170"/>
                  <a:gd name="T81" fmla="*/ 174 h 174"/>
                  <a:gd name="T82" fmla="*/ 0 w 170"/>
                  <a:gd name="T83" fmla="*/ 2 h 174"/>
                  <a:gd name="T84" fmla="*/ 30 w 170"/>
                  <a:gd name="T85" fmla="*/ 4 h 174"/>
                  <a:gd name="T86" fmla="*/ 13 w 170"/>
                  <a:gd name="T87" fmla="*/ 37 h 174"/>
                  <a:gd name="T88" fmla="*/ 30 w 170"/>
                  <a:gd name="T89" fmla="*/ 123 h 174"/>
                  <a:gd name="T90" fmla="*/ 18 w 170"/>
                  <a:gd name="T91" fmla="*/ 40 h 174"/>
                  <a:gd name="T92" fmla="*/ 30 w 170"/>
                  <a:gd name="T93" fmla="*/ 134 h 174"/>
                  <a:gd name="T94" fmla="*/ 13 w 170"/>
                  <a:gd name="T95" fmla="*/ 152 h 174"/>
                  <a:gd name="T96" fmla="*/ 30 w 170"/>
                  <a:gd name="T97" fmla="*/ 149 h 174"/>
                  <a:gd name="T98" fmla="*/ 30 w 170"/>
                  <a:gd name="T99" fmla="*/ 139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0" h="174">
                    <a:moveTo>
                      <a:pt x="165" y="4"/>
                    </a:moveTo>
                    <a:cubicBezTo>
                      <a:pt x="140" y="4"/>
                      <a:pt x="140" y="4"/>
                      <a:pt x="140" y="4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9" y="0"/>
                      <a:pt x="170" y="1"/>
                      <a:pt x="170" y="2"/>
                    </a:cubicBezTo>
                    <a:cubicBezTo>
                      <a:pt x="170" y="171"/>
                      <a:pt x="170" y="171"/>
                      <a:pt x="170" y="171"/>
                    </a:cubicBezTo>
                    <a:cubicBezTo>
                      <a:pt x="170" y="172"/>
                      <a:pt x="169" y="174"/>
                      <a:pt x="168" y="174"/>
                    </a:cubicBezTo>
                    <a:cubicBezTo>
                      <a:pt x="140" y="174"/>
                      <a:pt x="140" y="174"/>
                      <a:pt x="140" y="174"/>
                    </a:cubicBezTo>
                    <a:cubicBezTo>
                      <a:pt x="140" y="169"/>
                      <a:pt x="140" y="169"/>
                      <a:pt x="140" y="169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65" y="4"/>
                      <a:pt x="165" y="4"/>
                      <a:pt x="165" y="4"/>
                    </a:cubicBezTo>
                    <a:close/>
                    <a:moveTo>
                      <a:pt x="140" y="154"/>
                    </a:move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56" y="154"/>
                      <a:pt x="157" y="153"/>
                      <a:pt x="157" y="152"/>
                    </a:cubicBezTo>
                    <a:cubicBezTo>
                      <a:pt x="157" y="136"/>
                      <a:pt x="157" y="136"/>
                      <a:pt x="157" y="136"/>
                    </a:cubicBezTo>
                    <a:cubicBezTo>
                      <a:pt x="157" y="135"/>
                      <a:pt x="156" y="134"/>
                      <a:pt x="155" y="134"/>
                    </a:cubicBezTo>
                    <a:cubicBezTo>
                      <a:pt x="140" y="134"/>
                      <a:pt x="140" y="134"/>
                      <a:pt x="140" y="134"/>
                    </a:cubicBezTo>
                    <a:cubicBezTo>
                      <a:pt x="140" y="139"/>
                      <a:pt x="140" y="139"/>
                      <a:pt x="140" y="139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52" y="149"/>
                      <a:pt x="152" y="149"/>
                      <a:pt x="152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54"/>
                      <a:pt x="140" y="154"/>
                      <a:pt x="140" y="154"/>
                    </a:cubicBezTo>
                    <a:close/>
                    <a:moveTo>
                      <a:pt x="140" y="123"/>
                    </a:moveTo>
                    <a:cubicBezTo>
                      <a:pt x="155" y="123"/>
                      <a:pt x="155" y="123"/>
                      <a:pt x="155" y="123"/>
                    </a:cubicBezTo>
                    <a:cubicBezTo>
                      <a:pt x="156" y="123"/>
                      <a:pt x="157" y="122"/>
                      <a:pt x="157" y="120"/>
                    </a:cubicBezTo>
                    <a:cubicBezTo>
                      <a:pt x="157" y="37"/>
                      <a:pt x="157" y="37"/>
                      <a:pt x="157" y="37"/>
                    </a:cubicBezTo>
                    <a:cubicBezTo>
                      <a:pt x="157" y="36"/>
                      <a:pt x="156" y="35"/>
                      <a:pt x="155" y="35"/>
                    </a:cubicBezTo>
                    <a:cubicBezTo>
                      <a:pt x="140" y="35"/>
                      <a:pt x="140" y="35"/>
                      <a:pt x="140" y="35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2" y="118"/>
                      <a:pt x="152" y="118"/>
                      <a:pt x="152" y="118"/>
                    </a:cubicBezTo>
                    <a:cubicBezTo>
                      <a:pt x="140" y="118"/>
                      <a:pt x="140" y="118"/>
                      <a:pt x="140" y="118"/>
                    </a:cubicBezTo>
                    <a:lnTo>
                      <a:pt x="140" y="123"/>
                    </a:lnTo>
                    <a:close/>
                    <a:moveTo>
                      <a:pt x="140" y="4"/>
                    </a:moveTo>
                    <a:cubicBezTo>
                      <a:pt x="85" y="4"/>
                      <a:pt x="85" y="4"/>
                      <a:pt x="85" y="4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4"/>
                      <a:pt x="140" y="4"/>
                      <a:pt x="140" y="4"/>
                    </a:cubicBezTo>
                    <a:close/>
                    <a:moveTo>
                      <a:pt x="85" y="169"/>
                    </a:moveTo>
                    <a:cubicBezTo>
                      <a:pt x="140" y="169"/>
                      <a:pt x="140" y="169"/>
                      <a:pt x="140" y="169"/>
                    </a:cubicBezTo>
                    <a:cubicBezTo>
                      <a:pt x="140" y="174"/>
                      <a:pt x="140" y="174"/>
                      <a:pt x="140" y="174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5" y="169"/>
                      <a:pt x="85" y="169"/>
                      <a:pt x="85" y="169"/>
                    </a:cubicBezTo>
                    <a:close/>
                    <a:moveTo>
                      <a:pt x="140" y="35"/>
                    </a:moveTo>
                    <a:cubicBezTo>
                      <a:pt x="140" y="40"/>
                      <a:pt x="140" y="40"/>
                      <a:pt x="140" y="40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140" y="35"/>
                      <a:pt x="140" y="35"/>
                      <a:pt x="140" y="35"/>
                    </a:cubicBezTo>
                    <a:close/>
                    <a:moveTo>
                      <a:pt x="140" y="118"/>
                    </a:moveTo>
                    <a:cubicBezTo>
                      <a:pt x="140" y="123"/>
                      <a:pt x="140" y="123"/>
                      <a:pt x="140" y="123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5" y="118"/>
                      <a:pt x="85" y="118"/>
                      <a:pt x="85" y="118"/>
                    </a:cubicBezTo>
                    <a:cubicBezTo>
                      <a:pt x="140" y="118"/>
                      <a:pt x="140" y="118"/>
                      <a:pt x="140" y="118"/>
                    </a:cubicBezTo>
                    <a:close/>
                    <a:moveTo>
                      <a:pt x="140" y="134"/>
                    </a:moveTo>
                    <a:cubicBezTo>
                      <a:pt x="140" y="139"/>
                      <a:pt x="140" y="139"/>
                      <a:pt x="140" y="139"/>
                    </a:cubicBezTo>
                    <a:cubicBezTo>
                      <a:pt x="128" y="139"/>
                      <a:pt x="128" y="139"/>
                      <a:pt x="128" y="139"/>
                    </a:cubicBezTo>
                    <a:cubicBezTo>
                      <a:pt x="128" y="149"/>
                      <a:pt x="128" y="149"/>
                      <a:pt x="128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54"/>
                      <a:pt x="140" y="154"/>
                      <a:pt x="14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24" y="154"/>
                      <a:pt x="123" y="153"/>
                      <a:pt x="123" y="152"/>
                    </a:cubicBezTo>
                    <a:cubicBezTo>
                      <a:pt x="123" y="136"/>
                      <a:pt x="123" y="136"/>
                      <a:pt x="123" y="136"/>
                    </a:cubicBezTo>
                    <a:cubicBezTo>
                      <a:pt x="123" y="135"/>
                      <a:pt x="124" y="134"/>
                      <a:pt x="126" y="134"/>
                    </a:cubicBezTo>
                    <a:cubicBezTo>
                      <a:pt x="140" y="134"/>
                      <a:pt x="140" y="134"/>
                      <a:pt x="140" y="134"/>
                    </a:cubicBezTo>
                    <a:close/>
                    <a:moveTo>
                      <a:pt x="85" y="26"/>
                    </a:moveTo>
                    <a:cubicBezTo>
                      <a:pt x="85" y="22"/>
                      <a:pt x="85" y="22"/>
                      <a:pt x="85" y="22"/>
                    </a:cubicBezTo>
                    <a:cubicBezTo>
                      <a:pt x="131" y="22"/>
                      <a:pt x="131" y="22"/>
                      <a:pt x="131" y="22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5" y="11"/>
                      <a:pt x="136" y="12"/>
                      <a:pt x="136" y="13"/>
                    </a:cubicBezTo>
                    <a:cubicBezTo>
                      <a:pt x="136" y="24"/>
                      <a:pt x="136" y="24"/>
                      <a:pt x="136" y="24"/>
                    </a:cubicBezTo>
                    <a:cubicBezTo>
                      <a:pt x="136" y="25"/>
                      <a:pt x="135" y="26"/>
                      <a:pt x="133" y="26"/>
                    </a:cubicBezTo>
                    <a:lnTo>
                      <a:pt x="85" y="26"/>
                    </a:lnTo>
                    <a:close/>
                    <a:moveTo>
                      <a:pt x="85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4"/>
                      <a:pt x="85" y="4"/>
                      <a:pt x="85" y="4"/>
                    </a:cubicBezTo>
                    <a:close/>
                    <a:moveTo>
                      <a:pt x="30" y="169"/>
                    </a:moveTo>
                    <a:cubicBezTo>
                      <a:pt x="85" y="169"/>
                      <a:pt x="85" y="169"/>
                      <a:pt x="85" y="169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30" y="174"/>
                      <a:pt x="30" y="174"/>
                      <a:pt x="30" y="174"/>
                    </a:cubicBezTo>
                    <a:cubicBezTo>
                      <a:pt x="30" y="169"/>
                      <a:pt x="30" y="169"/>
                      <a:pt x="30" y="169"/>
                    </a:cubicBezTo>
                    <a:close/>
                    <a:moveTo>
                      <a:pt x="85" y="11"/>
                    </a:moveTo>
                    <a:cubicBezTo>
                      <a:pt x="85" y="16"/>
                      <a:pt x="85" y="16"/>
                      <a:pt x="85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6" y="26"/>
                      <a:pt x="35" y="25"/>
                      <a:pt x="35" y="24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6" y="11"/>
                      <a:pt x="37" y="11"/>
                    </a:cubicBezTo>
                    <a:cubicBezTo>
                      <a:pt x="85" y="11"/>
                      <a:pt x="85" y="11"/>
                      <a:pt x="85" y="11"/>
                    </a:cubicBezTo>
                    <a:close/>
                    <a:moveTo>
                      <a:pt x="85" y="35"/>
                    </a:moveTo>
                    <a:cubicBezTo>
                      <a:pt x="85" y="40"/>
                      <a:pt x="85" y="40"/>
                      <a:pt x="85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85" y="35"/>
                      <a:pt x="85" y="35"/>
                      <a:pt x="85" y="35"/>
                    </a:cubicBezTo>
                    <a:close/>
                    <a:moveTo>
                      <a:pt x="85" y="118"/>
                    </a:moveTo>
                    <a:cubicBezTo>
                      <a:pt x="85" y="123"/>
                      <a:pt x="85" y="123"/>
                      <a:pt x="85" y="123"/>
                    </a:cubicBezTo>
                    <a:cubicBezTo>
                      <a:pt x="30" y="123"/>
                      <a:pt x="30" y="123"/>
                      <a:pt x="30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85" y="118"/>
                      <a:pt x="85" y="118"/>
                      <a:pt x="85" y="118"/>
                    </a:cubicBezTo>
                    <a:close/>
                    <a:moveTo>
                      <a:pt x="30" y="154"/>
                    </a:moveTo>
                    <a:cubicBezTo>
                      <a:pt x="30" y="149"/>
                      <a:pt x="30" y="149"/>
                      <a:pt x="30" y="149"/>
                    </a:cubicBezTo>
                    <a:cubicBezTo>
                      <a:pt x="42" y="149"/>
                      <a:pt x="42" y="149"/>
                      <a:pt x="42" y="149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4"/>
                      <a:pt x="30" y="134"/>
                      <a:pt x="30" y="134"/>
                    </a:cubicBezTo>
                    <a:cubicBezTo>
                      <a:pt x="45" y="134"/>
                      <a:pt x="45" y="134"/>
                      <a:pt x="45" y="134"/>
                    </a:cubicBezTo>
                    <a:cubicBezTo>
                      <a:pt x="46" y="134"/>
                      <a:pt x="47" y="135"/>
                      <a:pt x="47" y="136"/>
                    </a:cubicBezTo>
                    <a:cubicBezTo>
                      <a:pt x="47" y="152"/>
                      <a:pt x="47" y="152"/>
                      <a:pt x="47" y="152"/>
                    </a:cubicBezTo>
                    <a:cubicBezTo>
                      <a:pt x="47" y="153"/>
                      <a:pt x="46" y="154"/>
                      <a:pt x="45" y="154"/>
                    </a:cubicBezTo>
                    <a:lnTo>
                      <a:pt x="30" y="154"/>
                    </a:lnTo>
                    <a:close/>
                    <a:moveTo>
                      <a:pt x="30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169"/>
                      <a:pt x="5" y="169"/>
                      <a:pt x="5" y="169"/>
                    </a:cubicBezTo>
                    <a:cubicBezTo>
                      <a:pt x="30" y="169"/>
                      <a:pt x="30" y="169"/>
                      <a:pt x="30" y="169"/>
                    </a:cubicBezTo>
                    <a:cubicBezTo>
                      <a:pt x="30" y="174"/>
                      <a:pt x="30" y="174"/>
                      <a:pt x="30" y="174"/>
                    </a:cubicBezTo>
                    <a:cubicBezTo>
                      <a:pt x="2" y="174"/>
                      <a:pt x="2" y="174"/>
                      <a:pt x="2" y="174"/>
                    </a:cubicBezTo>
                    <a:cubicBezTo>
                      <a:pt x="1" y="174"/>
                      <a:pt x="0" y="172"/>
                      <a:pt x="0" y="17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4"/>
                      <a:pt x="30" y="4"/>
                      <a:pt x="30" y="4"/>
                    </a:cubicBezTo>
                    <a:close/>
                    <a:moveTo>
                      <a:pt x="30" y="35"/>
                    </a:moveTo>
                    <a:cubicBezTo>
                      <a:pt x="16" y="35"/>
                      <a:pt x="16" y="35"/>
                      <a:pt x="16" y="35"/>
                    </a:cubicBezTo>
                    <a:cubicBezTo>
                      <a:pt x="14" y="35"/>
                      <a:pt x="13" y="36"/>
                      <a:pt x="13" y="37"/>
                    </a:cubicBezTo>
                    <a:cubicBezTo>
                      <a:pt x="13" y="120"/>
                      <a:pt x="13" y="120"/>
                      <a:pt x="13" y="120"/>
                    </a:cubicBezTo>
                    <a:cubicBezTo>
                      <a:pt x="13" y="122"/>
                      <a:pt x="14" y="123"/>
                      <a:pt x="16" y="123"/>
                    </a:cubicBezTo>
                    <a:cubicBezTo>
                      <a:pt x="30" y="123"/>
                      <a:pt x="30" y="123"/>
                      <a:pt x="30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18" y="118"/>
                      <a:pt x="18" y="118"/>
                      <a:pt x="18" y="118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35"/>
                      <a:pt x="30" y="35"/>
                      <a:pt x="30" y="35"/>
                    </a:cubicBezTo>
                    <a:close/>
                    <a:moveTo>
                      <a:pt x="30" y="134"/>
                    </a:moveTo>
                    <a:cubicBezTo>
                      <a:pt x="16" y="134"/>
                      <a:pt x="16" y="134"/>
                      <a:pt x="16" y="134"/>
                    </a:cubicBezTo>
                    <a:cubicBezTo>
                      <a:pt x="14" y="134"/>
                      <a:pt x="13" y="135"/>
                      <a:pt x="13" y="136"/>
                    </a:cubicBezTo>
                    <a:cubicBezTo>
                      <a:pt x="13" y="152"/>
                      <a:pt x="13" y="152"/>
                      <a:pt x="13" y="152"/>
                    </a:cubicBezTo>
                    <a:cubicBezTo>
                      <a:pt x="13" y="153"/>
                      <a:pt x="14" y="154"/>
                      <a:pt x="16" y="154"/>
                    </a:cubicBezTo>
                    <a:cubicBezTo>
                      <a:pt x="30" y="154"/>
                      <a:pt x="30" y="154"/>
                      <a:pt x="30" y="154"/>
                    </a:cubicBezTo>
                    <a:cubicBezTo>
                      <a:pt x="30" y="149"/>
                      <a:pt x="30" y="149"/>
                      <a:pt x="30" y="149"/>
                    </a:cubicBezTo>
                    <a:cubicBezTo>
                      <a:pt x="18" y="149"/>
                      <a:pt x="18" y="149"/>
                      <a:pt x="18" y="149"/>
                    </a:cubicBezTo>
                    <a:cubicBezTo>
                      <a:pt x="18" y="139"/>
                      <a:pt x="18" y="139"/>
                      <a:pt x="18" y="139"/>
                    </a:cubicBezTo>
                    <a:cubicBezTo>
                      <a:pt x="30" y="139"/>
                      <a:pt x="30" y="139"/>
                      <a:pt x="30" y="139"/>
                    </a:cubicBezTo>
                    <a:lnTo>
                      <a:pt x="30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4" name="Freeform 181"/>
              <p:cNvSpPr>
                <a:spLocks noEditPoints="1"/>
              </p:cNvSpPr>
              <p:nvPr/>
            </p:nvSpPr>
            <p:spPr bwMode="auto">
              <a:xfrm>
                <a:off x="8740776" y="1071563"/>
                <a:ext cx="361950" cy="153988"/>
              </a:xfrm>
              <a:custGeom>
                <a:avLst/>
                <a:gdLst>
                  <a:gd name="T0" fmla="*/ 134 w 160"/>
                  <a:gd name="T1" fmla="*/ 63 h 68"/>
                  <a:gd name="T2" fmla="*/ 155 w 160"/>
                  <a:gd name="T3" fmla="*/ 63 h 68"/>
                  <a:gd name="T4" fmla="*/ 155 w 160"/>
                  <a:gd name="T5" fmla="*/ 5 h 68"/>
                  <a:gd name="T6" fmla="*/ 134 w 160"/>
                  <a:gd name="T7" fmla="*/ 5 h 68"/>
                  <a:gd name="T8" fmla="*/ 134 w 160"/>
                  <a:gd name="T9" fmla="*/ 0 h 68"/>
                  <a:gd name="T10" fmla="*/ 158 w 160"/>
                  <a:gd name="T11" fmla="*/ 0 h 68"/>
                  <a:gd name="T12" fmla="*/ 160 w 160"/>
                  <a:gd name="T13" fmla="*/ 2 h 68"/>
                  <a:gd name="T14" fmla="*/ 160 w 160"/>
                  <a:gd name="T15" fmla="*/ 66 h 68"/>
                  <a:gd name="T16" fmla="*/ 158 w 160"/>
                  <a:gd name="T17" fmla="*/ 68 h 68"/>
                  <a:gd name="T18" fmla="*/ 134 w 160"/>
                  <a:gd name="T19" fmla="*/ 68 h 68"/>
                  <a:gd name="T20" fmla="*/ 134 w 160"/>
                  <a:gd name="T21" fmla="*/ 63 h 68"/>
                  <a:gd name="T22" fmla="*/ 134 w 160"/>
                  <a:gd name="T23" fmla="*/ 59 h 68"/>
                  <a:gd name="T24" fmla="*/ 136 w 160"/>
                  <a:gd name="T25" fmla="*/ 58 h 68"/>
                  <a:gd name="T26" fmla="*/ 148 w 160"/>
                  <a:gd name="T27" fmla="*/ 46 h 68"/>
                  <a:gd name="T28" fmla="*/ 148 w 160"/>
                  <a:gd name="T29" fmla="*/ 43 h 68"/>
                  <a:gd name="T30" fmla="*/ 136 w 160"/>
                  <a:gd name="T31" fmla="*/ 32 h 68"/>
                  <a:gd name="T32" fmla="*/ 134 w 160"/>
                  <a:gd name="T33" fmla="*/ 31 h 68"/>
                  <a:gd name="T34" fmla="*/ 134 w 160"/>
                  <a:gd name="T35" fmla="*/ 37 h 68"/>
                  <a:gd name="T36" fmla="*/ 134 w 160"/>
                  <a:gd name="T37" fmla="*/ 37 h 68"/>
                  <a:gd name="T38" fmla="*/ 143 w 160"/>
                  <a:gd name="T39" fmla="*/ 45 h 68"/>
                  <a:gd name="T40" fmla="*/ 134 w 160"/>
                  <a:gd name="T41" fmla="*/ 53 h 68"/>
                  <a:gd name="T42" fmla="*/ 134 w 160"/>
                  <a:gd name="T43" fmla="*/ 53 h 68"/>
                  <a:gd name="T44" fmla="*/ 134 w 160"/>
                  <a:gd name="T45" fmla="*/ 59 h 68"/>
                  <a:gd name="T46" fmla="*/ 80 w 160"/>
                  <a:gd name="T47" fmla="*/ 63 h 68"/>
                  <a:gd name="T48" fmla="*/ 134 w 160"/>
                  <a:gd name="T49" fmla="*/ 63 h 68"/>
                  <a:gd name="T50" fmla="*/ 134 w 160"/>
                  <a:gd name="T51" fmla="*/ 68 h 68"/>
                  <a:gd name="T52" fmla="*/ 80 w 160"/>
                  <a:gd name="T53" fmla="*/ 68 h 68"/>
                  <a:gd name="T54" fmla="*/ 80 w 160"/>
                  <a:gd name="T55" fmla="*/ 63 h 68"/>
                  <a:gd name="T56" fmla="*/ 134 w 160"/>
                  <a:gd name="T57" fmla="*/ 5 h 68"/>
                  <a:gd name="T58" fmla="*/ 80 w 160"/>
                  <a:gd name="T59" fmla="*/ 5 h 68"/>
                  <a:gd name="T60" fmla="*/ 80 w 160"/>
                  <a:gd name="T61" fmla="*/ 0 h 68"/>
                  <a:gd name="T62" fmla="*/ 134 w 160"/>
                  <a:gd name="T63" fmla="*/ 0 h 68"/>
                  <a:gd name="T64" fmla="*/ 134 w 160"/>
                  <a:gd name="T65" fmla="*/ 5 h 68"/>
                  <a:gd name="T66" fmla="*/ 134 w 160"/>
                  <a:gd name="T67" fmla="*/ 31 h 68"/>
                  <a:gd name="T68" fmla="*/ 134 w 160"/>
                  <a:gd name="T69" fmla="*/ 37 h 68"/>
                  <a:gd name="T70" fmla="*/ 126 w 160"/>
                  <a:gd name="T71" fmla="*/ 45 h 68"/>
                  <a:gd name="T72" fmla="*/ 134 w 160"/>
                  <a:gd name="T73" fmla="*/ 53 h 68"/>
                  <a:gd name="T74" fmla="*/ 134 w 160"/>
                  <a:gd name="T75" fmla="*/ 59 h 68"/>
                  <a:gd name="T76" fmla="*/ 133 w 160"/>
                  <a:gd name="T77" fmla="*/ 58 h 68"/>
                  <a:gd name="T78" fmla="*/ 133 w 160"/>
                  <a:gd name="T79" fmla="*/ 58 h 68"/>
                  <a:gd name="T80" fmla="*/ 133 w 160"/>
                  <a:gd name="T81" fmla="*/ 58 h 68"/>
                  <a:gd name="T82" fmla="*/ 121 w 160"/>
                  <a:gd name="T83" fmla="*/ 46 h 68"/>
                  <a:gd name="T84" fmla="*/ 121 w 160"/>
                  <a:gd name="T85" fmla="*/ 43 h 68"/>
                  <a:gd name="T86" fmla="*/ 121 w 160"/>
                  <a:gd name="T87" fmla="*/ 43 h 68"/>
                  <a:gd name="T88" fmla="*/ 133 w 160"/>
                  <a:gd name="T89" fmla="*/ 32 h 68"/>
                  <a:gd name="T90" fmla="*/ 134 w 160"/>
                  <a:gd name="T91" fmla="*/ 31 h 68"/>
                  <a:gd name="T92" fmla="*/ 5 w 160"/>
                  <a:gd name="T93" fmla="*/ 63 h 68"/>
                  <a:gd name="T94" fmla="*/ 80 w 160"/>
                  <a:gd name="T95" fmla="*/ 63 h 68"/>
                  <a:gd name="T96" fmla="*/ 80 w 160"/>
                  <a:gd name="T97" fmla="*/ 68 h 68"/>
                  <a:gd name="T98" fmla="*/ 3 w 160"/>
                  <a:gd name="T99" fmla="*/ 68 h 68"/>
                  <a:gd name="T100" fmla="*/ 0 w 160"/>
                  <a:gd name="T101" fmla="*/ 66 h 68"/>
                  <a:gd name="T102" fmla="*/ 0 w 160"/>
                  <a:gd name="T103" fmla="*/ 2 h 68"/>
                  <a:gd name="T104" fmla="*/ 3 w 160"/>
                  <a:gd name="T105" fmla="*/ 0 h 68"/>
                  <a:gd name="T106" fmla="*/ 80 w 160"/>
                  <a:gd name="T107" fmla="*/ 0 h 68"/>
                  <a:gd name="T108" fmla="*/ 80 w 160"/>
                  <a:gd name="T109" fmla="*/ 5 h 68"/>
                  <a:gd name="T110" fmla="*/ 5 w 160"/>
                  <a:gd name="T111" fmla="*/ 5 h 68"/>
                  <a:gd name="T112" fmla="*/ 5 w 160"/>
                  <a:gd name="T113" fmla="*/ 6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0" h="68">
                    <a:moveTo>
                      <a:pt x="134" y="63"/>
                    </a:moveTo>
                    <a:cubicBezTo>
                      <a:pt x="155" y="63"/>
                      <a:pt x="155" y="63"/>
                      <a:pt x="155" y="63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9" y="0"/>
                      <a:pt x="160" y="1"/>
                      <a:pt x="160" y="2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60" y="67"/>
                      <a:pt x="159" y="68"/>
                      <a:pt x="158" y="68"/>
                    </a:cubicBezTo>
                    <a:cubicBezTo>
                      <a:pt x="134" y="68"/>
                      <a:pt x="134" y="68"/>
                      <a:pt x="134" y="68"/>
                    </a:cubicBezTo>
                    <a:cubicBezTo>
                      <a:pt x="134" y="63"/>
                      <a:pt x="134" y="63"/>
                      <a:pt x="134" y="63"/>
                    </a:cubicBezTo>
                    <a:close/>
                    <a:moveTo>
                      <a:pt x="134" y="59"/>
                    </a:moveTo>
                    <a:cubicBezTo>
                      <a:pt x="135" y="59"/>
                      <a:pt x="136" y="58"/>
                      <a:pt x="136" y="58"/>
                    </a:cubicBezTo>
                    <a:cubicBezTo>
                      <a:pt x="148" y="46"/>
                      <a:pt x="148" y="46"/>
                      <a:pt x="148" y="46"/>
                    </a:cubicBezTo>
                    <a:cubicBezTo>
                      <a:pt x="149" y="46"/>
                      <a:pt x="149" y="44"/>
                      <a:pt x="148" y="43"/>
                    </a:cubicBezTo>
                    <a:cubicBezTo>
                      <a:pt x="136" y="32"/>
                      <a:pt x="136" y="32"/>
                      <a:pt x="136" y="32"/>
                    </a:cubicBezTo>
                    <a:cubicBezTo>
                      <a:pt x="136" y="31"/>
                      <a:pt x="135" y="31"/>
                      <a:pt x="134" y="31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lnTo>
                      <a:pt x="134" y="59"/>
                    </a:lnTo>
                    <a:close/>
                    <a:moveTo>
                      <a:pt x="80" y="63"/>
                    </a:moveTo>
                    <a:cubicBezTo>
                      <a:pt x="134" y="63"/>
                      <a:pt x="134" y="63"/>
                      <a:pt x="134" y="63"/>
                    </a:cubicBezTo>
                    <a:cubicBezTo>
                      <a:pt x="134" y="68"/>
                      <a:pt x="134" y="68"/>
                      <a:pt x="134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80" y="63"/>
                      <a:pt x="80" y="63"/>
                      <a:pt x="80" y="63"/>
                    </a:cubicBezTo>
                    <a:close/>
                    <a:moveTo>
                      <a:pt x="134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5"/>
                      <a:pt x="134" y="5"/>
                      <a:pt x="134" y="5"/>
                    </a:cubicBezTo>
                    <a:close/>
                    <a:moveTo>
                      <a:pt x="134" y="31"/>
                    </a:moveTo>
                    <a:cubicBezTo>
                      <a:pt x="134" y="37"/>
                      <a:pt x="134" y="37"/>
                      <a:pt x="134" y="37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9"/>
                      <a:pt x="134" y="59"/>
                      <a:pt x="134" y="59"/>
                    </a:cubicBezTo>
                    <a:cubicBezTo>
                      <a:pt x="134" y="59"/>
                      <a:pt x="133" y="58"/>
                      <a:pt x="133" y="58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0" y="46"/>
                      <a:pt x="120" y="44"/>
                      <a:pt x="121" y="43"/>
                    </a:cubicBezTo>
                    <a:cubicBezTo>
                      <a:pt x="121" y="43"/>
                      <a:pt x="121" y="43"/>
                      <a:pt x="121" y="43"/>
                    </a:cubicBezTo>
                    <a:cubicBezTo>
                      <a:pt x="133" y="32"/>
                      <a:pt x="133" y="32"/>
                      <a:pt x="133" y="32"/>
                    </a:cubicBezTo>
                    <a:cubicBezTo>
                      <a:pt x="133" y="31"/>
                      <a:pt x="134" y="31"/>
                      <a:pt x="134" y="31"/>
                    </a:cubicBezTo>
                    <a:close/>
                    <a:moveTo>
                      <a:pt x="5" y="63"/>
                    </a:move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1" y="68"/>
                      <a:pt x="0" y="67"/>
                      <a:pt x="0" y="6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5" name="Freeform 186"/>
              <p:cNvSpPr>
                <a:spLocks noEditPoints="1"/>
              </p:cNvSpPr>
              <p:nvPr/>
            </p:nvSpPr>
            <p:spPr bwMode="auto">
              <a:xfrm>
                <a:off x="7443788" y="1349375"/>
                <a:ext cx="339725" cy="214313"/>
              </a:xfrm>
              <a:custGeom>
                <a:avLst/>
                <a:gdLst>
                  <a:gd name="T0" fmla="*/ 145 w 150"/>
                  <a:gd name="T1" fmla="*/ 90 h 95"/>
                  <a:gd name="T2" fmla="*/ 130 w 150"/>
                  <a:gd name="T3" fmla="*/ 55 h 95"/>
                  <a:gd name="T4" fmla="*/ 128 w 150"/>
                  <a:gd name="T5" fmla="*/ 5 h 95"/>
                  <a:gd name="T6" fmla="*/ 117 w 150"/>
                  <a:gd name="T7" fmla="*/ 0 h 95"/>
                  <a:gd name="T8" fmla="*/ 133 w 150"/>
                  <a:gd name="T9" fmla="*/ 3 h 95"/>
                  <a:gd name="T10" fmla="*/ 148 w 150"/>
                  <a:gd name="T11" fmla="*/ 50 h 95"/>
                  <a:gd name="T12" fmla="*/ 150 w 150"/>
                  <a:gd name="T13" fmla="*/ 93 h 95"/>
                  <a:gd name="T14" fmla="*/ 117 w 150"/>
                  <a:gd name="T15" fmla="*/ 95 h 95"/>
                  <a:gd name="T16" fmla="*/ 117 w 150"/>
                  <a:gd name="T17" fmla="*/ 86 h 95"/>
                  <a:gd name="T18" fmla="*/ 132 w 150"/>
                  <a:gd name="T19" fmla="*/ 83 h 95"/>
                  <a:gd name="T20" fmla="*/ 129 w 150"/>
                  <a:gd name="T21" fmla="*/ 63 h 95"/>
                  <a:gd name="T22" fmla="*/ 117 w 150"/>
                  <a:gd name="T23" fmla="*/ 68 h 95"/>
                  <a:gd name="T24" fmla="*/ 127 w 150"/>
                  <a:gd name="T25" fmla="*/ 81 h 95"/>
                  <a:gd name="T26" fmla="*/ 117 w 150"/>
                  <a:gd name="T27" fmla="*/ 86 h 95"/>
                  <a:gd name="T28" fmla="*/ 99 w 150"/>
                  <a:gd name="T29" fmla="*/ 53 h 95"/>
                  <a:gd name="T30" fmla="*/ 75 w 150"/>
                  <a:gd name="T31" fmla="*/ 55 h 95"/>
                  <a:gd name="T32" fmla="*/ 94 w 150"/>
                  <a:gd name="T33" fmla="*/ 50 h 95"/>
                  <a:gd name="T34" fmla="*/ 97 w 150"/>
                  <a:gd name="T35" fmla="*/ 0 h 95"/>
                  <a:gd name="T36" fmla="*/ 117 w 150"/>
                  <a:gd name="T37" fmla="*/ 5 h 95"/>
                  <a:gd name="T38" fmla="*/ 75 w 150"/>
                  <a:gd name="T39" fmla="*/ 90 h 95"/>
                  <a:gd name="T40" fmla="*/ 117 w 150"/>
                  <a:gd name="T41" fmla="*/ 95 h 95"/>
                  <a:gd name="T42" fmla="*/ 75 w 150"/>
                  <a:gd name="T43" fmla="*/ 90 h 95"/>
                  <a:gd name="T44" fmla="*/ 117 w 150"/>
                  <a:gd name="T45" fmla="*/ 68 h 95"/>
                  <a:gd name="T46" fmla="*/ 106 w 150"/>
                  <a:gd name="T47" fmla="*/ 81 h 95"/>
                  <a:gd name="T48" fmla="*/ 117 w 150"/>
                  <a:gd name="T49" fmla="*/ 86 h 95"/>
                  <a:gd name="T50" fmla="*/ 102 w 150"/>
                  <a:gd name="T51" fmla="*/ 83 h 95"/>
                  <a:gd name="T52" fmla="*/ 104 w 150"/>
                  <a:gd name="T53" fmla="*/ 63 h 95"/>
                  <a:gd name="T54" fmla="*/ 75 w 150"/>
                  <a:gd name="T55" fmla="*/ 86 h 95"/>
                  <a:gd name="T56" fmla="*/ 85 w 150"/>
                  <a:gd name="T57" fmla="*/ 81 h 95"/>
                  <a:gd name="T58" fmla="*/ 75 w 150"/>
                  <a:gd name="T59" fmla="*/ 68 h 95"/>
                  <a:gd name="T60" fmla="*/ 87 w 150"/>
                  <a:gd name="T61" fmla="*/ 63 h 95"/>
                  <a:gd name="T62" fmla="*/ 90 w 150"/>
                  <a:gd name="T63" fmla="*/ 83 h 95"/>
                  <a:gd name="T64" fmla="*/ 75 w 150"/>
                  <a:gd name="T65" fmla="*/ 86 h 95"/>
                  <a:gd name="T66" fmla="*/ 33 w 150"/>
                  <a:gd name="T67" fmla="*/ 55 h 95"/>
                  <a:gd name="T68" fmla="*/ 75 w 150"/>
                  <a:gd name="T69" fmla="*/ 50 h 95"/>
                  <a:gd name="T70" fmla="*/ 33 w 150"/>
                  <a:gd name="T71" fmla="*/ 90 h 95"/>
                  <a:gd name="T72" fmla="*/ 75 w 150"/>
                  <a:gd name="T73" fmla="*/ 95 h 95"/>
                  <a:gd name="T74" fmla="*/ 33 w 150"/>
                  <a:gd name="T75" fmla="*/ 90 h 95"/>
                  <a:gd name="T76" fmla="*/ 75 w 150"/>
                  <a:gd name="T77" fmla="*/ 68 h 95"/>
                  <a:gd name="T78" fmla="*/ 65 w 150"/>
                  <a:gd name="T79" fmla="*/ 81 h 95"/>
                  <a:gd name="T80" fmla="*/ 75 w 150"/>
                  <a:gd name="T81" fmla="*/ 86 h 95"/>
                  <a:gd name="T82" fmla="*/ 60 w 150"/>
                  <a:gd name="T83" fmla="*/ 83 h 95"/>
                  <a:gd name="T84" fmla="*/ 62 w 150"/>
                  <a:gd name="T85" fmla="*/ 63 h 95"/>
                  <a:gd name="T86" fmla="*/ 33 w 150"/>
                  <a:gd name="T87" fmla="*/ 86 h 95"/>
                  <a:gd name="T88" fmla="*/ 43 w 150"/>
                  <a:gd name="T89" fmla="*/ 81 h 95"/>
                  <a:gd name="T90" fmla="*/ 33 w 150"/>
                  <a:gd name="T91" fmla="*/ 68 h 95"/>
                  <a:gd name="T92" fmla="*/ 46 w 150"/>
                  <a:gd name="T93" fmla="*/ 63 h 95"/>
                  <a:gd name="T94" fmla="*/ 48 w 150"/>
                  <a:gd name="T95" fmla="*/ 83 h 95"/>
                  <a:gd name="T96" fmla="*/ 33 w 150"/>
                  <a:gd name="T97" fmla="*/ 86 h 95"/>
                  <a:gd name="T98" fmla="*/ 4 w 150"/>
                  <a:gd name="T99" fmla="*/ 55 h 95"/>
                  <a:gd name="T100" fmla="*/ 33 w 150"/>
                  <a:gd name="T101" fmla="*/ 90 h 95"/>
                  <a:gd name="T102" fmla="*/ 2 w 150"/>
                  <a:gd name="T103" fmla="*/ 95 h 95"/>
                  <a:gd name="T104" fmla="*/ 0 w 150"/>
                  <a:gd name="T105" fmla="*/ 53 h 95"/>
                  <a:gd name="T106" fmla="*/ 33 w 150"/>
                  <a:gd name="T107" fmla="*/ 50 h 95"/>
                  <a:gd name="T108" fmla="*/ 33 w 150"/>
                  <a:gd name="T109" fmla="*/ 63 h 95"/>
                  <a:gd name="T110" fmla="*/ 18 w 150"/>
                  <a:gd name="T111" fmla="*/ 66 h 95"/>
                  <a:gd name="T112" fmla="*/ 21 w 150"/>
                  <a:gd name="T113" fmla="*/ 86 h 95"/>
                  <a:gd name="T114" fmla="*/ 33 w 150"/>
                  <a:gd name="T115" fmla="*/ 81 h 95"/>
                  <a:gd name="T116" fmla="*/ 23 w 150"/>
                  <a:gd name="T117" fmla="*/ 68 h 95"/>
                  <a:gd name="T118" fmla="*/ 33 w 150"/>
                  <a:gd name="T119" fmla="*/ 6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0" h="95">
                    <a:moveTo>
                      <a:pt x="117" y="90"/>
                    </a:moveTo>
                    <a:cubicBezTo>
                      <a:pt x="145" y="90"/>
                      <a:pt x="145" y="90"/>
                      <a:pt x="145" y="90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9" y="55"/>
                      <a:pt x="128" y="54"/>
                      <a:pt x="128" y="53"/>
                    </a:cubicBezTo>
                    <a:cubicBezTo>
                      <a:pt x="128" y="5"/>
                      <a:pt x="128" y="5"/>
                      <a:pt x="128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2" y="0"/>
                      <a:pt x="133" y="1"/>
                      <a:pt x="133" y="3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48" y="50"/>
                      <a:pt x="148" y="50"/>
                      <a:pt x="148" y="50"/>
                    </a:cubicBezTo>
                    <a:cubicBezTo>
                      <a:pt x="149" y="50"/>
                      <a:pt x="150" y="51"/>
                      <a:pt x="150" y="53"/>
                    </a:cubicBezTo>
                    <a:cubicBezTo>
                      <a:pt x="150" y="93"/>
                      <a:pt x="150" y="93"/>
                      <a:pt x="150" y="93"/>
                    </a:cubicBezTo>
                    <a:cubicBezTo>
                      <a:pt x="150" y="94"/>
                      <a:pt x="149" y="95"/>
                      <a:pt x="148" y="95"/>
                    </a:cubicBezTo>
                    <a:cubicBezTo>
                      <a:pt x="117" y="95"/>
                      <a:pt x="117" y="95"/>
                      <a:pt x="117" y="95"/>
                    </a:cubicBezTo>
                    <a:cubicBezTo>
                      <a:pt x="117" y="90"/>
                      <a:pt x="117" y="90"/>
                      <a:pt x="117" y="90"/>
                    </a:cubicBezTo>
                    <a:close/>
                    <a:moveTo>
                      <a:pt x="117" y="86"/>
                    </a:moveTo>
                    <a:cubicBezTo>
                      <a:pt x="129" y="86"/>
                      <a:pt x="129" y="86"/>
                      <a:pt x="129" y="86"/>
                    </a:cubicBezTo>
                    <a:cubicBezTo>
                      <a:pt x="130" y="86"/>
                      <a:pt x="132" y="85"/>
                      <a:pt x="132" y="83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32" y="64"/>
                      <a:pt x="130" y="63"/>
                      <a:pt x="129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27" y="68"/>
                      <a:pt x="127" y="68"/>
                      <a:pt x="127" y="68"/>
                    </a:cubicBezTo>
                    <a:cubicBezTo>
                      <a:pt x="127" y="81"/>
                      <a:pt x="127" y="81"/>
                      <a:pt x="127" y="81"/>
                    </a:cubicBezTo>
                    <a:cubicBezTo>
                      <a:pt x="117" y="81"/>
                      <a:pt x="117" y="81"/>
                      <a:pt x="117" y="81"/>
                    </a:cubicBezTo>
                    <a:lnTo>
                      <a:pt x="117" y="86"/>
                    </a:lnTo>
                    <a:close/>
                    <a:moveTo>
                      <a:pt x="99" y="5"/>
                    </a:moveTo>
                    <a:cubicBezTo>
                      <a:pt x="99" y="53"/>
                      <a:pt x="99" y="53"/>
                      <a:pt x="99" y="53"/>
                    </a:cubicBezTo>
                    <a:cubicBezTo>
                      <a:pt x="99" y="54"/>
                      <a:pt x="98" y="55"/>
                      <a:pt x="97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4" y="1"/>
                      <a:pt x="95" y="0"/>
                      <a:pt x="97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99" y="5"/>
                      <a:pt x="99" y="5"/>
                      <a:pt x="99" y="5"/>
                    </a:cubicBezTo>
                    <a:close/>
                    <a:moveTo>
                      <a:pt x="75" y="90"/>
                    </a:moveTo>
                    <a:cubicBezTo>
                      <a:pt x="117" y="90"/>
                      <a:pt x="117" y="90"/>
                      <a:pt x="117" y="90"/>
                    </a:cubicBezTo>
                    <a:cubicBezTo>
                      <a:pt x="117" y="95"/>
                      <a:pt x="117" y="95"/>
                      <a:pt x="117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0"/>
                      <a:pt x="75" y="90"/>
                      <a:pt x="75" y="90"/>
                    </a:cubicBezTo>
                    <a:close/>
                    <a:moveTo>
                      <a:pt x="117" y="63"/>
                    </a:moveTo>
                    <a:cubicBezTo>
                      <a:pt x="117" y="68"/>
                      <a:pt x="117" y="68"/>
                      <a:pt x="117" y="68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6" y="81"/>
                      <a:pt x="106" y="81"/>
                      <a:pt x="106" y="81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6"/>
                      <a:pt x="117" y="86"/>
                      <a:pt x="117" y="86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103" y="86"/>
                      <a:pt x="102" y="85"/>
                      <a:pt x="102" y="83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2" y="64"/>
                      <a:pt x="103" y="63"/>
                      <a:pt x="104" y="63"/>
                    </a:cubicBezTo>
                    <a:cubicBezTo>
                      <a:pt x="117" y="63"/>
                      <a:pt x="117" y="63"/>
                      <a:pt x="117" y="63"/>
                    </a:cubicBezTo>
                    <a:close/>
                    <a:moveTo>
                      <a:pt x="75" y="86"/>
                    </a:moveTo>
                    <a:cubicBezTo>
                      <a:pt x="75" y="81"/>
                      <a:pt x="75" y="81"/>
                      <a:pt x="75" y="81"/>
                    </a:cubicBezTo>
                    <a:cubicBezTo>
                      <a:pt x="85" y="81"/>
                      <a:pt x="85" y="81"/>
                      <a:pt x="85" y="81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87" y="63"/>
                      <a:pt x="87" y="63"/>
                      <a:pt x="87" y="63"/>
                    </a:cubicBezTo>
                    <a:cubicBezTo>
                      <a:pt x="89" y="63"/>
                      <a:pt x="90" y="64"/>
                      <a:pt x="90" y="66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0" y="85"/>
                      <a:pt x="89" y="86"/>
                      <a:pt x="87" y="86"/>
                    </a:cubicBezTo>
                    <a:lnTo>
                      <a:pt x="75" y="86"/>
                    </a:lnTo>
                    <a:close/>
                    <a:moveTo>
                      <a:pt x="75" y="55"/>
                    </a:moveTo>
                    <a:cubicBezTo>
                      <a:pt x="33" y="55"/>
                      <a:pt x="33" y="55"/>
                      <a:pt x="33" y="55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55"/>
                      <a:pt x="75" y="55"/>
                      <a:pt x="75" y="55"/>
                    </a:cubicBezTo>
                    <a:close/>
                    <a:moveTo>
                      <a:pt x="33" y="90"/>
                    </a:move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3" y="90"/>
                      <a:pt x="33" y="90"/>
                      <a:pt x="33" y="90"/>
                    </a:cubicBezTo>
                    <a:close/>
                    <a:moveTo>
                      <a:pt x="75" y="63"/>
                    </a:moveTo>
                    <a:cubicBezTo>
                      <a:pt x="75" y="68"/>
                      <a:pt x="75" y="68"/>
                      <a:pt x="75" y="68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1" y="86"/>
                      <a:pt x="60" y="85"/>
                      <a:pt x="60" y="83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0" y="64"/>
                      <a:pt x="61" y="63"/>
                      <a:pt x="62" y="63"/>
                    </a:cubicBezTo>
                    <a:cubicBezTo>
                      <a:pt x="75" y="63"/>
                      <a:pt x="75" y="63"/>
                      <a:pt x="75" y="63"/>
                    </a:cubicBezTo>
                    <a:close/>
                    <a:moveTo>
                      <a:pt x="33" y="86"/>
                    </a:moveTo>
                    <a:cubicBezTo>
                      <a:pt x="33" y="81"/>
                      <a:pt x="33" y="81"/>
                      <a:pt x="33" y="81"/>
                    </a:cubicBezTo>
                    <a:cubicBezTo>
                      <a:pt x="43" y="81"/>
                      <a:pt x="43" y="81"/>
                      <a:pt x="43" y="81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33" y="68"/>
                      <a:pt x="33" y="68"/>
                      <a:pt x="33" y="68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7" y="63"/>
                      <a:pt x="48" y="64"/>
                      <a:pt x="48" y="66"/>
                    </a:cubicBezTo>
                    <a:cubicBezTo>
                      <a:pt x="48" y="83"/>
                      <a:pt x="48" y="83"/>
                      <a:pt x="48" y="83"/>
                    </a:cubicBezTo>
                    <a:cubicBezTo>
                      <a:pt x="48" y="85"/>
                      <a:pt x="47" y="86"/>
                      <a:pt x="46" y="86"/>
                    </a:cubicBezTo>
                    <a:lnTo>
                      <a:pt x="33" y="86"/>
                    </a:lnTo>
                    <a:close/>
                    <a:moveTo>
                      <a:pt x="33" y="55"/>
                    </a:moveTo>
                    <a:cubicBezTo>
                      <a:pt x="4" y="55"/>
                      <a:pt x="4" y="55"/>
                      <a:pt x="4" y="55"/>
                    </a:cubicBezTo>
                    <a:cubicBezTo>
                      <a:pt x="4" y="90"/>
                      <a:pt x="4" y="90"/>
                      <a:pt x="4" y="90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2" y="95"/>
                      <a:pt x="2" y="95"/>
                      <a:pt x="2" y="95"/>
                    </a:cubicBezTo>
                    <a:cubicBezTo>
                      <a:pt x="1" y="95"/>
                      <a:pt x="0" y="94"/>
                      <a:pt x="0" y="9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1"/>
                      <a:pt x="1" y="50"/>
                      <a:pt x="2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5"/>
                      <a:pt x="33" y="55"/>
                      <a:pt x="33" y="55"/>
                    </a:cubicBezTo>
                    <a:close/>
                    <a:moveTo>
                      <a:pt x="33" y="63"/>
                    </a:moveTo>
                    <a:cubicBezTo>
                      <a:pt x="21" y="63"/>
                      <a:pt x="21" y="63"/>
                      <a:pt x="21" y="63"/>
                    </a:cubicBezTo>
                    <a:cubicBezTo>
                      <a:pt x="19" y="63"/>
                      <a:pt x="18" y="64"/>
                      <a:pt x="18" y="6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5"/>
                      <a:pt x="19" y="86"/>
                      <a:pt x="21" y="86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33" y="68"/>
                      <a:pt x="33" y="68"/>
                      <a:pt x="33" y="68"/>
                    </a:cubicBezTo>
                    <a:lnTo>
                      <a:pt x="33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6" name="Freeform 190"/>
              <p:cNvSpPr>
                <a:spLocks noEditPoints="1"/>
              </p:cNvSpPr>
              <p:nvPr/>
            </p:nvSpPr>
            <p:spPr bwMode="auto">
              <a:xfrm>
                <a:off x="9920288" y="1584325"/>
                <a:ext cx="368300" cy="106363"/>
              </a:xfrm>
              <a:custGeom>
                <a:avLst/>
                <a:gdLst>
                  <a:gd name="T0" fmla="*/ 81 w 163"/>
                  <a:gd name="T1" fmla="*/ 42 h 47"/>
                  <a:gd name="T2" fmla="*/ 135 w 163"/>
                  <a:gd name="T3" fmla="*/ 42 h 47"/>
                  <a:gd name="T4" fmla="*/ 137 w 163"/>
                  <a:gd name="T5" fmla="*/ 42 h 47"/>
                  <a:gd name="T6" fmla="*/ 157 w 163"/>
                  <a:gd name="T7" fmla="*/ 5 h 47"/>
                  <a:gd name="T8" fmla="*/ 137 w 163"/>
                  <a:gd name="T9" fmla="*/ 5 h 47"/>
                  <a:gd name="T10" fmla="*/ 118 w 163"/>
                  <a:gd name="T11" fmla="*/ 5 h 47"/>
                  <a:gd name="T12" fmla="*/ 81 w 163"/>
                  <a:gd name="T13" fmla="*/ 5 h 47"/>
                  <a:gd name="T14" fmla="*/ 81 w 163"/>
                  <a:gd name="T15" fmla="*/ 0 h 47"/>
                  <a:gd name="T16" fmla="*/ 118 w 163"/>
                  <a:gd name="T17" fmla="*/ 0 h 47"/>
                  <a:gd name="T18" fmla="*/ 137 w 163"/>
                  <a:gd name="T19" fmla="*/ 0 h 47"/>
                  <a:gd name="T20" fmla="*/ 160 w 163"/>
                  <a:gd name="T21" fmla="*/ 0 h 47"/>
                  <a:gd name="T22" fmla="*/ 161 w 163"/>
                  <a:gd name="T23" fmla="*/ 0 h 47"/>
                  <a:gd name="T24" fmla="*/ 161 w 163"/>
                  <a:gd name="T25" fmla="*/ 0 h 47"/>
                  <a:gd name="T26" fmla="*/ 162 w 163"/>
                  <a:gd name="T27" fmla="*/ 0 h 47"/>
                  <a:gd name="T28" fmla="*/ 163 w 163"/>
                  <a:gd name="T29" fmla="*/ 4 h 47"/>
                  <a:gd name="T30" fmla="*/ 140 w 163"/>
                  <a:gd name="T31" fmla="*/ 46 h 47"/>
                  <a:gd name="T32" fmla="*/ 138 w 163"/>
                  <a:gd name="T33" fmla="*/ 47 h 47"/>
                  <a:gd name="T34" fmla="*/ 135 w 163"/>
                  <a:gd name="T35" fmla="*/ 47 h 47"/>
                  <a:gd name="T36" fmla="*/ 81 w 163"/>
                  <a:gd name="T37" fmla="*/ 47 h 47"/>
                  <a:gd name="T38" fmla="*/ 81 w 163"/>
                  <a:gd name="T39" fmla="*/ 42 h 47"/>
                  <a:gd name="T40" fmla="*/ 25 w 163"/>
                  <a:gd name="T41" fmla="*/ 42 h 47"/>
                  <a:gd name="T42" fmla="*/ 28 w 163"/>
                  <a:gd name="T43" fmla="*/ 42 h 47"/>
                  <a:gd name="T44" fmla="*/ 81 w 163"/>
                  <a:gd name="T45" fmla="*/ 42 h 47"/>
                  <a:gd name="T46" fmla="*/ 81 w 163"/>
                  <a:gd name="T47" fmla="*/ 47 h 47"/>
                  <a:gd name="T48" fmla="*/ 28 w 163"/>
                  <a:gd name="T49" fmla="*/ 47 h 47"/>
                  <a:gd name="T50" fmla="*/ 24 w 163"/>
                  <a:gd name="T51" fmla="*/ 47 h 47"/>
                  <a:gd name="T52" fmla="*/ 24 w 163"/>
                  <a:gd name="T53" fmla="*/ 47 h 47"/>
                  <a:gd name="T54" fmla="*/ 22 w 163"/>
                  <a:gd name="T55" fmla="*/ 46 h 47"/>
                  <a:gd name="T56" fmla="*/ 0 w 163"/>
                  <a:gd name="T57" fmla="*/ 4 h 47"/>
                  <a:gd name="T58" fmla="*/ 0 w 163"/>
                  <a:gd name="T59" fmla="*/ 3 h 47"/>
                  <a:gd name="T60" fmla="*/ 2 w 163"/>
                  <a:gd name="T61" fmla="*/ 0 h 47"/>
                  <a:gd name="T62" fmla="*/ 26 w 163"/>
                  <a:gd name="T63" fmla="*/ 0 h 47"/>
                  <a:gd name="T64" fmla="*/ 45 w 163"/>
                  <a:gd name="T65" fmla="*/ 0 h 47"/>
                  <a:gd name="T66" fmla="*/ 81 w 163"/>
                  <a:gd name="T67" fmla="*/ 0 h 47"/>
                  <a:gd name="T68" fmla="*/ 81 w 163"/>
                  <a:gd name="T69" fmla="*/ 5 h 47"/>
                  <a:gd name="T70" fmla="*/ 45 w 163"/>
                  <a:gd name="T71" fmla="*/ 5 h 47"/>
                  <a:gd name="T72" fmla="*/ 26 w 163"/>
                  <a:gd name="T73" fmla="*/ 5 h 47"/>
                  <a:gd name="T74" fmla="*/ 6 w 163"/>
                  <a:gd name="T75" fmla="*/ 5 h 47"/>
                  <a:gd name="T76" fmla="*/ 25 w 163"/>
                  <a:gd name="T77" fmla="*/ 4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3" h="47">
                    <a:moveTo>
                      <a:pt x="81" y="42"/>
                    </a:moveTo>
                    <a:cubicBezTo>
                      <a:pt x="135" y="42"/>
                      <a:pt x="135" y="42"/>
                      <a:pt x="135" y="42"/>
                    </a:cubicBezTo>
                    <a:cubicBezTo>
                      <a:pt x="137" y="42"/>
                      <a:pt x="137" y="42"/>
                      <a:pt x="137" y="42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37" y="5"/>
                      <a:pt x="137" y="5"/>
                      <a:pt x="137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1" y="0"/>
                      <a:pt x="161" y="0"/>
                      <a:pt x="162" y="0"/>
                    </a:cubicBezTo>
                    <a:cubicBezTo>
                      <a:pt x="163" y="1"/>
                      <a:pt x="163" y="3"/>
                      <a:pt x="163" y="4"/>
                    </a:cubicBezTo>
                    <a:cubicBezTo>
                      <a:pt x="140" y="46"/>
                      <a:pt x="140" y="46"/>
                      <a:pt x="140" y="46"/>
                    </a:cubicBezTo>
                    <a:cubicBezTo>
                      <a:pt x="140" y="46"/>
                      <a:pt x="139" y="47"/>
                      <a:pt x="138" y="47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1" y="42"/>
                    </a:lnTo>
                    <a:close/>
                    <a:moveTo>
                      <a:pt x="25" y="42"/>
                    </a:moveTo>
                    <a:cubicBezTo>
                      <a:pt x="28" y="42"/>
                      <a:pt x="28" y="42"/>
                      <a:pt x="28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3" y="47"/>
                      <a:pt x="22" y="47"/>
                      <a:pt x="22" y="4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25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7" name="Freeform 193"/>
              <p:cNvSpPr>
                <a:spLocks noEditPoints="1"/>
              </p:cNvSpPr>
              <p:nvPr/>
            </p:nvSpPr>
            <p:spPr bwMode="auto">
              <a:xfrm>
                <a:off x="7254876" y="4000500"/>
                <a:ext cx="338138" cy="349250"/>
              </a:xfrm>
              <a:custGeom>
                <a:avLst/>
                <a:gdLst>
                  <a:gd name="T0" fmla="*/ 115 w 150"/>
                  <a:gd name="T1" fmla="*/ 79 h 154"/>
                  <a:gd name="T2" fmla="*/ 111 w 150"/>
                  <a:gd name="T3" fmla="*/ 76 h 154"/>
                  <a:gd name="T4" fmla="*/ 96 w 150"/>
                  <a:gd name="T5" fmla="*/ 54 h 154"/>
                  <a:gd name="T6" fmla="*/ 75 w 150"/>
                  <a:gd name="T7" fmla="*/ 36 h 154"/>
                  <a:gd name="T8" fmla="*/ 84 w 150"/>
                  <a:gd name="T9" fmla="*/ 37 h 154"/>
                  <a:gd name="T10" fmla="*/ 114 w 150"/>
                  <a:gd name="T11" fmla="*/ 73 h 154"/>
                  <a:gd name="T12" fmla="*/ 118 w 150"/>
                  <a:gd name="T13" fmla="*/ 76 h 154"/>
                  <a:gd name="T14" fmla="*/ 148 w 150"/>
                  <a:gd name="T15" fmla="*/ 105 h 154"/>
                  <a:gd name="T16" fmla="*/ 148 w 150"/>
                  <a:gd name="T17" fmla="*/ 118 h 154"/>
                  <a:gd name="T18" fmla="*/ 114 w 150"/>
                  <a:gd name="T19" fmla="*/ 152 h 154"/>
                  <a:gd name="T20" fmla="*/ 114 w 150"/>
                  <a:gd name="T21" fmla="*/ 152 h 154"/>
                  <a:gd name="T22" fmla="*/ 108 w 150"/>
                  <a:gd name="T23" fmla="*/ 154 h 154"/>
                  <a:gd name="T24" fmla="*/ 101 w 150"/>
                  <a:gd name="T25" fmla="*/ 152 h 154"/>
                  <a:gd name="T26" fmla="*/ 101 w 150"/>
                  <a:gd name="T27" fmla="*/ 152 h 154"/>
                  <a:gd name="T28" fmla="*/ 99 w 150"/>
                  <a:gd name="T29" fmla="*/ 149 h 154"/>
                  <a:gd name="T30" fmla="*/ 94 w 150"/>
                  <a:gd name="T31" fmla="*/ 146 h 154"/>
                  <a:gd name="T32" fmla="*/ 75 w 150"/>
                  <a:gd name="T33" fmla="*/ 145 h 154"/>
                  <a:gd name="T34" fmla="*/ 89 w 150"/>
                  <a:gd name="T35" fmla="*/ 140 h 154"/>
                  <a:gd name="T36" fmla="*/ 96 w 150"/>
                  <a:gd name="T37" fmla="*/ 142 h 154"/>
                  <a:gd name="T38" fmla="*/ 102 w 150"/>
                  <a:gd name="T39" fmla="*/ 146 h 154"/>
                  <a:gd name="T40" fmla="*/ 105 w 150"/>
                  <a:gd name="T41" fmla="*/ 148 h 154"/>
                  <a:gd name="T42" fmla="*/ 105 w 150"/>
                  <a:gd name="T43" fmla="*/ 148 h 154"/>
                  <a:gd name="T44" fmla="*/ 108 w 150"/>
                  <a:gd name="T45" fmla="*/ 150 h 154"/>
                  <a:gd name="T46" fmla="*/ 111 w 150"/>
                  <a:gd name="T47" fmla="*/ 148 h 154"/>
                  <a:gd name="T48" fmla="*/ 111 w 150"/>
                  <a:gd name="T49" fmla="*/ 148 h 154"/>
                  <a:gd name="T50" fmla="*/ 145 w 150"/>
                  <a:gd name="T51" fmla="*/ 112 h 154"/>
                  <a:gd name="T52" fmla="*/ 75 w 150"/>
                  <a:gd name="T53" fmla="*/ 36 h 154"/>
                  <a:gd name="T54" fmla="*/ 67 w 150"/>
                  <a:gd name="T55" fmla="*/ 10 h 154"/>
                  <a:gd name="T56" fmla="*/ 64 w 150"/>
                  <a:gd name="T57" fmla="*/ 5 h 154"/>
                  <a:gd name="T58" fmla="*/ 55 w 150"/>
                  <a:gd name="T59" fmla="*/ 10 h 154"/>
                  <a:gd name="T60" fmla="*/ 51 w 150"/>
                  <a:gd name="T61" fmla="*/ 21 h 154"/>
                  <a:gd name="T62" fmla="*/ 59 w 150"/>
                  <a:gd name="T63" fmla="*/ 42 h 154"/>
                  <a:gd name="T64" fmla="*/ 62 w 150"/>
                  <a:gd name="T65" fmla="*/ 50 h 154"/>
                  <a:gd name="T66" fmla="*/ 58 w 150"/>
                  <a:gd name="T67" fmla="*/ 60 h 154"/>
                  <a:gd name="T68" fmla="*/ 14 w 150"/>
                  <a:gd name="T69" fmla="*/ 60 h 154"/>
                  <a:gd name="T70" fmla="*/ 6 w 150"/>
                  <a:gd name="T71" fmla="*/ 64 h 154"/>
                  <a:gd name="T72" fmla="*/ 5 w 150"/>
                  <a:gd name="T73" fmla="*/ 72 h 154"/>
                  <a:gd name="T74" fmla="*/ 31 w 150"/>
                  <a:gd name="T75" fmla="*/ 139 h 154"/>
                  <a:gd name="T76" fmla="*/ 75 w 150"/>
                  <a:gd name="T77" fmla="*/ 140 h 154"/>
                  <a:gd name="T78" fmla="*/ 35 w 150"/>
                  <a:gd name="T79" fmla="*/ 145 h 154"/>
                  <a:gd name="T80" fmla="*/ 24 w 150"/>
                  <a:gd name="T81" fmla="*/ 137 h 154"/>
                  <a:gd name="T82" fmla="*/ 0 w 150"/>
                  <a:gd name="T83" fmla="*/ 68 h 154"/>
                  <a:gd name="T84" fmla="*/ 8 w 150"/>
                  <a:gd name="T85" fmla="*/ 57 h 154"/>
                  <a:gd name="T86" fmla="*/ 56 w 150"/>
                  <a:gd name="T87" fmla="*/ 56 h 154"/>
                  <a:gd name="T88" fmla="*/ 55 w 150"/>
                  <a:gd name="T89" fmla="*/ 45 h 154"/>
                  <a:gd name="T90" fmla="*/ 54 w 150"/>
                  <a:gd name="T91" fmla="*/ 43 h 154"/>
                  <a:gd name="T92" fmla="*/ 48 w 150"/>
                  <a:gd name="T93" fmla="*/ 14 h 154"/>
                  <a:gd name="T94" fmla="*/ 60 w 150"/>
                  <a:gd name="T95" fmla="*/ 1 h 154"/>
                  <a:gd name="T96" fmla="*/ 70 w 150"/>
                  <a:gd name="T97" fmla="*/ 4 h 154"/>
                  <a:gd name="T98" fmla="*/ 72 w 150"/>
                  <a:gd name="T99" fmla="*/ 15 h 154"/>
                  <a:gd name="T100" fmla="*/ 75 w 150"/>
                  <a:gd name="T101" fmla="*/ 3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0" h="154">
                    <a:moveTo>
                      <a:pt x="144" y="109"/>
                    </a:moveTo>
                    <a:cubicBezTo>
                      <a:pt x="115" y="79"/>
                      <a:pt x="115" y="79"/>
                      <a:pt x="115" y="79"/>
                    </a:cubicBezTo>
                    <a:cubicBezTo>
                      <a:pt x="115" y="79"/>
                      <a:pt x="115" y="79"/>
                      <a:pt x="115" y="79"/>
                    </a:cubicBezTo>
                    <a:cubicBezTo>
                      <a:pt x="113" y="78"/>
                      <a:pt x="112" y="77"/>
                      <a:pt x="111" y="76"/>
                    </a:cubicBezTo>
                    <a:cubicBezTo>
                      <a:pt x="110" y="74"/>
                      <a:pt x="109" y="73"/>
                      <a:pt x="109" y="73"/>
                    </a:cubicBezTo>
                    <a:cubicBezTo>
                      <a:pt x="109" y="73"/>
                      <a:pt x="104" y="64"/>
                      <a:pt x="96" y="54"/>
                    </a:cubicBezTo>
                    <a:cubicBezTo>
                      <a:pt x="92" y="49"/>
                      <a:pt x="87" y="44"/>
                      <a:pt x="81" y="41"/>
                    </a:cubicBezTo>
                    <a:cubicBezTo>
                      <a:pt x="79" y="39"/>
                      <a:pt x="77" y="38"/>
                      <a:pt x="75" y="36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77" y="32"/>
                      <a:pt x="80" y="34"/>
                      <a:pt x="84" y="37"/>
                    </a:cubicBezTo>
                    <a:cubicBezTo>
                      <a:pt x="90" y="41"/>
                      <a:pt x="95" y="46"/>
                      <a:pt x="99" y="51"/>
                    </a:cubicBezTo>
                    <a:cubicBezTo>
                      <a:pt x="108" y="61"/>
                      <a:pt x="114" y="73"/>
                      <a:pt x="114" y="73"/>
                    </a:cubicBezTo>
                    <a:cubicBezTo>
                      <a:pt x="114" y="73"/>
                      <a:pt x="114" y="72"/>
                      <a:pt x="115" y="72"/>
                    </a:cubicBezTo>
                    <a:cubicBezTo>
                      <a:pt x="116" y="73"/>
                      <a:pt x="117" y="74"/>
                      <a:pt x="118" y="76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48" y="105"/>
                      <a:pt x="148" y="105"/>
                      <a:pt x="148" y="105"/>
                    </a:cubicBezTo>
                    <a:cubicBezTo>
                      <a:pt x="149" y="107"/>
                      <a:pt x="150" y="109"/>
                      <a:pt x="150" y="112"/>
                    </a:cubicBezTo>
                    <a:cubicBezTo>
                      <a:pt x="150" y="114"/>
                      <a:pt x="149" y="117"/>
                      <a:pt x="148" y="118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2" y="153"/>
                      <a:pt x="110" y="154"/>
                      <a:pt x="108" y="154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05" y="154"/>
                      <a:pt x="103" y="153"/>
                      <a:pt x="101" y="152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8" y="148"/>
                      <a:pt x="96" y="147"/>
                      <a:pt x="94" y="146"/>
                    </a:cubicBezTo>
                    <a:cubicBezTo>
                      <a:pt x="94" y="146"/>
                      <a:pt x="94" y="146"/>
                      <a:pt x="94" y="146"/>
                    </a:cubicBezTo>
                    <a:cubicBezTo>
                      <a:pt x="92" y="145"/>
                      <a:pt x="90" y="145"/>
                      <a:pt x="89" y="145"/>
                    </a:cubicBezTo>
                    <a:cubicBezTo>
                      <a:pt x="75" y="145"/>
                      <a:pt x="75" y="145"/>
                      <a:pt x="75" y="145"/>
                    </a:cubicBezTo>
                    <a:cubicBezTo>
                      <a:pt x="75" y="140"/>
                      <a:pt x="75" y="140"/>
                      <a:pt x="75" y="140"/>
                    </a:cubicBezTo>
                    <a:cubicBezTo>
                      <a:pt x="89" y="140"/>
                      <a:pt x="89" y="140"/>
                      <a:pt x="89" y="140"/>
                    </a:cubicBezTo>
                    <a:cubicBezTo>
                      <a:pt x="91" y="140"/>
                      <a:pt x="93" y="141"/>
                      <a:pt x="96" y="142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98" y="143"/>
                      <a:pt x="100" y="144"/>
                      <a:pt x="102" y="146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9"/>
                      <a:pt x="107" y="150"/>
                      <a:pt x="108" y="150"/>
                    </a:cubicBezTo>
                    <a:cubicBezTo>
                      <a:pt x="108" y="150"/>
                      <a:pt x="108" y="150"/>
                      <a:pt x="108" y="150"/>
                    </a:cubicBezTo>
                    <a:cubicBezTo>
                      <a:pt x="109" y="150"/>
                      <a:pt x="110" y="149"/>
                      <a:pt x="111" y="148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44" y="115"/>
                      <a:pt x="144" y="115"/>
                      <a:pt x="144" y="115"/>
                    </a:cubicBezTo>
                    <a:cubicBezTo>
                      <a:pt x="145" y="114"/>
                      <a:pt x="145" y="113"/>
                      <a:pt x="145" y="112"/>
                    </a:cubicBezTo>
                    <a:cubicBezTo>
                      <a:pt x="145" y="111"/>
                      <a:pt x="145" y="110"/>
                      <a:pt x="144" y="109"/>
                    </a:cubicBezTo>
                    <a:close/>
                    <a:moveTo>
                      <a:pt x="75" y="36"/>
                    </a:moveTo>
                    <a:cubicBezTo>
                      <a:pt x="66" y="28"/>
                      <a:pt x="66" y="21"/>
                      <a:pt x="67" y="14"/>
                    </a:cubicBezTo>
                    <a:cubicBezTo>
                      <a:pt x="67" y="13"/>
                      <a:pt x="67" y="11"/>
                      <a:pt x="67" y="10"/>
                    </a:cubicBezTo>
                    <a:cubicBezTo>
                      <a:pt x="67" y="8"/>
                      <a:pt x="67" y="7"/>
                      <a:pt x="66" y="7"/>
                    </a:cubicBezTo>
                    <a:cubicBezTo>
                      <a:pt x="66" y="6"/>
                      <a:pt x="65" y="6"/>
                      <a:pt x="64" y="5"/>
                    </a:cubicBezTo>
                    <a:cubicBezTo>
                      <a:pt x="63" y="5"/>
                      <a:pt x="62" y="5"/>
                      <a:pt x="61" y="6"/>
                    </a:cubicBezTo>
                    <a:cubicBezTo>
                      <a:pt x="59" y="6"/>
                      <a:pt x="57" y="8"/>
                      <a:pt x="55" y="10"/>
                    </a:cubicBezTo>
                    <a:cubicBezTo>
                      <a:pt x="54" y="11"/>
                      <a:pt x="53" y="13"/>
                      <a:pt x="53" y="15"/>
                    </a:cubicBezTo>
                    <a:cubicBezTo>
                      <a:pt x="52" y="18"/>
                      <a:pt x="51" y="20"/>
                      <a:pt x="51" y="21"/>
                    </a:cubicBezTo>
                    <a:cubicBezTo>
                      <a:pt x="50" y="30"/>
                      <a:pt x="54" y="36"/>
                      <a:pt x="57" y="40"/>
                    </a:cubicBezTo>
                    <a:cubicBezTo>
                      <a:pt x="58" y="41"/>
                      <a:pt x="59" y="42"/>
                      <a:pt x="59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61" y="44"/>
                      <a:pt x="61" y="47"/>
                      <a:pt x="62" y="50"/>
                    </a:cubicBezTo>
                    <a:cubicBezTo>
                      <a:pt x="62" y="53"/>
                      <a:pt x="62" y="56"/>
                      <a:pt x="61" y="59"/>
                    </a:cubicBezTo>
                    <a:cubicBezTo>
                      <a:pt x="60" y="60"/>
                      <a:pt x="59" y="60"/>
                      <a:pt x="58" y="60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2" y="60"/>
                      <a:pt x="11" y="61"/>
                      <a:pt x="10" y="61"/>
                    </a:cubicBezTo>
                    <a:cubicBezTo>
                      <a:pt x="8" y="62"/>
                      <a:pt x="7" y="63"/>
                      <a:pt x="6" y="64"/>
                    </a:cubicBezTo>
                    <a:cubicBezTo>
                      <a:pt x="5" y="65"/>
                      <a:pt x="5" y="67"/>
                      <a:pt x="5" y="68"/>
                    </a:cubicBezTo>
                    <a:cubicBezTo>
                      <a:pt x="5" y="70"/>
                      <a:pt x="5" y="71"/>
                      <a:pt x="5" y="72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9" y="137"/>
                      <a:pt x="30" y="138"/>
                      <a:pt x="31" y="139"/>
                    </a:cubicBezTo>
                    <a:cubicBezTo>
                      <a:pt x="32" y="140"/>
                      <a:pt x="34" y="140"/>
                      <a:pt x="35" y="140"/>
                    </a:cubicBezTo>
                    <a:cubicBezTo>
                      <a:pt x="75" y="140"/>
                      <a:pt x="75" y="140"/>
                      <a:pt x="75" y="140"/>
                    </a:cubicBezTo>
                    <a:cubicBezTo>
                      <a:pt x="75" y="145"/>
                      <a:pt x="75" y="145"/>
                      <a:pt x="75" y="145"/>
                    </a:cubicBezTo>
                    <a:cubicBezTo>
                      <a:pt x="35" y="145"/>
                      <a:pt x="35" y="145"/>
                      <a:pt x="35" y="145"/>
                    </a:cubicBezTo>
                    <a:cubicBezTo>
                      <a:pt x="33" y="145"/>
                      <a:pt x="30" y="144"/>
                      <a:pt x="28" y="143"/>
                    </a:cubicBezTo>
                    <a:cubicBezTo>
                      <a:pt x="26" y="141"/>
                      <a:pt x="24" y="139"/>
                      <a:pt x="24" y="137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0" y="72"/>
                      <a:pt x="0" y="70"/>
                      <a:pt x="0" y="68"/>
                    </a:cubicBezTo>
                    <a:cubicBezTo>
                      <a:pt x="0" y="66"/>
                      <a:pt x="1" y="63"/>
                      <a:pt x="2" y="61"/>
                    </a:cubicBezTo>
                    <a:cubicBezTo>
                      <a:pt x="3" y="59"/>
                      <a:pt x="6" y="58"/>
                      <a:pt x="8" y="57"/>
                    </a:cubicBezTo>
                    <a:cubicBezTo>
                      <a:pt x="10" y="56"/>
                      <a:pt x="12" y="56"/>
                      <a:pt x="14" y="5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7" y="54"/>
                      <a:pt x="57" y="52"/>
                      <a:pt x="57" y="50"/>
                    </a:cubicBezTo>
                    <a:cubicBezTo>
                      <a:pt x="57" y="48"/>
                      <a:pt x="56" y="46"/>
                      <a:pt x="55" y="45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5" y="44"/>
                      <a:pt x="54" y="43"/>
                      <a:pt x="54" y="43"/>
                    </a:cubicBezTo>
                    <a:cubicBezTo>
                      <a:pt x="50" y="38"/>
                      <a:pt x="45" y="31"/>
                      <a:pt x="46" y="21"/>
                    </a:cubicBezTo>
                    <a:cubicBezTo>
                      <a:pt x="46" y="19"/>
                      <a:pt x="47" y="16"/>
                      <a:pt x="48" y="14"/>
                    </a:cubicBezTo>
                    <a:cubicBezTo>
                      <a:pt x="49" y="11"/>
                      <a:pt x="50" y="9"/>
                      <a:pt x="52" y="7"/>
                    </a:cubicBezTo>
                    <a:cubicBezTo>
                      <a:pt x="54" y="4"/>
                      <a:pt x="57" y="2"/>
                      <a:pt x="60" y="1"/>
                    </a:cubicBezTo>
                    <a:cubicBezTo>
                      <a:pt x="62" y="0"/>
                      <a:pt x="64" y="0"/>
                      <a:pt x="66" y="1"/>
                    </a:cubicBezTo>
                    <a:cubicBezTo>
                      <a:pt x="68" y="1"/>
                      <a:pt x="69" y="2"/>
                      <a:pt x="70" y="4"/>
                    </a:cubicBezTo>
                    <a:cubicBezTo>
                      <a:pt x="71" y="5"/>
                      <a:pt x="72" y="7"/>
                      <a:pt x="72" y="10"/>
                    </a:cubicBezTo>
                    <a:cubicBezTo>
                      <a:pt x="72" y="11"/>
                      <a:pt x="72" y="13"/>
                      <a:pt x="72" y="15"/>
                    </a:cubicBezTo>
                    <a:cubicBezTo>
                      <a:pt x="71" y="19"/>
                      <a:pt x="71" y="24"/>
                      <a:pt x="75" y="29"/>
                    </a:cubicBezTo>
                    <a:lnTo>
                      <a:pt x="75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8" name="Freeform 204"/>
              <p:cNvSpPr>
                <a:spLocks noEditPoints="1"/>
              </p:cNvSpPr>
              <p:nvPr/>
            </p:nvSpPr>
            <p:spPr bwMode="auto">
              <a:xfrm>
                <a:off x="6992938" y="2836863"/>
                <a:ext cx="238125" cy="142875"/>
              </a:xfrm>
              <a:custGeom>
                <a:avLst/>
                <a:gdLst>
                  <a:gd name="T0" fmla="*/ 53 w 106"/>
                  <a:gd name="T1" fmla="*/ 5 h 63"/>
                  <a:gd name="T2" fmla="*/ 81 w 106"/>
                  <a:gd name="T3" fmla="*/ 0 h 63"/>
                  <a:gd name="T4" fmla="*/ 103 w 106"/>
                  <a:gd name="T5" fmla="*/ 0 h 63"/>
                  <a:gd name="T6" fmla="*/ 106 w 106"/>
                  <a:gd name="T7" fmla="*/ 60 h 63"/>
                  <a:gd name="T8" fmla="*/ 53 w 106"/>
                  <a:gd name="T9" fmla="*/ 63 h 63"/>
                  <a:gd name="T10" fmla="*/ 101 w 106"/>
                  <a:gd name="T11" fmla="*/ 58 h 63"/>
                  <a:gd name="T12" fmla="*/ 93 w 106"/>
                  <a:gd name="T13" fmla="*/ 5 h 63"/>
                  <a:gd name="T14" fmla="*/ 53 w 106"/>
                  <a:gd name="T15" fmla="*/ 52 h 63"/>
                  <a:gd name="T16" fmla="*/ 59 w 106"/>
                  <a:gd name="T17" fmla="*/ 49 h 63"/>
                  <a:gd name="T18" fmla="*/ 63 w 106"/>
                  <a:gd name="T19" fmla="*/ 33 h 63"/>
                  <a:gd name="T20" fmla="*/ 61 w 106"/>
                  <a:gd name="T21" fmla="*/ 19 h 63"/>
                  <a:gd name="T22" fmla="*/ 53 w 106"/>
                  <a:gd name="T23" fmla="*/ 21 h 63"/>
                  <a:gd name="T24" fmla="*/ 60 w 106"/>
                  <a:gd name="T25" fmla="*/ 27 h 63"/>
                  <a:gd name="T26" fmla="*/ 56 w 106"/>
                  <a:gd name="T27" fmla="*/ 33 h 63"/>
                  <a:gd name="T28" fmla="*/ 55 w 106"/>
                  <a:gd name="T29" fmla="*/ 36 h 63"/>
                  <a:gd name="T30" fmla="*/ 53 w 106"/>
                  <a:gd name="T31" fmla="*/ 47 h 63"/>
                  <a:gd name="T32" fmla="*/ 53 w 106"/>
                  <a:gd name="T33" fmla="*/ 5 h 63"/>
                  <a:gd name="T34" fmla="*/ 5 w 106"/>
                  <a:gd name="T35" fmla="*/ 58 h 63"/>
                  <a:gd name="T36" fmla="*/ 53 w 106"/>
                  <a:gd name="T37" fmla="*/ 63 h 63"/>
                  <a:gd name="T38" fmla="*/ 0 w 106"/>
                  <a:gd name="T39" fmla="*/ 60 h 63"/>
                  <a:gd name="T40" fmla="*/ 3 w 106"/>
                  <a:gd name="T41" fmla="*/ 0 h 63"/>
                  <a:gd name="T42" fmla="*/ 53 w 106"/>
                  <a:gd name="T43" fmla="*/ 5 h 63"/>
                  <a:gd name="T44" fmla="*/ 53 w 106"/>
                  <a:gd name="T45" fmla="*/ 16 h 63"/>
                  <a:gd name="T46" fmla="*/ 42 w 106"/>
                  <a:gd name="T47" fmla="*/ 27 h 63"/>
                  <a:gd name="T48" fmla="*/ 43 w 106"/>
                  <a:gd name="T49" fmla="*/ 33 h 63"/>
                  <a:gd name="T50" fmla="*/ 47 w 106"/>
                  <a:gd name="T51" fmla="*/ 37 h 63"/>
                  <a:gd name="T52" fmla="*/ 49 w 106"/>
                  <a:gd name="T53" fmla="*/ 52 h 63"/>
                  <a:gd name="T54" fmla="*/ 53 w 106"/>
                  <a:gd name="T55" fmla="*/ 47 h 63"/>
                  <a:gd name="T56" fmla="*/ 52 w 106"/>
                  <a:gd name="T57" fmla="*/ 36 h 63"/>
                  <a:gd name="T58" fmla="*/ 47 w 106"/>
                  <a:gd name="T59" fmla="*/ 31 h 63"/>
                  <a:gd name="T60" fmla="*/ 46 w 106"/>
                  <a:gd name="T61" fmla="*/ 27 h 63"/>
                  <a:gd name="T62" fmla="*/ 53 w 106"/>
                  <a:gd name="T63" fmla="*/ 21 h 63"/>
                  <a:gd name="T64" fmla="*/ 53 w 106"/>
                  <a:gd name="T65" fmla="*/ 1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6" h="63">
                    <a:moveTo>
                      <a:pt x="81" y="5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5" y="0"/>
                      <a:pt x="106" y="1"/>
                      <a:pt x="106" y="2"/>
                    </a:cubicBezTo>
                    <a:cubicBezTo>
                      <a:pt x="106" y="60"/>
                      <a:pt x="106" y="60"/>
                      <a:pt x="106" y="60"/>
                    </a:cubicBezTo>
                    <a:cubicBezTo>
                      <a:pt x="106" y="61"/>
                      <a:pt x="105" y="63"/>
                      <a:pt x="10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53" y="52"/>
                    </a:moveTo>
                    <a:cubicBezTo>
                      <a:pt x="57" y="52"/>
                      <a:pt x="57" y="52"/>
                      <a:pt x="57" y="52"/>
                    </a:cubicBezTo>
                    <a:cubicBezTo>
                      <a:pt x="58" y="52"/>
                      <a:pt x="59" y="51"/>
                      <a:pt x="59" y="49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61" y="36"/>
                      <a:pt x="62" y="35"/>
                      <a:pt x="63" y="33"/>
                    </a:cubicBezTo>
                    <a:cubicBezTo>
                      <a:pt x="64" y="32"/>
                      <a:pt x="65" y="30"/>
                      <a:pt x="65" y="27"/>
                    </a:cubicBezTo>
                    <a:cubicBezTo>
                      <a:pt x="65" y="24"/>
                      <a:pt x="63" y="21"/>
                      <a:pt x="61" y="19"/>
                    </a:cubicBezTo>
                    <a:cubicBezTo>
                      <a:pt x="59" y="17"/>
                      <a:pt x="56" y="16"/>
                      <a:pt x="53" y="16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5" y="21"/>
                      <a:pt x="57" y="21"/>
                      <a:pt x="58" y="23"/>
                    </a:cubicBezTo>
                    <a:cubicBezTo>
                      <a:pt x="59" y="24"/>
                      <a:pt x="60" y="25"/>
                      <a:pt x="60" y="27"/>
                    </a:cubicBezTo>
                    <a:cubicBezTo>
                      <a:pt x="60" y="29"/>
                      <a:pt x="59" y="30"/>
                      <a:pt x="59" y="31"/>
                    </a:cubicBezTo>
                    <a:cubicBezTo>
                      <a:pt x="58" y="32"/>
                      <a:pt x="57" y="33"/>
                      <a:pt x="56" y="33"/>
                    </a:cubicBezTo>
                    <a:cubicBezTo>
                      <a:pt x="55" y="34"/>
                      <a:pt x="55" y="35"/>
                      <a:pt x="55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3" y="47"/>
                      <a:pt x="53" y="47"/>
                      <a:pt x="53" y="47"/>
                    </a:cubicBezTo>
                    <a:lnTo>
                      <a:pt x="53" y="52"/>
                    </a:lnTo>
                    <a:close/>
                    <a:moveTo>
                      <a:pt x="53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1" y="63"/>
                      <a:pt x="0" y="61"/>
                      <a:pt x="0" y="6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5"/>
                      <a:pt x="53" y="5"/>
                      <a:pt x="53" y="5"/>
                    </a:cubicBezTo>
                    <a:close/>
                    <a:moveTo>
                      <a:pt x="53" y="16"/>
                    </a:moveTo>
                    <a:cubicBezTo>
                      <a:pt x="53" y="16"/>
                      <a:pt x="53" y="16"/>
                      <a:pt x="53" y="16"/>
                    </a:cubicBezTo>
                    <a:cubicBezTo>
                      <a:pt x="50" y="16"/>
                      <a:pt x="47" y="17"/>
                      <a:pt x="45" y="19"/>
                    </a:cubicBezTo>
                    <a:cubicBezTo>
                      <a:pt x="43" y="21"/>
                      <a:pt x="42" y="24"/>
                      <a:pt x="42" y="27"/>
                    </a:cubicBezTo>
                    <a:cubicBezTo>
                      <a:pt x="42" y="30"/>
                      <a:pt x="42" y="32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5"/>
                      <a:pt x="45" y="36"/>
                      <a:pt x="47" y="37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51"/>
                      <a:pt x="48" y="52"/>
                      <a:pt x="49" y="52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5"/>
                      <a:pt x="51" y="34"/>
                      <a:pt x="50" y="33"/>
                    </a:cubicBezTo>
                    <a:cubicBezTo>
                      <a:pt x="49" y="33"/>
                      <a:pt x="48" y="32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0"/>
                      <a:pt x="46" y="29"/>
                      <a:pt x="46" y="27"/>
                    </a:cubicBezTo>
                    <a:cubicBezTo>
                      <a:pt x="46" y="25"/>
                      <a:pt x="47" y="24"/>
                      <a:pt x="48" y="23"/>
                    </a:cubicBezTo>
                    <a:cubicBezTo>
                      <a:pt x="50" y="21"/>
                      <a:pt x="51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lnTo>
                      <a:pt x="5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9" name="Freeform 207"/>
              <p:cNvSpPr>
                <a:spLocks noEditPoints="1"/>
              </p:cNvSpPr>
              <p:nvPr/>
            </p:nvSpPr>
            <p:spPr bwMode="auto">
              <a:xfrm>
                <a:off x="10099676" y="1236663"/>
                <a:ext cx="103188" cy="84138"/>
              </a:xfrm>
              <a:custGeom>
                <a:avLst/>
                <a:gdLst>
                  <a:gd name="T0" fmla="*/ 40 w 46"/>
                  <a:gd name="T1" fmla="*/ 25 h 37"/>
                  <a:gd name="T2" fmla="*/ 39 w 46"/>
                  <a:gd name="T3" fmla="*/ 14 h 37"/>
                  <a:gd name="T4" fmla="*/ 30 w 46"/>
                  <a:gd name="T5" fmla="*/ 5 h 37"/>
                  <a:gd name="T6" fmla="*/ 28 w 46"/>
                  <a:gd name="T7" fmla="*/ 6 h 37"/>
                  <a:gd name="T8" fmla="*/ 25 w 46"/>
                  <a:gd name="T9" fmla="*/ 7 h 37"/>
                  <a:gd name="T10" fmla="*/ 23 w 46"/>
                  <a:gd name="T11" fmla="*/ 8 h 37"/>
                  <a:gd name="T12" fmla="*/ 23 w 46"/>
                  <a:gd name="T13" fmla="*/ 3 h 37"/>
                  <a:gd name="T14" fmla="*/ 24 w 46"/>
                  <a:gd name="T15" fmla="*/ 3 h 37"/>
                  <a:gd name="T16" fmla="*/ 26 w 46"/>
                  <a:gd name="T17" fmla="*/ 2 h 37"/>
                  <a:gd name="T18" fmla="*/ 28 w 46"/>
                  <a:gd name="T19" fmla="*/ 1 h 37"/>
                  <a:gd name="T20" fmla="*/ 31 w 46"/>
                  <a:gd name="T21" fmla="*/ 0 h 37"/>
                  <a:gd name="T22" fmla="*/ 31 w 46"/>
                  <a:gd name="T23" fmla="*/ 1 h 37"/>
                  <a:gd name="T24" fmla="*/ 31 w 46"/>
                  <a:gd name="T25" fmla="*/ 1 h 37"/>
                  <a:gd name="T26" fmla="*/ 31 w 46"/>
                  <a:gd name="T27" fmla="*/ 1 h 37"/>
                  <a:gd name="T28" fmla="*/ 31 w 46"/>
                  <a:gd name="T29" fmla="*/ 1 h 37"/>
                  <a:gd name="T30" fmla="*/ 31 w 46"/>
                  <a:gd name="T31" fmla="*/ 1 h 37"/>
                  <a:gd name="T32" fmla="*/ 43 w 46"/>
                  <a:gd name="T33" fmla="*/ 12 h 37"/>
                  <a:gd name="T34" fmla="*/ 44 w 46"/>
                  <a:gd name="T35" fmla="*/ 27 h 37"/>
                  <a:gd name="T36" fmla="*/ 44 w 46"/>
                  <a:gd name="T37" fmla="*/ 27 h 37"/>
                  <a:gd name="T38" fmla="*/ 32 w 46"/>
                  <a:gd name="T39" fmla="*/ 36 h 37"/>
                  <a:gd name="T40" fmla="*/ 23 w 46"/>
                  <a:gd name="T41" fmla="*/ 36 h 37"/>
                  <a:gd name="T42" fmla="*/ 23 w 46"/>
                  <a:gd name="T43" fmla="*/ 31 h 37"/>
                  <a:gd name="T44" fmla="*/ 31 w 46"/>
                  <a:gd name="T45" fmla="*/ 31 h 37"/>
                  <a:gd name="T46" fmla="*/ 40 w 46"/>
                  <a:gd name="T47" fmla="*/ 25 h 37"/>
                  <a:gd name="T48" fmla="*/ 23 w 46"/>
                  <a:gd name="T49" fmla="*/ 8 h 37"/>
                  <a:gd name="T50" fmla="*/ 15 w 46"/>
                  <a:gd name="T51" fmla="*/ 9 h 37"/>
                  <a:gd name="T52" fmla="*/ 7 w 46"/>
                  <a:gd name="T53" fmla="*/ 8 h 37"/>
                  <a:gd name="T54" fmla="*/ 7 w 46"/>
                  <a:gd name="T55" fmla="*/ 10 h 37"/>
                  <a:gd name="T56" fmla="*/ 7 w 46"/>
                  <a:gd name="T57" fmla="*/ 10 h 37"/>
                  <a:gd name="T58" fmla="*/ 7 w 46"/>
                  <a:gd name="T59" fmla="*/ 20 h 37"/>
                  <a:gd name="T60" fmla="*/ 18 w 46"/>
                  <a:gd name="T61" fmla="*/ 30 h 37"/>
                  <a:gd name="T62" fmla="*/ 23 w 46"/>
                  <a:gd name="T63" fmla="*/ 31 h 37"/>
                  <a:gd name="T64" fmla="*/ 23 w 46"/>
                  <a:gd name="T65" fmla="*/ 36 h 37"/>
                  <a:gd name="T66" fmla="*/ 16 w 46"/>
                  <a:gd name="T67" fmla="*/ 34 h 37"/>
                  <a:gd name="T68" fmla="*/ 3 w 46"/>
                  <a:gd name="T69" fmla="*/ 22 h 37"/>
                  <a:gd name="T70" fmla="*/ 2 w 46"/>
                  <a:gd name="T71" fmla="*/ 8 h 37"/>
                  <a:gd name="T72" fmla="*/ 3 w 46"/>
                  <a:gd name="T73" fmla="*/ 7 h 37"/>
                  <a:gd name="T74" fmla="*/ 4 w 46"/>
                  <a:gd name="T75" fmla="*/ 6 h 37"/>
                  <a:gd name="T76" fmla="*/ 5 w 46"/>
                  <a:gd name="T77" fmla="*/ 4 h 37"/>
                  <a:gd name="T78" fmla="*/ 7 w 46"/>
                  <a:gd name="T79" fmla="*/ 3 h 37"/>
                  <a:gd name="T80" fmla="*/ 15 w 46"/>
                  <a:gd name="T81" fmla="*/ 4 h 37"/>
                  <a:gd name="T82" fmla="*/ 23 w 46"/>
                  <a:gd name="T83" fmla="*/ 3 h 37"/>
                  <a:gd name="T84" fmla="*/ 23 w 46"/>
                  <a:gd name="T8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6" h="37">
                    <a:moveTo>
                      <a:pt x="40" y="25"/>
                    </a:moveTo>
                    <a:cubicBezTo>
                      <a:pt x="41" y="22"/>
                      <a:pt x="41" y="18"/>
                      <a:pt x="39" y="14"/>
                    </a:cubicBezTo>
                    <a:cubicBezTo>
                      <a:pt x="37" y="11"/>
                      <a:pt x="34" y="8"/>
                      <a:pt x="30" y="5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7" y="7"/>
                      <a:pt x="26" y="7"/>
                      <a:pt x="25" y="7"/>
                    </a:cubicBezTo>
                    <a:cubicBezTo>
                      <a:pt x="25" y="7"/>
                      <a:pt x="24" y="8"/>
                      <a:pt x="23" y="8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2"/>
                      <a:pt x="25" y="2"/>
                      <a:pt x="26" y="2"/>
                    </a:cubicBezTo>
                    <a:cubicBezTo>
                      <a:pt x="27" y="1"/>
                      <a:pt x="28" y="1"/>
                      <a:pt x="28" y="1"/>
                    </a:cubicBezTo>
                    <a:cubicBezTo>
                      <a:pt x="29" y="0"/>
                      <a:pt x="30" y="0"/>
                      <a:pt x="31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7" y="3"/>
                      <a:pt x="41" y="8"/>
                      <a:pt x="43" y="12"/>
                    </a:cubicBezTo>
                    <a:cubicBezTo>
                      <a:pt x="46" y="17"/>
                      <a:pt x="46" y="22"/>
                      <a:pt x="44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2" y="32"/>
                      <a:pt x="38" y="35"/>
                      <a:pt x="32" y="36"/>
                    </a:cubicBezTo>
                    <a:cubicBezTo>
                      <a:pt x="29" y="37"/>
                      <a:pt x="26" y="37"/>
                      <a:pt x="23" y="36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6" y="32"/>
                      <a:pt x="29" y="32"/>
                      <a:pt x="31" y="31"/>
                    </a:cubicBezTo>
                    <a:cubicBezTo>
                      <a:pt x="35" y="30"/>
                      <a:pt x="38" y="28"/>
                      <a:pt x="40" y="25"/>
                    </a:cubicBezTo>
                    <a:close/>
                    <a:moveTo>
                      <a:pt x="23" y="8"/>
                    </a:moveTo>
                    <a:cubicBezTo>
                      <a:pt x="21" y="9"/>
                      <a:pt x="18" y="9"/>
                      <a:pt x="15" y="9"/>
                    </a:cubicBezTo>
                    <a:cubicBezTo>
                      <a:pt x="13" y="9"/>
                      <a:pt x="10" y="9"/>
                      <a:pt x="7" y="8"/>
                    </a:cubicBezTo>
                    <a:cubicBezTo>
                      <a:pt x="7" y="9"/>
                      <a:pt x="7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3"/>
                      <a:pt x="6" y="17"/>
                      <a:pt x="7" y="20"/>
                    </a:cubicBezTo>
                    <a:cubicBezTo>
                      <a:pt x="9" y="24"/>
                      <a:pt x="13" y="27"/>
                      <a:pt x="18" y="30"/>
                    </a:cubicBezTo>
                    <a:cubicBezTo>
                      <a:pt x="19" y="30"/>
                      <a:pt x="21" y="31"/>
                      <a:pt x="23" y="31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1" y="36"/>
                      <a:pt x="18" y="35"/>
                      <a:pt x="16" y="34"/>
                    </a:cubicBezTo>
                    <a:cubicBezTo>
                      <a:pt x="10" y="31"/>
                      <a:pt x="6" y="27"/>
                      <a:pt x="3" y="22"/>
                    </a:cubicBezTo>
                    <a:cubicBezTo>
                      <a:pt x="1" y="18"/>
                      <a:pt x="0" y="12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6"/>
                      <a:pt x="4" y="6"/>
                    </a:cubicBezTo>
                    <a:cubicBezTo>
                      <a:pt x="4" y="5"/>
                      <a:pt x="4" y="5"/>
                      <a:pt x="5" y="4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10" y="4"/>
                      <a:pt x="13" y="5"/>
                      <a:pt x="15" y="4"/>
                    </a:cubicBezTo>
                    <a:cubicBezTo>
                      <a:pt x="18" y="4"/>
                      <a:pt x="21" y="4"/>
                      <a:pt x="23" y="3"/>
                    </a:cubicBez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0" name="Freeform 209"/>
              <p:cNvSpPr>
                <a:spLocks noEditPoints="1"/>
              </p:cNvSpPr>
              <p:nvPr/>
            </p:nvSpPr>
            <p:spPr bwMode="auto">
              <a:xfrm>
                <a:off x="10010776" y="1128713"/>
                <a:ext cx="111125" cy="209550"/>
              </a:xfrm>
              <a:custGeom>
                <a:avLst/>
                <a:gdLst>
                  <a:gd name="T0" fmla="*/ 29 w 49"/>
                  <a:gd name="T1" fmla="*/ 28 h 93"/>
                  <a:gd name="T2" fmla="*/ 48 w 49"/>
                  <a:gd name="T3" fmla="*/ 82 h 93"/>
                  <a:gd name="T4" fmla="*/ 48 w 49"/>
                  <a:gd name="T5" fmla="*/ 88 h 93"/>
                  <a:gd name="T6" fmla="*/ 43 w 49"/>
                  <a:gd name="T7" fmla="*/ 92 h 93"/>
                  <a:gd name="T8" fmla="*/ 37 w 49"/>
                  <a:gd name="T9" fmla="*/ 92 h 93"/>
                  <a:gd name="T10" fmla="*/ 28 w 49"/>
                  <a:gd name="T11" fmla="*/ 72 h 93"/>
                  <a:gd name="T12" fmla="*/ 38 w 49"/>
                  <a:gd name="T13" fmla="*/ 86 h 93"/>
                  <a:gd name="T14" fmla="*/ 39 w 49"/>
                  <a:gd name="T15" fmla="*/ 87 h 93"/>
                  <a:gd name="T16" fmla="*/ 28 w 49"/>
                  <a:gd name="T17" fmla="*/ 45 h 93"/>
                  <a:gd name="T18" fmla="*/ 42 w 49"/>
                  <a:gd name="T19" fmla="*/ 87 h 93"/>
                  <a:gd name="T20" fmla="*/ 43 w 49"/>
                  <a:gd name="T21" fmla="*/ 86 h 93"/>
                  <a:gd name="T22" fmla="*/ 44 w 49"/>
                  <a:gd name="T23" fmla="*/ 83 h 93"/>
                  <a:gd name="T24" fmla="*/ 28 w 49"/>
                  <a:gd name="T25" fmla="*/ 40 h 93"/>
                  <a:gd name="T26" fmla="*/ 25 w 49"/>
                  <a:gd name="T27" fmla="*/ 2 h 93"/>
                  <a:gd name="T28" fmla="*/ 26 w 49"/>
                  <a:gd name="T29" fmla="*/ 7 h 93"/>
                  <a:gd name="T30" fmla="*/ 23 w 49"/>
                  <a:gd name="T31" fmla="*/ 15 h 93"/>
                  <a:gd name="T32" fmla="*/ 24 w 49"/>
                  <a:gd name="T33" fmla="*/ 15 h 93"/>
                  <a:gd name="T34" fmla="*/ 28 w 49"/>
                  <a:gd name="T35" fmla="*/ 26 h 93"/>
                  <a:gd name="T36" fmla="*/ 24 w 49"/>
                  <a:gd name="T37" fmla="*/ 30 h 93"/>
                  <a:gd name="T38" fmla="*/ 20 w 49"/>
                  <a:gd name="T39" fmla="*/ 18 h 93"/>
                  <a:gd name="T40" fmla="*/ 20 w 49"/>
                  <a:gd name="T41" fmla="*/ 18 h 93"/>
                  <a:gd name="T42" fmla="*/ 19 w 49"/>
                  <a:gd name="T43" fmla="*/ 16 h 93"/>
                  <a:gd name="T44" fmla="*/ 28 w 49"/>
                  <a:gd name="T45" fmla="*/ 45 h 93"/>
                  <a:gd name="T46" fmla="*/ 17 w 49"/>
                  <a:gd name="T47" fmla="*/ 16 h 93"/>
                  <a:gd name="T48" fmla="*/ 17 w 49"/>
                  <a:gd name="T49" fmla="*/ 16 h 93"/>
                  <a:gd name="T50" fmla="*/ 16 w 49"/>
                  <a:gd name="T51" fmla="*/ 17 h 93"/>
                  <a:gd name="T52" fmla="*/ 14 w 49"/>
                  <a:gd name="T53" fmla="*/ 18 h 93"/>
                  <a:gd name="T54" fmla="*/ 14 w 49"/>
                  <a:gd name="T55" fmla="*/ 19 h 93"/>
                  <a:gd name="T56" fmla="*/ 14 w 49"/>
                  <a:gd name="T57" fmla="*/ 20 h 93"/>
                  <a:gd name="T58" fmla="*/ 19 w 49"/>
                  <a:gd name="T59" fmla="*/ 32 h 93"/>
                  <a:gd name="T60" fmla="*/ 28 w 49"/>
                  <a:gd name="T61" fmla="*/ 58 h 93"/>
                  <a:gd name="T62" fmla="*/ 19 w 49"/>
                  <a:gd name="T63" fmla="*/ 47 h 93"/>
                  <a:gd name="T64" fmla="*/ 10 w 49"/>
                  <a:gd name="T65" fmla="*/ 22 h 93"/>
                  <a:gd name="T66" fmla="*/ 9 w 49"/>
                  <a:gd name="T67" fmla="*/ 20 h 93"/>
                  <a:gd name="T68" fmla="*/ 9 w 49"/>
                  <a:gd name="T69" fmla="*/ 20 h 93"/>
                  <a:gd name="T70" fmla="*/ 3 w 49"/>
                  <a:gd name="T71" fmla="*/ 15 h 93"/>
                  <a:gd name="T72" fmla="*/ 0 w 49"/>
                  <a:gd name="T73" fmla="*/ 9 h 93"/>
                  <a:gd name="T74" fmla="*/ 6 w 49"/>
                  <a:gd name="T75" fmla="*/ 7 h 93"/>
                  <a:gd name="T76" fmla="*/ 6 w 49"/>
                  <a:gd name="T77" fmla="*/ 7 h 93"/>
                  <a:gd name="T78" fmla="*/ 14 w 49"/>
                  <a:gd name="T79" fmla="*/ 12 h 93"/>
                  <a:gd name="T80" fmla="*/ 15 w 49"/>
                  <a:gd name="T81" fmla="*/ 12 h 93"/>
                  <a:gd name="T82" fmla="*/ 16 w 49"/>
                  <a:gd name="T83" fmla="*/ 8 h 93"/>
                  <a:gd name="T84" fmla="*/ 18 w 49"/>
                  <a:gd name="T85" fmla="*/ 3 h 93"/>
                  <a:gd name="T86" fmla="*/ 22 w 49"/>
                  <a:gd name="T87" fmla="*/ 0 h 93"/>
                  <a:gd name="T88" fmla="*/ 24 w 49"/>
                  <a:gd name="T89" fmla="*/ 1 h 93"/>
                  <a:gd name="T90" fmla="*/ 25 w 49"/>
                  <a:gd name="T91" fmla="*/ 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9" h="93">
                    <a:moveTo>
                      <a:pt x="28" y="26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9" y="84"/>
                      <a:pt x="49" y="86"/>
                      <a:pt x="48" y="88"/>
                    </a:cubicBezTo>
                    <a:cubicBezTo>
                      <a:pt x="47" y="90"/>
                      <a:pt x="45" y="91"/>
                      <a:pt x="43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3"/>
                      <a:pt x="39" y="92"/>
                      <a:pt x="38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6" y="91"/>
                      <a:pt x="34" y="89"/>
                      <a:pt x="33" y="87"/>
                    </a:cubicBezTo>
                    <a:cubicBezTo>
                      <a:pt x="28" y="72"/>
                      <a:pt x="28" y="72"/>
                      <a:pt x="28" y="72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38" y="86"/>
                      <a:pt x="38" y="86"/>
                      <a:pt x="38" y="86"/>
                    </a:cubicBezTo>
                    <a:cubicBezTo>
                      <a:pt x="38" y="86"/>
                      <a:pt x="39" y="87"/>
                      <a:pt x="39" y="87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40" y="88"/>
                      <a:pt x="41" y="88"/>
                      <a:pt x="42" y="87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3" y="86"/>
                      <a:pt x="43" y="86"/>
                    </a:cubicBezTo>
                    <a:cubicBezTo>
                      <a:pt x="44" y="85"/>
                      <a:pt x="44" y="84"/>
                      <a:pt x="44" y="83"/>
                    </a:cubicBezTo>
                    <a:cubicBezTo>
                      <a:pt x="44" y="83"/>
                      <a:pt x="44" y="83"/>
                      <a:pt x="44" y="83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8" y="40"/>
                      <a:pt x="28" y="40"/>
                      <a:pt x="28" y="40"/>
                    </a:cubicBezTo>
                    <a:lnTo>
                      <a:pt x="28" y="26"/>
                    </a:lnTo>
                    <a:close/>
                    <a:moveTo>
                      <a:pt x="25" y="2"/>
                    </a:moveTo>
                    <a:cubicBezTo>
                      <a:pt x="26" y="3"/>
                      <a:pt x="27" y="5"/>
                      <a:pt x="26" y="6"/>
                    </a:cubicBezTo>
                    <a:cubicBezTo>
                      <a:pt x="26" y="6"/>
                      <a:pt x="26" y="7"/>
                      <a:pt x="26" y="7"/>
                    </a:cubicBezTo>
                    <a:cubicBezTo>
                      <a:pt x="25" y="8"/>
                      <a:pt x="24" y="9"/>
                      <a:pt x="24" y="11"/>
                    </a:cubicBezTo>
                    <a:cubicBezTo>
                      <a:pt x="24" y="12"/>
                      <a:pt x="24" y="13"/>
                      <a:pt x="23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6"/>
                      <a:pt x="25" y="1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6"/>
                      <a:pt x="18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6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5" y="17"/>
                      <a:pt x="14" y="18"/>
                      <a:pt x="14" y="18"/>
                    </a:cubicBezTo>
                    <a:cubicBezTo>
                      <a:pt x="14" y="18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72"/>
                      <a:pt x="28" y="72"/>
                      <a:pt x="28" y="72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1"/>
                      <a:pt x="10" y="21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9"/>
                      <a:pt x="8" y="18"/>
                      <a:pt x="7" y="17"/>
                    </a:cubicBezTo>
                    <a:cubicBezTo>
                      <a:pt x="5" y="16"/>
                      <a:pt x="4" y="16"/>
                      <a:pt x="3" y="15"/>
                    </a:cubicBezTo>
                    <a:cubicBezTo>
                      <a:pt x="1" y="14"/>
                      <a:pt x="0" y="13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1" y="9"/>
                      <a:pt x="1" y="8"/>
                      <a:pt x="1" y="8"/>
                    </a:cubicBezTo>
                    <a:cubicBezTo>
                      <a:pt x="2" y="7"/>
                      <a:pt x="4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8" y="8"/>
                      <a:pt x="10" y="9"/>
                      <a:pt x="11" y="10"/>
                    </a:cubicBezTo>
                    <a:cubicBezTo>
                      <a:pt x="12" y="11"/>
                      <a:pt x="13" y="11"/>
                      <a:pt x="14" y="12"/>
                    </a:cubicBezTo>
                    <a:cubicBezTo>
                      <a:pt x="14" y="12"/>
                      <a:pt x="14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1"/>
                      <a:pt x="16" y="9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6"/>
                      <a:pt x="17" y="5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1"/>
                      <a:pt x="21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1" name="Freeform 210"/>
              <p:cNvSpPr>
                <a:spLocks noEditPoints="1"/>
              </p:cNvSpPr>
              <p:nvPr/>
            </p:nvSpPr>
            <p:spPr bwMode="auto">
              <a:xfrm>
                <a:off x="8585201" y="565150"/>
                <a:ext cx="361950" cy="342900"/>
              </a:xfrm>
              <a:custGeom>
                <a:avLst/>
                <a:gdLst>
                  <a:gd name="T0" fmla="*/ 83 w 160"/>
                  <a:gd name="T1" fmla="*/ 133 h 152"/>
                  <a:gd name="T2" fmla="*/ 82 w 160"/>
                  <a:gd name="T3" fmla="*/ 106 h 152"/>
                  <a:gd name="T4" fmla="*/ 94 w 160"/>
                  <a:gd name="T5" fmla="*/ 97 h 152"/>
                  <a:gd name="T6" fmla="*/ 94 w 160"/>
                  <a:gd name="T7" fmla="*/ 97 h 152"/>
                  <a:gd name="T8" fmla="*/ 136 w 160"/>
                  <a:gd name="T9" fmla="*/ 119 h 152"/>
                  <a:gd name="T10" fmla="*/ 153 w 160"/>
                  <a:gd name="T11" fmla="*/ 72 h 152"/>
                  <a:gd name="T12" fmla="*/ 89 w 160"/>
                  <a:gd name="T13" fmla="*/ 87 h 152"/>
                  <a:gd name="T14" fmla="*/ 83 w 160"/>
                  <a:gd name="T15" fmla="*/ 83 h 152"/>
                  <a:gd name="T16" fmla="*/ 84 w 160"/>
                  <a:gd name="T17" fmla="*/ 79 h 152"/>
                  <a:gd name="T18" fmla="*/ 88 w 160"/>
                  <a:gd name="T19" fmla="*/ 69 h 152"/>
                  <a:gd name="T20" fmla="*/ 112 w 160"/>
                  <a:gd name="T21" fmla="*/ 20 h 152"/>
                  <a:gd name="T22" fmla="*/ 80 w 160"/>
                  <a:gd name="T23" fmla="*/ 5 h 152"/>
                  <a:gd name="T24" fmla="*/ 116 w 160"/>
                  <a:gd name="T25" fmla="*/ 20 h 152"/>
                  <a:gd name="T26" fmla="*/ 92 w 160"/>
                  <a:gd name="T27" fmla="*/ 72 h 152"/>
                  <a:gd name="T28" fmla="*/ 89 w 160"/>
                  <a:gd name="T29" fmla="*/ 80 h 152"/>
                  <a:gd name="T30" fmla="*/ 89 w 160"/>
                  <a:gd name="T31" fmla="*/ 82 h 152"/>
                  <a:gd name="T32" fmla="*/ 158 w 160"/>
                  <a:gd name="T33" fmla="*/ 71 h 152"/>
                  <a:gd name="T34" fmla="*/ 136 w 160"/>
                  <a:gd name="T35" fmla="*/ 124 h 152"/>
                  <a:gd name="T36" fmla="*/ 92 w 160"/>
                  <a:gd name="T37" fmla="*/ 101 h 152"/>
                  <a:gd name="T38" fmla="*/ 92 w 160"/>
                  <a:gd name="T39" fmla="*/ 101 h 152"/>
                  <a:gd name="T40" fmla="*/ 87 w 160"/>
                  <a:gd name="T41" fmla="*/ 106 h 152"/>
                  <a:gd name="T42" fmla="*/ 88 w 160"/>
                  <a:gd name="T43" fmla="*/ 124 h 152"/>
                  <a:gd name="T44" fmla="*/ 89 w 160"/>
                  <a:gd name="T45" fmla="*/ 150 h 152"/>
                  <a:gd name="T46" fmla="*/ 80 w 160"/>
                  <a:gd name="T47" fmla="*/ 148 h 152"/>
                  <a:gd name="T48" fmla="*/ 77 w 160"/>
                  <a:gd name="T49" fmla="*/ 97 h 152"/>
                  <a:gd name="T50" fmla="*/ 77 w 160"/>
                  <a:gd name="T51" fmla="*/ 115 h 152"/>
                  <a:gd name="T52" fmla="*/ 76 w 160"/>
                  <a:gd name="T53" fmla="*/ 148 h 152"/>
                  <a:gd name="T54" fmla="*/ 75 w 160"/>
                  <a:gd name="T55" fmla="*/ 152 h 152"/>
                  <a:gd name="T56" fmla="*/ 80 w 160"/>
                  <a:gd name="T57" fmla="*/ 5 h 152"/>
                  <a:gd name="T58" fmla="*/ 75 w 160"/>
                  <a:gd name="T59" fmla="*/ 0 h 152"/>
                  <a:gd name="T60" fmla="*/ 80 w 160"/>
                  <a:gd name="T61" fmla="*/ 5 h 152"/>
                  <a:gd name="T62" fmla="*/ 76 w 160"/>
                  <a:gd name="T63" fmla="*/ 79 h 152"/>
                  <a:gd name="T64" fmla="*/ 76 w 160"/>
                  <a:gd name="T65" fmla="*/ 83 h 152"/>
                  <a:gd name="T66" fmla="*/ 76 w 160"/>
                  <a:gd name="T67" fmla="*/ 79 h 152"/>
                  <a:gd name="T68" fmla="*/ 24 w 160"/>
                  <a:gd name="T69" fmla="*/ 119 h 152"/>
                  <a:gd name="T70" fmla="*/ 66 w 160"/>
                  <a:gd name="T71" fmla="*/ 97 h 152"/>
                  <a:gd name="T72" fmla="*/ 75 w 160"/>
                  <a:gd name="T73" fmla="*/ 95 h 152"/>
                  <a:gd name="T74" fmla="*/ 73 w 160"/>
                  <a:gd name="T75" fmla="*/ 152 h 152"/>
                  <a:gd name="T76" fmla="*/ 72 w 160"/>
                  <a:gd name="T77" fmla="*/ 133 h 152"/>
                  <a:gd name="T78" fmla="*/ 73 w 160"/>
                  <a:gd name="T79" fmla="*/ 106 h 152"/>
                  <a:gd name="T80" fmla="*/ 73 w 160"/>
                  <a:gd name="T81" fmla="*/ 99 h 152"/>
                  <a:gd name="T82" fmla="*/ 68 w 160"/>
                  <a:gd name="T83" fmla="*/ 101 h 152"/>
                  <a:gd name="T84" fmla="*/ 56 w 160"/>
                  <a:gd name="T85" fmla="*/ 110 h 152"/>
                  <a:gd name="T86" fmla="*/ 4 w 160"/>
                  <a:gd name="T87" fmla="*/ 105 h 152"/>
                  <a:gd name="T88" fmla="*/ 51 w 160"/>
                  <a:gd name="T89" fmla="*/ 64 h 152"/>
                  <a:gd name="T90" fmla="*/ 72 w 160"/>
                  <a:gd name="T91" fmla="*/ 83 h 152"/>
                  <a:gd name="T92" fmla="*/ 71 w 160"/>
                  <a:gd name="T93" fmla="*/ 80 h 152"/>
                  <a:gd name="T94" fmla="*/ 67 w 160"/>
                  <a:gd name="T95" fmla="*/ 72 h 152"/>
                  <a:gd name="T96" fmla="*/ 44 w 160"/>
                  <a:gd name="T97" fmla="*/ 20 h 152"/>
                  <a:gd name="T98" fmla="*/ 75 w 160"/>
                  <a:gd name="T99" fmla="*/ 5 h 152"/>
                  <a:gd name="T100" fmla="*/ 65 w 160"/>
                  <a:gd name="T101" fmla="*/ 59 h 152"/>
                  <a:gd name="T102" fmla="*/ 75 w 160"/>
                  <a:gd name="T103" fmla="*/ 77 h 152"/>
                  <a:gd name="T104" fmla="*/ 75 w 160"/>
                  <a:gd name="T105" fmla="*/ 81 h 152"/>
                  <a:gd name="T106" fmla="*/ 71 w 160"/>
                  <a:gd name="T107" fmla="*/ 87 h 152"/>
                  <a:gd name="T108" fmla="*/ 19 w 160"/>
                  <a:gd name="T109" fmla="*/ 52 h 152"/>
                  <a:gd name="T110" fmla="*/ 15 w 160"/>
                  <a:gd name="T111" fmla="*/ 1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0" h="152">
                    <a:moveTo>
                      <a:pt x="80" y="148"/>
                    </a:moveTo>
                    <a:cubicBezTo>
                      <a:pt x="84" y="148"/>
                      <a:pt x="84" y="148"/>
                      <a:pt x="84" y="148"/>
                    </a:cubicBezTo>
                    <a:cubicBezTo>
                      <a:pt x="84" y="143"/>
                      <a:pt x="84" y="138"/>
                      <a:pt x="83" y="133"/>
                    </a:cubicBezTo>
                    <a:cubicBezTo>
                      <a:pt x="83" y="130"/>
                      <a:pt x="83" y="127"/>
                      <a:pt x="83" y="124"/>
                    </a:cubicBezTo>
                    <a:cubicBezTo>
                      <a:pt x="83" y="124"/>
                      <a:pt x="83" y="124"/>
                      <a:pt x="83" y="124"/>
                    </a:cubicBezTo>
                    <a:cubicBezTo>
                      <a:pt x="83" y="118"/>
                      <a:pt x="82" y="112"/>
                      <a:pt x="82" y="106"/>
                    </a:cubicBezTo>
                    <a:cubicBezTo>
                      <a:pt x="82" y="106"/>
                      <a:pt x="82" y="105"/>
                      <a:pt x="82" y="105"/>
                    </a:cubicBezTo>
                    <a:cubicBezTo>
                      <a:pt x="82" y="102"/>
                      <a:pt x="82" y="99"/>
                      <a:pt x="83" y="97"/>
                    </a:cubicBezTo>
                    <a:cubicBezTo>
                      <a:pt x="86" y="92"/>
                      <a:pt x="92" y="96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8" y="99"/>
                      <a:pt x="103" y="103"/>
                      <a:pt x="107" y="106"/>
                    </a:cubicBezTo>
                    <a:cubicBezTo>
                      <a:pt x="116" y="113"/>
                      <a:pt x="125" y="120"/>
                      <a:pt x="136" y="119"/>
                    </a:cubicBezTo>
                    <a:cubicBezTo>
                      <a:pt x="139" y="118"/>
                      <a:pt x="142" y="117"/>
                      <a:pt x="144" y="114"/>
                    </a:cubicBezTo>
                    <a:cubicBezTo>
                      <a:pt x="147" y="111"/>
                      <a:pt x="150" y="107"/>
                      <a:pt x="151" y="103"/>
                    </a:cubicBezTo>
                    <a:cubicBezTo>
                      <a:pt x="154" y="95"/>
                      <a:pt x="155" y="83"/>
                      <a:pt x="153" y="72"/>
                    </a:cubicBezTo>
                    <a:cubicBezTo>
                      <a:pt x="151" y="64"/>
                      <a:pt x="148" y="56"/>
                      <a:pt x="141" y="52"/>
                    </a:cubicBezTo>
                    <a:cubicBezTo>
                      <a:pt x="129" y="45"/>
                      <a:pt x="121" y="56"/>
                      <a:pt x="113" y="67"/>
                    </a:cubicBezTo>
                    <a:cubicBezTo>
                      <a:pt x="106" y="76"/>
                      <a:pt x="99" y="86"/>
                      <a:pt x="89" y="87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85" y="87"/>
                      <a:pt x="84" y="86"/>
                      <a:pt x="83" y="83"/>
                    </a:cubicBezTo>
                    <a:cubicBezTo>
                      <a:pt x="83" y="83"/>
                      <a:pt x="83" y="83"/>
                      <a:pt x="83" y="83"/>
                    </a:cubicBezTo>
                    <a:cubicBezTo>
                      <a:pt x="83" y="82"/>
                      <a:pt x="84" y="81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5" y="75"/>
                      <a:pt x="87" y="72"/>
                      <a:pt x="88" y="69"/>
                    </a:cubicBezTo>
                    <a:cubicBezTo>
                      <a:pt x="90" y="66"/>
                      <a:pt x="92" y="63"/>
                      <a:pt x="94" y="60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103" y="48"/>
                      <a:pt x="114" y="34"/>
                      <a:pt x="112" y="20"/>
                    </a:cubicBezTo>
                    <a:cubicBezTo>
                      <a:pt x="111" y="15"/>
                      <a:pt x="107" y="11"/>
                      <a:pt x="103" y="9"/>
                    </a:cubicBezTo>
                    <a:cubicBezTo>
                      <a:pt x="96" y="6"/>
                      <a:pt x="88" y="4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9" y="0"/>
                      <a:pt x="98" y="1"/>
                      <a:pt x="105" y="5"/>
                    </a:cubicBezTo>
                    <a:cubicBezTo>
                      <a:pt x="111" y="8"/>
                      <a:pt x="115" y="13"/>
                      <a:pt x="116" y="20"/>
                    </a:cubicBezTo>
                    <a:cubicBezTo>
                      <a:pt x="119" y="36"/>
                      <a:pt x="107" y="51"/>
                      <a:pt x="99" y="62"/>
                    </a:cubicBezTo>
                    <a:cubicBezTo>
                      <a:pt x="98" y="63"/>
                      <a:pt x="98" y="63"/>
                      <a:pt x="98" y="63"/>
                    </a:cubicBezTo>
                    <a:cubicBezTo>
                      <a:pt x="96" y="66"/>
                      <a:pt x="94" y="69"/>
                      <a:pt x="92" y="72"/>
                    </a:cubicBezTo>
                    <a:cubicBezTo>
                      <a:pt x="91" y="74"/>
                      <a:pt x="90" y="77"/>
                      <a:pt x="89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81"/>
                      <a:pt x="88" y="81"/>
                      <a:pt x="88" y="82"/>
                    </a:cubicBezTo>
                    <a:cubicBezTo>
                      <a:pt x="88" y="82"/>
                      <a:pt x="89" y="82"/>
                      <a:pt x="89" y="82"/>
                    </a:cubicBezTo>
                    <a:cubicBezTo>
                      <a:pt x="96" y="81"/>
                      <a:pt x="103" y="73"/>
                      <a:pt x="109" y="64"/>
                    </a:cubicBezTo>
                    <a:cubicBezTo>
                      <a:pt x="118" y="51"/>
                      <a:pt x="128" y="39"/>
                      <a:pt x="144" y="48"/>
                    </a:cubicBezTo>
                    <a:cubicBezTo>
                      <a:pt x="152" y="53"/>
                      <a:pt x="156" y="61"/>
                      <a:pt x="158" y="71"/>
                    </a:cubicBezTo>
                    <a:cubicBezTo>
                      <a:pt x="160" y="83"/>
                      <a:pt x="159" y="96"/>
                      <a:pt x="155" y="105"/>
                    </a:cubicBezTo>
                    <a:cubicBezTo>
                      <a:pt x="154" y="110"/>
                      <a:pt x="151" y="114"/>
                      <a:pt x="148" y="118"/>
                    </a:cubicBezTo>
                    <a:cubicBezTo>
                      <a:pt x="145" y="121"/>
                      <a:pt x="141" y="123"/>
                      <a:pt x="136" y="124"/>
                    </a:cubicBezTo>
                    <a:cubicBezTo>
                      <a:pt x="124" y="125"/>
                      <a:pt x="114" y="117"/>
                      <a:pt x="104" y="110"/>
                    </a:cubicBezTo>
                    <a:cubicBezTo>
                      <a:pt x="100" y="106"/>
                      <a:pt x="96" y="103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0" y="100"/>
                      <a:pt x="87" y="99"/>
                      <a:pt x="87" y="99"/>
                    </a:cubicBezTo>
                    <a:cubicBezTo>
                      <a:pt x="87" y="100"/>
                      <a:pt x="87" y="102"/>
                      <a:pt x="87" y="104"/>
                    </a:cubicBezTo>
                    <a:cubicBezTo>
                      <a:pt x="87" y="105"/>
                      <a:pt x="87" y="105"/>
                      <a:pt x="87" y="106"/>
                    </a:cubicBezTo>
                    <a:cubicBezTo>
                      <a:pt x="87" y="112"/>
                      <a:pt x="87" y="118"/>
                      <a:pt x="88" y="124"/>
                    </a:cubicBezTo>
                    <a:cubicBezTo>
                      <a:pt x="88" y="124"/>
                      <a:pt x="88" y="124"/>
                      <a:pt x="88" y="124"/>
                    </a:cubicBezTo>
                    <a:cubicBezTo>
                      <a:pt x="88" y="124"/>
                      <a:pt x="88" y="124"/>
                      <a:pt x="88" y="124"/>
                    </a:cubicBezTo>
                    <a:cubicBezTo>
                      <a:pt x="88" y="126"/>
                      <a:pt x="88" y="129"/>
                      <a:pt x="88" y="132"/>
                    </a:cubicBezTo>
                    <a:cubicBezTo>
                      <a:pt x="88" y="138"/>
                      <a:pt x="89" y="145"/>
                      <a:pt x="89" y="150"/>
                    </a:cubicBezTo>
                    <a:cubicBezTo>
                      <a:pt x="89" y="150"/>
                      <a:pt x="89" y="150"/>
                      <a:pt x="89" y="150"/>
                    </a:cubicBezTo>
                    <a:cubicBezTo>
                      <a:pt x="89" y="151"/>
                      <a:pt x="88" y="152"/>
                      <a:pt x="87" y="152"/>
                    </a:cubicBezTo>
                    <a:cubicBezTo>
                      <a:pt x="80" y="152"/>
                      <a:pt x="80" y="152"/>
                      <a:pt x="80" y="152"/>
                    </a:cubicBezTo>
                    <a:lnTo>
                      <a:pt x="80" y="148"/>
                    </a:lnTo>
                    <a:close/>
                    <a:moveTo>
                      <a:pt x="75" y="95"/>
                    </a:moveTo>
                    <a:cubicBezTo>
                      <a:pt x="76" y="95"/>
                      <a:pt x="76" y="96"/>
                      <a:pt x="77" y="97"/>
                    </a:cubicBezTo>
                    <a:cubicBezTo>
                      <a:pt x="77" y="97"/>
                      <a:pt x="77" y="97"/>
                      <a:pt x="77" y="97"/>
                    </a:cubicBezTo>
                    <a:cubicBezTo>
                      <a:pt x="78" y="99"/>
                      <a:pt x="78" y="102"/>
                      <a:pt x="78" y="105"/>
                    </a:cubicBezTo>
                    <a:cubicBezTo>
                      <a:pt x="78" y="105"/>
                      <a:pt x="78" y="106"/>
                      <a:pt x="78" y="106"/>
                    </a:cubicBezTo>
                    <a:cubicBezTo>
                      <a:pt x="77" y="109"/>
                      <a:pt x="77" y="112"/>
                      <a:pt x="77" y="115"/>
                    </a:cubicBezTo>
                    <a:cubicBezTo>
                      <a:pt x="77" y="118"/>
                      <a:pt x="77" y="121"/>
                      <a:pt x="77" y="124"/>
                    </a:cubicBezTo>
                    <a:cubicBezTo>
                      <a:pt x="77" y="127"/>
                      <a:pt x="77" y="130"/>
                      <a:pt x="76" y="133"/>
                    </a:cubicBezTo>
                    <a:cubicBezTo>
                      <a:pt x="76" y="138"/>
                      <a:pt x="76" y="143"/>
                      <a:pt x="76" y="148"/>
                    </a:cubicBezTo>
                    <a:cubicBezTo>
                      <a:pt x="80" y="148"/>
                      <a:pt x="80" y="148"/>
                      <a:pt x="80" y="148"/>
                    </a:cubicBezTo>
                    <a:cubicBezTo>
                      <a:pt x="80" y="152"/>
                      <a:pt x="80" y="152"/>
                      <a:pt x="80" y="152"/>
                    </a:cubicBezTo>
                    <a:cubicBezTo>
                      <a:pt x="75" y="152"/>
                      <a:pt x="75" y="152"/>
                      <a:pt x="75" y="152"/>
                    </a:cubicBezTo>
                    <a:cubicBezTo>
                      <a:pt x="75" y="95"/>
                      <a:pt x="75" y="95"/>
                      <a:pt x="75" y="95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8" y="5"/>
                      <a:pt x="77" y="5"/>
                      <a:pt x="75" y="5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7" y="0"/>
                      <a:pt x="78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5"/>
                      <a:pt x="80" y="5"/>
                      <a:pt x="80" y="5"/>
                    </a:cubicBezTo>
                    <a:close/>
                    <a:moveTo>
                      <a:pt x="75" y="77"/>
                    </a:moveTo>
                    <a:cubicBezTo>
                      <a:pt x="75" y="77"/>
                      <a:pt x="75" y="78"/>
                      <a:pt x="76" y="79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81"/>
                      <a:pt x="77" y="82"/>
                      <a:pt x="76" y="83"/>
                    </a:cubicBezTo>
                    <a:cubicBezTo>
                      <a:pt x="76" y="85"/>
                      <a:pt x="76" y="86"/>
                      <a:pt x="75" y="86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6" y="81"/>
                      <a:pt x="76" y="80"/>
                      <a:pt x="76" y="79"/>
                    </a:cubicBezTo>
                    <a:cubicBezTo>
                      <a:pt x="75" y="80"/>
                      <a:pt x="75" y="80"/>
                      <a:pt x="75" y="80"/>
                    </a:cubicBezTo>
                    <a:lnTo>
                      <a:pt x="75" y="77"/>
                    </a:lnTo>
                    <a:close/>
                    <a:moveTo>
                      <a:pt x="24" y="119"/>
                    </a:moveTo>
                    <a:cubicBezTo>
                      <a:pt x="34" y="120"/>
                      <a:pt x="44" y="113"/>
                      <a:pt x="53" y="106"/>
                    </a:cubicBezTo>
                    <a:cubicBezTo>
                      <a:pt x="57" y="103"/>
                      <a:pt x="61" y="99"/>
                      <a:pt x="66" y="97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8" y="96"/>
                      <a:pt x="72" y="94"/>
                      <a:pt x="75" y="95"/>
                    </a:cubicBezTo>
                    <a:cubicBezTo>
                      <a:pt x="75" y="152"/>
                      <a:pt x="75" y="152"/>
                      <a:pt x="75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2" y="152"/>
                      <a:pt x="71" y="151"/>
                      <a:pt x="71" y="150"/>
                    </a:cubicBezTo>
                    <a:cubicBezTo>
                      <a:pt x="71" y="145"/>
                      <a:pt x="71" y="139"/>
                      <a:pt x="72" y="133"/>
                    </a:cubicBezTo>
                    <a:cubicBezTo>
                      <a:pt x="72" y="129"/>
                      <a:pt x="72" y="126"/>
                      <a:pt x="72" y="124"/>
                    </a:cubicBezTo>
                    <a:cubicBezTo>
                      <a:pt x="72" y="121"/>
                      <a:pt x="72" y="118"/>
                      <a:pt x="72" y="115"/>
                    </a:cubicBezTo>
                    <a:cubicBezTo>
                      <a:pt x="73" y="112"/>
                      <a:pt x="73" y="109"/>
                      <a:pt x="73" y="106"/>
                    </a:cubicBezTo>
                    <a:cubicBezTo>
                      <a:pt x="73" y="105"/>
                      <a:pt x="73" y="105"/>
                      <a:pt x="73" y="104"/>
                    </a:cubicBezTo>
                    <a:cubicBezTo>
                      <a:pt x="73" y="102"/>
                      <a:pt x="73" y="100"/>
                      <a:pt x="73" y="99"/>
                    </a:cubicBezTo>
                    <a:cubicBezTo>
                      <a:pt x="73" y="99"/>
                      <a:pt x="73" y="99"/>
                      <a:pt x="73" y="99"/>
                    </a:cubicBezTo>
                    <a:cubicBezTo>
                      <a:pt x="72" y="99"/>
                      <a:pt x="69" y="100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4" y="103"/>
                      <a:pt x="60" y="106"/>
                      <a:pt x="56" y="110"/>
                    </a:cubicBezTo>
                    <a:cubicBezTo>
                      <a:pt x="46" y="117"/>
                      <a:pt x="36" y="125"/>
                      <a:pt x="23" y="124"/>
                    </a:cubicBezTo>
                    <a:cubicBezTo>
                      <a:pt x="19" y="123"/>
                      <a:pt x="15" y="121"/>
                      <a:pt x="12" y="118"/>
                    </a:cubicBezTo>
                    <a:cubicBezTo>
                      <a:pt x="8" y="114"/>
                      <a:pt x="6" y="110"/>
                      <a:pt x="4" y="105"/>
                    </a:cubicBezTo>
                    <a:cubicBezTo>
                      <a:pt x="1" y="96"/>
                      <a:pt x="0" y="83"/>
                      <a:pt x="2" y="71"/>
                    </a:cubicBezTo>
                    <a:cubicBezTo>
                      <a:pt x="4" y="61"/>
                      <a:pt x="8" y="53"/>
                      <a:pt x="16" y="48"/>
                    </a:cubicBezTo>
                    <a:cubicBezTo>
                      <a:pt x="32" y="39"/>
                      <a:pt x="41" y="51"/>
                      <a:pt x="51" y="64"/>
                    </a:cubicBezTo>
                    <a:cubicBezTo>
                      <a:pt x="57" y="73"/>
                      <a:pt x="63" y="81"/>
                      <a:pt x="71" y="82"/>
                    </a:cubicBezTo>
                    <a:cubicBezTo>
                      <a:pt x="71" y="82"/>
                      <a:pt x="71" y="82"/>
                      <a:pt x="71" y="82"/>
                    </a:cubicBezTo>
                    <a:cubicBezTo>
                      <a:pt x="72" y="82"/>
                      <a:pt x="72" y="83"/>
                      <a:pt x="72" y="83"/>
                    </a:cubicBezTo>
                    <a:cubicBezTo>
                      <a:pt x="72" y="82"/>
                      <a:pt x="71" y="82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0" y="77"/>
                      <a:pt x="69" y="74"/>
                      <a:pt x="67" y="72"/>
                    </a:cubicBezTo>
                    <a:cubicBezTo>
                      <a:pt x="66" y="69"/>
                      <a:pt x="64" y="66"/>
                      <a:pt x="62" y="63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2" y="51"/>
                      <a:pt x="41" y="36"/>
                      <a:pt x="44" y="20"/>
                    </a:cubicBezTo>
                    <a:cubicBezTo>
                      <a:pt x="45" y="13"/>
                      <a:pt x="49" y="8"/>
                      <a:pt x="55" y="5"/>
                    </a:cubicBezTo>
                    <a:cubicBezTo>
                      <a:pt x="61" y="2"/>
                      <a:pt x="68" y="0"/>
                      <a:pt x="75" y="0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69" y="5"/>
                      <a:pt x="62" y="6"/>
                      <a:pt x="57" y="9"/>
                    </a:cubicBezTo>
                    <a:cubicBezTo>
                      <a:pt x="53" y="11"/>
                      <a:pt x="49" y="15"/>
                      <a:pt x="48" y="20"/>
                    </a:cubicBezTo>
                    <a:cubicBezTo>
                      <a:pt x="46" y="34"/>
                      <a:pt x="57" y="48"/>
                      <a:pt x="65" y="59"/>
                    </a:cubicBezTo>
                    <a:cubicBezTo>
                      <a:pt x="66" y="60"/>
                      <a:pt x="66" y="60"/>
                      <a:pt x="66" y="60"/>
                    </a:cubicBezTo>
                    <a:cubicBezTo>
                      <a:pt x="68" y="63"/>
                      <a:pt x="70" y="66"/>
                      <a:pt x="72" y="69"/>
                    </a:cubicBezTo>
                    <a:cubicBezTo>
                      <a:pt x="73" y="72"/>
                      <a:pt x="74" y="74"/>
                      <a:pt x="75" y="77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82"/>
                      <a:pt x="75" y="82"/>
                      <a:pt x="75" y="81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74" y="87"/>
                      <a:pt x="73" y="87"/>
                      <a:pt x="71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61" y="86"/>
                      <a:pt x="54" y="76"/>
                      <a:pt x="47" y="67"/>
                    </a:cubicBezTo>
                    <a:cubicBezTo>
                      <a:pt x="39" y="56"/>
                      <a:pt x="31" y="45"/>
                      <a:pt x="19" y="52"/>
                    </a:cubicBezTo>
                    <a:cubicBezTo>
                      <a:pt x="12" y="56"/>
                      <a:pt x="8" y="64"/>
                      <a:pt x="7" y="72"/>
                    </a:cubicBezTo>
                    <a:cubicBezTo>
                      <a:pt x="5" y="83"/>
                      <a:pt x="6" y="95"/>
                      <a:pt x="9" y="103"/>
                    </a:cubicBezTo>
                    <a:cubicBezTo>
                      <a:pt x="10" y="107"/>
                      <a:pt x="12" y="111"/>
                      <a:pt x="15" y="114"/>
                    </a:cubicBezTo>
                    <a:cubicBezTo>
                      <a:pt x="18" y="117"/>
                      <a:pt x="21" y="118"/>
                      <a:pt x="24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2" name="Freeform 221"/>
              <p:cNvSpPr>
                <a:spLocks noEditPoints="1"/>
              </p:cNvSpPr>
              <p:nvPr/>
            </p:nvSpPr>
            <p:spPr bwMode="auto">
              <a:xfrm>
                <a:off x="6465888" y="614363"/>
                <a:ext cx="369888" cy="274638"/>
              </a:xfrm>
              <a:custGeom>
                <a:avLst/>
                <a:gdLst>
                  <a:gd name="T0" fmla="*/ 103 w 164"/>
                  <a:gd name="T1" fmla="*/ 5 h 121"/>
                  <a:gd name="T2" fmla="*/ 164 w 164"/>
                  <a:gd name="T3" fmla="*/ 118 h 121"/>
                  <a:gd name="T4" fmla="*/ 103 w 164"/>
                  <a:gd name="T5" fmla="*/ 107 h 121"/>
                  <a:gd name="T6" fmla="*/ 149 w 164"/>
                  <a:gd name="T7" fmla="*/ 103 h 121"/>
                  <a:gd name="T8" fmla="*/ 103 w 164"/>
                  <a:gd name="T9" fmla="*/ 48 h 121"/>
                  <a:gd name="T10" fmla="*/ 82 w 164"/>
                  <a:gd name="T11" fmla="*/ 116 h 121"/>
                  <a:gd name="T12" fmla="*/ 82 w 164"/>
                  <a:gd name="T13" fmla="*/ 116 h 121"/>
                  <a:gd name="T14" fmla="*/ 103 w 164"/>
                  <a:gd name="T15" fmla="*/ 0 h 121"/>
                  <a:gd name="T16" fmla="*/ 103 w 164"/>
                  <a:gd name="T17" fmla="*/ 39 h 121"/>
                  <a:gd name="T18" fmla="*/ 101 w 164"/>
                  <a:gd name="T19" fmla="*/ 45 h 121"/>
                  <a:gd name="T20" fmla="*/ 103 w 164"/>
                  <a:gd name="T21" fmla="*/ 39 h 121"/>
                  <a:gd name="T22" fmla="*/ 103 w 164"/>
                  <a:gd name="T23" fmla="*/ 107 h 121"/>
                  <a:gd name="T24" fmla="*/ 82 w 164"/>
                  <a:gd name="T25" fmla="*/ 96 h 121"/>
                  <a:gd name="T26" fmla="*/ 103 w 164"/>
                  <a:gd name="T27" fmla="*/ 102 h 121"/>
                  <a:gd name="T28" fmla="*/ 74 w 164"/>
                  <a:gd name="T29" fmla="*/ 121 h 121"/>
                  <a:gd name="T30" fmla="*/ 74 w 164"/>
                  <a:gd name="T31" fmla="*/ 0 h 121"/>
                  <a:gd name="T32" fmla="*/ 82 w 164"/>
                  <a:gd name="T33" fmla="*/ 71 h 121"/>
                  <a:gd name="T34" fmla="*/ 82 w 164"/>
                  <a:gd name="T35" fmla="*/ 96 h 121"/>
                  <a:gd name="T36" fmla="*/ 79 w 164"/>
                  <a:gd name="T37" fmla="*/ 107 h 121"/>
                  <a:gd name="T38" fmla="*/ 75 w 164"/>
                  <a:gd name="T39" fmla="*/ 102 h 121"/>
                  <a:gd name="T40" fmla="*/ 68 w 164"/>
                  <a:gd name="T41" fmla="*/ 116 h 121"/>
                  <a:gd name="T42" fmla="*/ 68 w 164"/>
                  <a:gd name="T43" fmla="*/ 116 h 121"/>
                  <a:gd name="T44" fmla="*/ 74 w 164"/>
                  <a:gd name="T45" fmla="*/ 0 h 121"/>
                  <a:gd name="T46" fmla="*/ 73 w 164"/>
                  <a:gd name="T47" fmla="*/ 84 h 121"/>
                  <a:gd name="T48" fmla="*/ 68 w 164"/>
                  <a:gd name="T49" fmla="*/ 82 h 121"/>
                  <a:gd name="T50" fmla="*/ 74 w 164"/>
                  <a:gd name="T51" fmla="*/ 74 h 121"/>
                  <a:gd name="T52" fmla="*/ 68 w 164"/>
                  <a:gd name="T53" fmla="*/ 102 h 121"/>
                  <a:gd name="T54" fmla="*/ 68 w 164"/>
                  <a:gd name="T55" fmla="*/ 121 h 121"/>
                  <a:gd name="T56" fmla="*/ 50 w 164"/>
                  <a:gd name="T57" fmla="*/ 5 h 121"/>
                  <a:gd name="T58" fmla="*/ 68 w 164"/>
                  <a:gd name="T59" fmla="*/ 82 h 121"/>
                  <a:gd name="T60" fmla="*/ 68 w 164"/>
                  <a:gd name="T61" fmla="*/ 93 h 121"/>
                  <a:gd name="T62" fmla="*/ 50 w 164"/>
                  <a:gd name="T63" fmla="*/ 59 h 121"/>
                  <a:gd name="T64" fmla="*/ 68 w 164"/>
                  <a:gd name="T65" fmla="*/ 82 h 121"/>
                  <a:gd name="T66" fmla="*/ 50 w 164"/>
                  <a:gd name="T67" fmla="*/ 107 h 121"/>
                  <a:gd name="T68" fmla="*/ 50 w 164"/>
                  <a:gd name="T69" fmla="*/ 39 h 121"/>
                  <a:gd name="T70" fmla="*/ 48 w 164"/>
                  <a:gd name="T71" fmla="*/ 116 h 121"/>
                  <a:gd name="T72" fmla="*/ 48 w 164"/>
                  <a:gd name="T73" fmla="*/ 116 h 121"/>
                  <a:gd name="T74" fmla="*/ 50 w 164"/>
                  <a:gd name="T75" fmla="*/ 0 h 121"/>
                  <a:gd name="T76" fmla="*/ 48 w 164"/>
                  <a:gd name="T77" fmla="*/ 41 h 121"/>
                  <a:gd name="T78" fmla="*/ 48 w 164"/>
                  <a:gd name="T79" fmla="*/ 27 h 121"/>
                  <a:gd name="T80" fmla="*/ 50 w 164"/>
                  <a:gd name="T81" fmla="*/ 59 h 121"/>
                  <a:gd name="T82" fmla="*/ 50 w 164"/>
                  <a:gd name="T83" fmla="*/ 61 h 121"/>
                  <a:gd name="T84" fmla="*/ 49 w 164"/>
                  <a:gd name="T85" fmla="*/ 58 h 121"/>
                  <a:gd name="T86" fmla="*/ 50 w 164"/>
                  <a:gd name="T87" fmla="*/ 107 h 121"/>
                  <a:gd name="T88" fmla="*/ 5 w 164"/>
                  <a:gd name="T89" fmla="*/ 116 h 121"/>
                  <a:gd name="T90" fmla="*/ 0 w 164"/>
                  <a:gd name="T91" fmla="*/ 118 h 121"/>
                  <a:gd name="T92" fmla="*/ 48 w 164"/>
                  <a:gd name="T93" fmla="*/ 5 h 121"/>
                  <a:gd name="T94" fmla="*/ 38 w 164"/>
                  <a:gd name="T95" fmla="*/ 15 h 121"/>
                  <a:gd name="T96" fmla="*/ 23 w 164"/>
                  <a:gd name="T97" fmla="*/ 30 h 121"/>
                  <a:gd name="T98" fmla="*/ 38 w 164"/>
                  <a:gd name="T99" fmla="*/ 45 h 121"/>
                  <a:gd name="T100" fmla="*/ 38 w 164"/>
                  <a:gd name="T101" fmla="*/ 40 h 121"/>
                  <a:gd name="T102" fmla="*/ 27 w 164"/>
                  <a:gd name="T103" fmla="*/ 30 h 121"/>
                  <a:gd name="T104" fmla="*/ 38 w 164"/>
                  <a:gd name="T105" fmla="*/ 20 h 121"/>
                  <a:gd name="T106" fmla="*/ 48 w 164"/>
                  <a:gd name="T107" fmla="*/ 58 h 121"/>
                  <a:gd name="T108" fmla="*/ 16 w 164"/>
                  <a:gd name="T109" fmla="*/ 107 h 121"/>
                  <a:gd name="T110" fmla="*/ 48 w 164"/>
                  <a:gd name="T111" fmla="*/ 6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4" h="121">
                    <a:moveTo>
                      <a:pt x="103" y="116"/>
                    </a:moveTo>
                    <a:cubicBezTo>
                      <a:pt x="160" y="116"/>
                      <a:pt x="160" y="116"/>
                      <a:pt x="160" y="116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0"/>
                      <a:pt x="164" y="1"/>
                      <a:pt x="164" y="2"/>
                    </a:cubicBezTo>
                    <a:cubicBezTo>
                      <a:pt x="164" y="118"/>
                      <a:pt x="164" y="118"/>
                      <a:pt x="164" y="118"/>
                    </a:cubicBezTo>
                    <a:cubicBezTo>
                      <a:pt x="164" y="120"/>
                      <a:pt x="163" y="121"/>
                      <a:pt x="162" y="121"/>
                    </a:cubicBezTo>
                    <a:cubicBezTo>
                      <a:pt x="103" y="121"/>
                      <a:pt x="103" y="121"/>
                      <a:pt x="103" y="121"/>
                    </a:cubicBezTo>
                    <a:cubicBezTo>
                      <a:pt x="103" y="116"/>
                      <a:pt x="103" y="116"/>
                      <a:pt x="103" y="116"/>
                    </a:cubicBezTo>
                    <a:close/>
                    <a:moveTo>
                      <a:pt x="103" y="107"/>
                    </a:moveTo>
                    <a:cubicBezTo>
                      <a:pt x="147" y="107"/>
                      <a:pt x="147" y="107"/>
                      <a:pt x="147" y="107"/>
                    </a:cubicBezTo>
                    <a:cubicBezTo>
                      <a:pt x="147" y="107"/>
                      <a:pt x="147" y="107"/>
                      <a:pt x="147" y="107"/>
                    </a:cubicBezTo>
                    <a:cubicBezTo>
                      <a:pt x="148" y="107"/>
                      <a:pt x="148" y="107"/>
                      <a:pt x="149" y="107"/>
                    </a:cubicBezTo>
                    <a:cubicBezTo>
                      <a:pt x="150" y="106"/>
                      <a:pt x="150" y="104"/>
                      <a:pt x="149" y="103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4" y="40"/>
                      <a:pt x="104" y="41"/>
                      <a:pt x="103" y="41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43" y="102"/>
                      <a:pt x="143" y="102"/>
                      <a:pt x="143" y="102"/>
                    </a:cubicBezTo>
                    <a:cubicBezTo>
                      <a:pt x="103" y="102"/>
                      <a:pt x="103" y="102"/>
                      <a:pt x="103" y="102"/>
                    </a:cubicBezTo>
                    <a:lnTo>
                      <a:pt x="103" y="107"/>
                    </a:lnTo>
                    <a:close/>
                    <a:moveTo>
                      <a:pt x="82" y="116"/>
                    </a:moveTo>
                    <a:cubicBezTo>
                      <a:pt x="103" y="116"/>
                      <a:pt x="103" y="116"/>
                      <a:pt x="103" y="116"/>
                    </a:cubicBezTo>
                    <a:cubicBezTo>
                      <a:pt x="103" y="121"/>
                      <a:pt x="103" y="121"/>
                      <a:pt x="103" y="121"/>
                    </a:cubicBezTo>
                    <a:cubicBezTo>
                      <a:pt x="82" y="121"/>
                      <a:pt x="82" y="121"/>
                      <a:pt x="82" y="121"/>
                    </a:cubicBezTo>
                    <a:cubicBezTo>
                      <a:pt x="82" y="116"/>
                      <a:pt x="82" y="116"/>
                      <a:pt x="82" y="116"/>
                    </a:cubicBezTo>
                    <a:close/>
                    <a:moveTo>
                      <a:pt x="103" y="5"/>
                    </a:moveTo>
                    <a:cubicBezTo>
                      <a:pt x="82" y="5"/>
                      <a:pt x="82" y="5"/>
                      <a:pt x="82" y="5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5"/>
                      <a:pt x="103" y="5"/>
                      <a:pt x="103" y="5"/>
                    </a:cubicBezTo>
                    <a:close/>
                    <a:moveTo>
                      <a:pt x="103" y="39"/>
                    </a:move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3" y="42"/>
                      <a:pt x="103" y="42"/>
                      <a:pt x="103" y="41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01" y="45"/>
                      <a:pt x="101" y="45"/>
                      <a:pt x="101" y="45"/>
                    </a:cubicBezTo>
                    <a:cubicBezTo>
                      <a:pt x="82" y="71"/>
                      <a:pt x="82" y="71"/>
                      <a:pt x="82" y="71"/>
                    </a:cubicBezTo>
                    <a:cubicBezTo>
                      <a:pt x="82" y="63"/>
                      <a:pt x="82" y="63"/>
                      <a:pt x="82" y="63"/>
                    </a:cubicBezTo>
                    <a:cubicBezTo>
                      <a:pt x="99" y="39"/>
                      <a:pt x="99" y="39"/>
                      <a:pt x="99" y="39"/>
                    </a:cubicBezTo>
                    <a:cubicBezTo>
                      <a:pt x="100" y="38"/>
                      <a:pt x="101" y="38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lose/>
                    <a:moveTo>
                      <a:pt x="103" y="102"/>
                    </a:moveTo>
                    <a:cubicBezTo>
                      <a:pt x="103" y="107"/>
                      <a:pt x="103" y="107"/>
                      <a:pt x="103" y="107"/>
                    </a:cubicBezTo>
                    <a:cubicBezTo>
                      <a:pt x="85" y="107"/>
                      <a:pt x="85" y="107"/>
                      <a:pt x="85" y="107"/>
                    </a:cubicBezTo>
                    <a:cubicBezTo>
                      <a:pt x="84" y="107"/>
                      <a:pt x="84" y="107"/>
                      <a:pt x="83" y="106"/>
                    </a:cubicBez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96"/>
                      <a:pt x="82" y="96"/>
                      <a:pt x="82" y="96"/>
                    </a:cubicBezTo>
                    <a:cubicBezTo>
                      <a:pt x="85" y="100"/>
                      <a:pt x="85" y="100"/>
                      <a:pt x="85" y="100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86" y="102"/>
                      <a:pt x="86" y="102"/>
                      <a:pt x="86" y="102"/>
                    </a:cubicBezTo>
                    <a:lnTo>
                      <a:pt x="103" y="102"/>
                    </a:lnTo>
                    <a:close/>
                    <a:moveTo>
                      <a:pt x="74" y="116"/>
                    </a:moveTo>
                    <a:cubicBezTo>
                      <a:pt x="82" y="116"/>
                      <a:pt x="82" y="116"/>
                      <a:pt x="82" y="116"/>
                    </a:cubicBezTo>
                    <a:cubicBezTo>
                      <a:pt x="82" y="121"/>
                      <a:pt x="82" y="121"/>
                      <a:pt x="82" y="121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74" y="116"/>
                      <a:pt x="74" y="116"/>
                      <a:pt x="74" y="116"/>
                    </a:cubicBezTo>
                    <a:close/>
                    <a:moveTo>
                      <a:pt x="82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5"/>
                      <a:pt x="82" y="5"/>
                      <a:pt x="82" y="5"/>
                    </a:cubicBezTo>
                    <a:close/>
                    <a:moveTo>
                      <a:pt x="82" y="63"/>
                    </a:moveTo>
                    <a:cubicBezTo>
                      <a:pt x="82" y="71"/>
                      <a:pt x="82" y="71"/>
                      <a:pt x="82" y="71"/>
                    </a:cubicBezTo>
                    <a:cubicBezTo>
                      <a:pt x="74" y="83"/>
                      <a:pt x="74" y="83"/>
                      <a:pt x="74" y="83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82" y="63"/>
                      <a:pt x="82" y="63"/>
                      <a:pt x="82" y="63"/>
                    </a:cubicBezTo>
                    <a:close/>
                    <a:moveTo>
                      <a:pt x="82" y="96"/>
                    </a:move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5"/>
                      <a:pt x="82" y="106"/>
                      <a:pt x="81" y="107"/>
                    </a:cubicBezTo>
                    <a:cubicBezTo>
                      <a:pt x="80" y="107"/>
                      <a:pt x="80" y="107"/>
                      <a:pt x="79" y="107"/>
                    </a:cubicBezTo>
                    <a:cubicBezTo>
                      <a:pt x="79" y="107"/>
                      <a:pt x="79" y="107"/>
                      <a:pt x="79" y="107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4" y="101"/>
                      <a:pt x="74" y="101"/>
                      <a:pt x="74" y="101"/>
                    </a:cubicBezTo>
                    <a:cubicBezTo>
                      <a:pt x="74" y="85"/>
                      <a:pt x="74" y="85"/>
                      <a:pt x="74" y="85"/>
                    </a:cubicBezTo>
                    <a:lnTo>
                      <a:pt x="82" y="96"/>
                    </a:lnTo>
                    <a:close/>
                    <a:moveTo>
                      <a:pt x="68" y="116"/>
                    </a:moveTo>
                    <a:cubicBezTo>
                      <a:pt x="74" y="116"/>
                      <a:pt x="74" y="116"/>
                      <a:pt x="74" y="116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68" y="116"/>
                      <a:pt x="68" y="116"/>
                      <a:pt x="68" y="116"/>
                    </a:cubicBezTo>
                    <a:close/>
                    <a:moveTo>
                      <a:pt x="74" y="5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5"/>
                      <a:pt x="74" y="5"/>
                      <a:pt x="74" y="5"/>
                    </a:cubicBezTo>
                    <a:close/>
                    <a:moveTo>
                      <a:pt x="74" y="74"/>
                    </a:moveTo>
                    <a:cubicBezTo>
                      <a:pt x="74" y="83"/>
                      <a:pt x="74" y="83"/>
                      <a:pt x="74" y="83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4" y="85"/>
                      <a:pt x="74" y="85"/>
                      <a:pt x="74" y="85"/>
                    </a:cubicBezTo>
                    <a:cubicBezTo>
                      <a:pt x="74" y="101"/>
                      <a:pt x="74" y="101"/>
                      <a:pt x="74" y="101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9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74" y="74"/>
                      <a:pt x="74" y="74"/>
                      <a:pt x="74" y="74"/>
                    </a:cubicBezTo>
                    <a:close/>
                    <a:moveTo>
                      <a:pt x="74" y="102"/>
                    </a:moveTo>
                    <a:cubicBezTo>
                      <a:pt x="74" y="107"/>
                      <a:pt x="74" y="107"/>
                      <a:pt x="74" y="107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02"/>
                      <a:pt x="68" y="102"/>
                      <a:pt x="68" y="102"/>
                    </a:cubicBezTo>
                    <a:lnTo>
                      <a:pt x="74" y="102"/>
                    </a:lnTo>
                    <a:close/>
                    <a:moveTo>
                      <a:pt x="50" y="116"/>
                    </a:moveTo>
                    <a:cubicBezTo>
                      <a:pt x="68" y="116"/>
                      <a:pt x="68" y="116"/>
                      <a:pt x="68" y="116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50" y="121"/>
                      <a:pt x="50" y="121"/>
                      <a:pt x="50" y="121"/>
                    </a:cubicBezTo>
                    <a:cubicBezTo>
                      <a:pt x="50" y="116"/>
                      <a:pt x="50" y="116"/>
                      <a:pt x="50" y="116"/>
                    </a:cubicBezTo>
                    <a:close/>
                    <a:moveTo>
                      <a:pt x="68" y="5"/>
                    </a:moveTo>
                    <a:cubicBezTo>
                      <a:pt x="50" y="5"/>
                      <a:pt x="50" y="5"/>
                      <a:pt x="50" y="5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8" y="5"/>
                      <a:pt x="68" y="5"/>
                      <a:pt x="68" y="5"/>
                    </a:cubicBezTo>
                    <a:close/>
                    <a:moveTo>
                      <a:pt x="68" y="82"/>
                    </a:move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0" y="61"/>
                      <a:pt x="50" y="60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4"/>
                      <a:pt x="68" y="83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lose/>
                    <a:moveTo>
                      <a:pt x="68" y="102"/>
                    </a:moveTo>
                    <a:cubicBezTo>
                      <a:pt x="68" y="107"/>
                      <a:pt x="68" y="107"/>
                      <a:pt x="68" y="107"/>
                    </a:cubicBezTo>
                    <a:cubicBezTo>
                      <a:pt x="55" y="107"/>
                      <a:pt x="55" y="107"/>
                      <a:pt x="55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68" y="102"/>
                      <a:pt x="68" y="102"/>
                      <a:pt x="68" y="102"/>
                    </a:cubicBezTo>
                    <a:close/>
                    <a:moveTo>
                      <a:pt x="50" y="39"/>
                    </a:moveTo>
                    <a:cubicBezTo>
                      <a:pt x="50" y="21"/>
                      <a:pt x="50" y="21"/>
                      <a:pt x="50" y="21"/>
                    </a:cubicBezTo>
                    <a:cubicBezTo>
                      <a:pt x="52" y="24"/>
                      <a:pt x="53" y="27"/>
                      <a:pt x="53" y="30"/>
                    </a:cubicBezTo>
                    <a:cubicBezTo>
                      <a:pt x="53" y="33"/>
                      <a:pt x="52" y="37"/>
                      <a:pt x="50" y="39"/>
                    </a:cubicBezTo>
                    <a:close/>
                    <a:moveTo>
                      <a:pt x="48" y="116"/>
                    </a:moveTo>
                    <a:cubicBezTo>
                      <a:pt x="50" y="116"/>
                      <a:pt x="50" y="116"/>
                      <a:pt x="50" y="116"/>
                    </a:cubicBezTo>
                    <a:cubicBezTo>
                      <a:pt x="50" y="121"/>
                      <a:pt x="50" y="121"/>
                      <a:pt x="50" y="121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48" y="116"/>
                      <a:pt x="48" y="116"/>
                      <a:pt x="48" y="116"/>
                    </a:cubicBezTo>
                    <a:close/>
                    <a:moveTo>
                      <a:pt x="50" y="5"/>
                    </a:moveTo>
                    <a:cubicBezTo>
                      <a:pt x="48" y="5"/>
                      <a:pt x="48" y="5"/>
                      <a:pt x="48" y="5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5"/>
                      <a:pt x="50" y="5"/>
                      <a:pt x="50" y="5"/>
                    </a:cubicBezTo>
                    <a:close/>
                    <a:moveTo>
                      <a:pt x="50" y="21"/>
                    </a:move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40"/>
                      <a:pt x="49" y="40"/>
                      <a:pt x="48" y="41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2"/>
                      <a:pt x="48" y="31"/>
                      <a:pt x="48" y="30"/>
                    </a:cubicBezTo>
                    <a:cubicBezTo>
                      <a:pt x="48" y="29"/>
                      <a:pt x="48" y="28"/>
                      <a:pt x="48" y="27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9" y="20"/>
                      <a:pt x="49" y="20"/>
                      <a:pt x="50" y="21"/>
                    </a:cubicBezTo>
                    <a:close/>
                    <a:moveTo>
                      <a:pt x="50" y="59"/>
                    </a:move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49" y="59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0" y="62"/>
                      <a:pt x="50" y="61"/>
                      <a:pt x="50" y="61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9" y="58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50" y="59"/>
                      <a:pt x="50" y="59"/>
                      <a:pt x="50" y="59"/>
                    </a:cubicBezTo>
                    <a:close/>
                    <a:moveTo>
                      <a:pt x="50" y="102"/>
                    </a:moveTo>
                    <a:cubicBezTo>
                      <a:pt x="50" y="107"/>
                      <a:pt x="50" y="107"/>
                      <a:pt x="50" y="107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8" y="102"/>
                      <a:pt x="48" y="102"/>
                      <a:pt x="48" y="102"/>
                    </a:cubicBezTo>
                    <a:lnTo>
                      <a:pt x="50" y="102"/>
                    </a:lnTo>
                    <a:close/>
                    <a:moveTo>
                      <a:pt x="5" y="116"/>
                    </a:moveTo>
                    <a:cubicBezTo>
                      <a:pt x="48" y="116"/>
                      <a:pt x="48" y="116"/>
                      <a:pt x="48" y="116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1" y="121"/>
                      <a:pt x="0" y="120"/>
                      <a:pt x="0" y="1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6"/>
                      <a:pt x="5" y="116"/>
                      <a:pt x="5" y="116"/>
                    </a:cubicBezTo>
                    <a:close/>
                    <a:moveTo>
                      <a:pt x="48" y="19"/>
                    </a:moveTo>
                    <a:cubicBezTo>
                      <a:pt x="45" y="16"/>
                      <a:pt x="41" y="15"/>
                      <a:pt x="38" y="15"/>
                    </a:cubicBezTo>
                    <a:cubicBezTo>
                      <a:pt x="34" y="15"/>
                      <a:pt x="30" y="17"/>
                      <a:pt x="27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4" y="22"/>
                      <a:pt x="23" y="26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4"/>
                      <a:pt x="24" y="38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30" y="43"/>
                      <a:pt x="34" y="45"/>
                      <a:pt x="38" y="45"/>
                    </a:cubicBezTo>
                    <a:cubicBezTo>
                      <a:pt x="41" y="45"/>
                      <a:pt x="45" y="44"/>
                      <a:pt x="48" y="41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7" y="34"/>
                      <a:pt x="46" y="36"/>
                      <a:pt x="45" y="37"/>
                    </a:cubicBezTo>
                    <a:cubicBezTo>
                      <a:pt x="43" y="39"/>
                      <a:pt x="41" y="40"/>
                      <a:pt x="38" y="40"/>
                    </a:cubicBezTo>
                    <a:cubicBezTo>
                      <a:pt x="35" y="40"/>
                      <a:pt x="32" y="39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5"/>
                      <a:pt x="27" y="33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27"/>
                      <a:pt x="29" y="25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2" y="21"/>
                      <a:pt x="35" y="20"/>
                      <a:pt x="38" y="20"/>
                    </a:cubicBezTo>
                    <a:cubicBezTo>
                      <a:pt x="41" y="20"/>
                      <a:pt x="43" y="21"/>
                      <a:pt x="45" y="23"/>
                    </a:cubicBezTo>
                    <a:cubicBezTo>
                      <a:pt x="46" y="24"/>
                      <a:pt x="47" y="26"/>
                      <a:pt x="48" y="27"/>
                    </a:cubicBezTo>
                    <a:cubicBezTo>
                      <a:pt x="48" y="19"/>
                      <a:pt x="48" y="19"/>
                      <a:pt x="48" y="19"/>
                    </a:cubicBezTo>
                    <a:close/>
                    <a:moveTo>
                      <a:pt x="48" y="58"/>
                    </a:moveTo>
                    <a:cubicBezTo>
                      <a:pt x="47" y="58"/>
                      <a:pt x="46" y="58"/>
                      <a:pt x="46" y="59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13" y="103"/>
                      <a:pt x="13" y="104"/>
                      <a:pt x="13" y="105"/>
                    </a:cubicBezTo>
                    <a:cubicBezTo>
                      <a:pt x="13" y="106"/>
                      <a:pt x="14" y="107"/>
                      <a:pt x="16" y="107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8" y="102"/>
                      <a:pt x="48" y="102"/>
                      <a:pt x="48" y="102"/>
                    </a:cubicBezTo>
                    <a:cubicBezTo>
                      <a:pt x="20" y="102"/>
                      <a:pt x="20" y="102"/>
                      <a:pt x="20" y="102"/>
                    </a:cubicBezTo>
                    <a:cubicBezTo>
                      <a:pt x="48" y="64"/>
                      <a:pt x="48" y="64"/>
                      <a:pt x="48" y="64"/>
                    </a:cubicBezTo>
                    <a:lnTo>
                      <a:pt x="48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3" name="Freeform 224"/>
              <p:cNvSpPr>
                <a:spLocks noEditPoints="1"/>
              </p:cNvSpPr>
              <p:nvPr/>
            </p:nvSpPr>
            <p:spPr bwMode="auto">
              <a:xfrm>
                <a:off x="9666288" y="687388"/>
                <a:ext cx="360363" cy="361950"/>
              </a:xfrm>
              <a:custGeom>
                <a:avLst/>
                <a:gdLst>
                  <a:gd name="T0" fmla="*/ 145 w 160"/>
                  <a:gd name="T1" fmla="*/ 55 h 160"/>
                  <a:gd name="T2" fmla="*/ 104 w 160"/>
                  <a:gd name="T3" fmla="*/ 11 h 160"/>
                  <a:gd name="T4" fmla="*/ 136 w 160"/>
                  <a:gd name="T5" fmla="*/ 110 h 160"/>
                  <a:gd name="T6" fmla="*/ 99 w 160"/>
                  <a:gd name="T7" fmla="*/ 153 h 160"/>
                  <a:gd name="T8" fmla="*/ 123 w 160"/>
                  <a:gd name="T9" fmla="*/ 96 h 160"/>
                  <a:gd name="T10" fmla="*/ 99 w 160"/>
                  <a:gd name="T11" fmla="*/ 33 h 160"/>
                  <a:gd name="T12" fmla="*/ 103 w 160"/>
                  <a:gd name="T13" fmla="*/ 132 h 160"/>
                  <a:gd name="T14" fmla="*/ 109 w 160"/>
                  <a:gd name="T15" fmla="*/ 102 h 160"/>
                  <a:gd name="T16" fmla="*/ 104 w 160"/>
                  <a:gd name="T17" fmla="*/ 104 h 160"/>
                  <a:gd name="T18" fmla="*/ 112 w 160"/>
                  <a:gd name="T19" fmla="*/ 89 h 160"/>
                  <a:gd name="T20" fmla="*/ 118 w 160"/>
                  <a:gd name="T21" fmla="*/ 56 h 160"/>
                  <a:gd name="T22" fmla="*/ 121 w 160"/>
                  <a:gd name="T23" fmla="*/ 36 h 160"/>
                  <a:gd name="T24" fmla="*/ 99 w 160"/>
                  <a:gd name="T25" fmla="*/ 47 h 160"/>
                  <a:gd name="T26" fmla="*/ 114 w 160"/>
                  <a:gd name="T27" fmla="*/ 53 h 160"/>
                  <a:gd name="T28" fmla="*/ 107 w 160"/>
                  <a:gd name="T29" fmla="*/ 88 h 160"/>
                  <a:gd name="T30" fmla="*/ 99 w 160"/>
                  <a:gd name="T31" fmla="*/ 92 h 160"/>
                  <a:gd name="T32" fmla="*/ 80 w 160"/>
                  <a:gd name="T33" fmla="*/ 158 h 160"/>
                  <a:gd name="T34" fmla="*/ 99 w 160"/>
                  <a:gd name="T35" fmla="*/ 12 h 160"/>
                  <a:gd name="T36" fmla="*/ 80 w 160"/>
                  <a:gd name="T37" fmla="*/ 32 h 160"/>
                  <a:gd name="T38" fmla="*/ 85 w 160"/>
                  <a:gd name="T39" fmla="*/ 64 h 160"/>
                  <a:gd name="T40" fmla="*/ 87 w 160"/>
                  <a:gd name="T41" fmla="*/ 44 h 160"/>
                  <a:gd name="T42" fmla="*/ 99 w 160"/>
                  <a:gd name="T43" fmla="*/ 47 h 160"/>
                  <a:gd name="T44" fmla="*/ 96 w 160"/>
                  <a:gd name="T45" fmla="*/ 71 h 160"/>
                  <a:gd name="T46" fmla="*/ 98 w 160"/>
                  <a:gd name="T47" fmla="*/ 87 h 160"/>
                  <a:gd name="T48" fmla="*/ 95 w 160"/>
                  <a:gd name="T49" fmla="*/ 92 h 160"/>
                  <a:gd name="T50" fmla="*/ 92 w 160"/>
                  <a:gd name="T51" fmla="*/ 87 h 160"/>
                  <a:gd name="T52" fmla="*/ 99 w 160"/>
                  <a:gd name="T53" fmla="*/ 99 h 160"/>
                  <a:gd name="T54" fmla="*/ 99 w 160"/>
                  <a:gd name="T55" fmla="*/ 115 h 160"/>
                  <a:gd name="T56" fmla="*/ 80 w 160"/>
                  <a:gd name="T57" fmla="*/ 119 h 160"/>
                  <a:gd name="T58" fmla="*/ 99 w 160"/>
                  <a:gd name="T59" fmla="*/ 115 h 160"/>
                  <a:gd name="T60" fmla="*/ 80 w 160"/>
                  <a:gd name="T61" fmla="*/ 135 h 160"/>
                  <a:gd name="T62" fmla="*/ 72 w 160"/>
                  <a:gd name="T63" fmla="*/ 150 h 160"/>
                  <a:gd name="T64" fmla="*/ 66 w 160"/>
                  <a:gd name="T65" fmla="*/ 146 h 160"/>
                  <a:gd name="T66" fmla="*/ 80 w 160"/>
                  <a:gd name="T67" fmla="*/ 21 h 160"/>
                  <a:gd name="T68" fmla="*/ 80 w 160"/>
                  <a:gd name="T69" fmla="*/ 32 h 160"/>
                  <a:gd name="T70" fmla="*/ 73 w 160"/>
                  <a:gd name="T71" fmla="*/ 65 h 160"/>
                  <a:gd name="T72" fmla="*/ 66 w 160"/>
                  <a:gd name="T73" fmla="*/ 80 h 160"/>
                  <a:gd name="T74" fmla="*/ 68 w 160"/>
                  <a:gd name="T75" fmla="*/ 65 h 160"/>
                  <a:gd name="T76" fmla="*/ 80 w 160"/>
                  <a:gd name="T77" fmla="*/ 94 h 160"/>
                  <a:gd name="T78" fmla="*/ 66 w 160"/>
                  <a:gd name="T79" fmla="*/ 102 h 160"/>
                  <a:gd name="T80" fmla="*/ 79 w 160"/>
                  <a:gd name="T81" fmla="*/ 88 h 160"/>
                  <a:gd name="T82" fmla="*/ 80 w 160"/>
                  <a:gd name="T83" fmla="*/ 115 h 160"/>
                  <a:gd name="T84" fmla="*/ 80 w 160"/>
                  <a:gd name="T85" fmla="*/ 140 h 160"/>
                  <a:gd name="T86" fmla="*/ 67 w 160"/>
                  <a:gd name="T87" fmla="*/ 117 h 160"/>
                  <a:gd name="T88" fmla="*/ 20 w 160"/>
                  <a:gd name="T89" fmla="*/ 147 h 160"/>
                  <a:gd name="T90" fmla="*/ 66 w 160"/>
                  <a:gd name="T91" fmla="*/ 146 h 160"/>
                  <a:gd name="T92" fmla="*/ 22 w 160"/>
                  <a:gd name="T93" fmla="*/ 152 h 160"/>
                  <a:gd name="T94" fmla="*/ 8 w 160"/>
                  <a:gd name="T95" fmla="*/ 141 h 160"/>
                  <a:gd name="T96" fmla="*/ 2 w 160"/>
                  <a:gd name="T97" fmla="*/ 61 h 160"/>
                  <a:gd name="T98" fmla="*/ 66 w 160"/>
                  <a:gd name="T99" fmla="*/ 25 h 160"/>
                  <a:gd name="T100" fmla="*/ 10 w 160"/>
                  <a:gd name="T101" fmla="*/ 88 h 160"/>
                  <a:gd name="T102" fmla="*/ 39 w 160"/>
                  <a:gd name="T103" fmla="*/ 113 h 160"/>
                  <a:gd name="T104" fmla="*/ 57 w 160"/>
                  <a:gd name="T105" fmla="*/ 39 h 160"/>
                  <a:gd name="T106" fmla="*/ 28 w 160"/>
                  <a:gd name="T107" fmla="*/ 91 h 160"/>
                  <a:gd name="T108" fmla="*/ 45 w 160"/>
                  <a:gd name="T109" fmla="*/ 65 h 160"/>
                  <a:gd name="T110" fmla="*/ 56 w 160"/>
                  <a:gd name="T111" fmla="*/ 91 h 160"/>
                  <a:gd name="T112" fmla="*/ 61 w 160"/>
                  <a:gd name="T113" fmla="*/ 85 h 160"/>
                  <a:gd name="T114" fmla="*/ 44 w 160"/>
                  <a:gd name="T115" fmla="*/ 55 h 160"/>
                  <a:gd name="T116" fmla="*/ 41 w 160"/>
                  <a:gd name="T117" fmla="*/ 92 h 160"/>
                  <a:gd name="T118" fmla="*/ 53 w 160"/>
                  <a:gd name="T119" fmla="*/ 44 h 160"/>
                  <a:gd name="T120" fmla="*/ 66 w 160"/>
                  <a:gd name="T121" fmla="*/ 115 h 160"/>
                  <a:gd name="T122" fmla="*/ 66 w 160"/>
                  <a:gd name="T123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0" h="160">
                    <a:moveTo>
                      <a:pt x="99" y="153"/>
                    </a:moveTo>
                    <a:cubicBezTo>
                      <a:pt x="101" y="153"/>
                      <a:pt x="103" y="152"/>
                      <a:pt x="106" y="151"/>
                    </a:cubicBezTo>
                    <a:cubicBezTo>
                      <a:pt x="114" y="147"/>
                      <a:pt x="119" y="141"/>
                      <a:pt x="123" y="134"/>
                    </a:cubicBezTo>
                    <a:cubicBezTo>
                      <a:pt x="127" y="126"/>
                      <a:pt x="129" y="118"/>
                      <a:pt x="131" y="109"/>
                    </a:cubicBezTo>
                    <a:cubicBezTo>
                      <a:pt x="136" y="91"/>
                      <a:pt x="141" y="73"/>
                      <a:pt x="145" y="55"/>
                    </a:cubicBezTo>
                    <a:cubicBezTo>
                      <a:pt x="148" y="38"/>
                      <a:pt x="152" y="22"/>
                      <a:pt x="155" y="5"/>
                    </a:cubicBezTo>
                    <a:cubicBezTo>
                      <a:pt x="138" y="8"/>
                      <a:pt x="122" y="12"/>
                      <a:pt x="105" y="15"/>
                    </a:cubicBezTo>
                    <a:cubicBezTo>
                      <a:pt x="103" y="16"/>
                      <a:pt x="101" y="16"/>
                      <a:pt x="99" y="17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12"/>
                      <a:pt x="102" y="11"/>
                      <a:pt x="104" y="11"/>
                    </a:cubicBezTo>
                    <a:cubicBezTo>
                      <a:pt x="122" y="7"/>
                      <a:pt x="140" y="3"/>
                      <a:pt x="157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0" y="0"/>
                      <a:pt x="160" y="1"/>
                      <a:pt x="160" y="3"/>
                    </a:cubicBezTo>
                    <a:cubicBezTo>
                      <a:pt x="157" y="20"/>
                      <a:pt x="153" y="38"/>
                      <a:pt x="149" y="56"/>
                    </a:cubicBezTo>
                    <a:cubicBezTo>
                      <a:pt x="145" y="74"/>
                      <a:pt x="141" y="92"/>
                      <a:pt x="136" y="110"/>
                    </a:cubicBezTo>
                    <a:cubicBezTo>
                      <a:pt x="134" y="119"/>
                      <a:pt x="131" y="128"/>
                      <a:pt x="127" y="136"/>
                    </a:cubicBezTo>
                    <a:cubicBezTo>
                      <a:pt x="123" y="144"/>
                      <a:pt x="117" y="151"/>
                      <a:pt x="108" y="155"/>
                    </a:cubicBezTo>
                    <a:cubicBezTo>
                      <a:pt x="105" y="156"/>
                      <a:pt x="102" y="157"/>
                      <a:pt x="99" y="158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9" y="153"/>
                      <a:pt x="99" y="153"/>
                      <a:pt x="99" y="153"/>
                    </a:cubicBezTo>
                    <a:close/>
                    <a:moveTo>
                      <a:pt x="99" y="140"/>
                    </a:moveTo>
                    <a:cubicBezTo>
                      <a:pt x="101" y="139"/>
                      <a:pt x="104" y="138"/>
                      <a:pt x="106" y="136"/>
                    </a:cubicBezTo>
                    <a:cubicBezTo>
                      <a:pt x="115" y="129"/>
                      <a:pt x="118" y="118"/>
                      <a:pt x="120" y="108"/>
                    </a:cubicBezTo>
                    <a:cubicBezTo>
                      <a:pt x="121" y="106"/>
                      <a:pt x="121" y="105"/>
                      <a:pt x="121" y="103"/>
                    </a:cubicBezTo>
                    <a:cubicBezTo>
                      <a:pt x="123" y="96"/>
                      <a:pt x="123" y="96"/>
                      <a:pt x="123" y="96"/>
                    </a:cubicBezTo>
                    <a:cubicBezTo>
                      <a:pt x="130" y="72"/>
                      <a:pt x="136" y="47"/>
                      <a:pt x="140" y="23"/>
                    </a:cubicBezTo>
                    <a:cubicBezTo>
                      <a:pt x="140" y="22"/>
                      <a:pt x="140" y="22"/>
                      <a:pt x="140" y="22"/>
                    </a:cubicBezTo>
                    <a:cubicBezTo>
                      <a:pt x="140" y="21"/>
                      <a:pt x="139" y="20"/>
                      <a:pt x="137" y="20"/>
                    </a:cubicBezTo>
                    <a:cubicBezTo>
                      <a:pt x="124" y="22"/>
                      <a:pt x="112" y="25"/>
                      <a:pt x="99" y="28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111" y="30"/>
                      <a:pt x="123" y="27"/>
                      <a:pt x="135" y="25"/>
                    </a:cubicBezTo>
                    <a:cubicBezTo>
                      <a:pt x="131" y="49"/>
                      <a:pt x="125" y="72"/>
                      <a:pt x="119" y="95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6" y="104"/>
                      <a:pt x="116" y="105"/>
                      <a:pt x="116" y="107"/>
                    </a:cubicBezTo>
                    <a:cubicBezTo>
                      <a:pt x="113" y="116"/>
                      <a:pt x="111" y="126"/>
                      <a:pt x="103" y="132"/>
                    </a:cubicBezTo>
                    <a:cubicBezTo>
                      <a:pt x="102" y="133"/>
                      <a:pt x="100" y="134"/>
                      <a:pt x="99" y="135"/>
                    </a:cubicBezTo>
                    <a:cubicBezTo>
                      <a:pt x="99" y="140"/>
                      <a:pt x="99" y="140"/>
                      <a:pt x="99" y="140"/>
                    </a:cubicBezTo>
                    <a:close/>
                    <a:moveTo>
                      <a:pt x="99" y="120"/>
                    </a:moveTo>
                    <a:cubicBezTo>
                      <a:pt x="102" y="120"/>
                      <a:pt x="104" y="120"/>
                      <a:pt x="105" y="116"/>
                    </a:cubicBezTo>
                    <a:cubicBezTo>
                      <a:pt x="109" y="102"/>
                      <a:pt x="109" y="102"/>
                      <a:pt x="109" y="102"/>
                    </a:cubicBezTo>
                    <a:cubicBezTo>
                      <a:pt x="110" y="101"/>
                      <a:pt x="109" y="100"/>
                      <a:pt x="108" y="99"/>
                    </a:cubicBezTo>
                    <a:cubicBezTo>
                      <a:pt x="108" y="99"/>
                      <a:pt x="107" y="99"/>
                      <a:pt x="107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1" y="115"/>
                      <a:pt x="101" y="115"/>
                      <a:pt x="101" y="115"/>
                    </a:cubicBezTo>
                    <a:cubicBezTo>
                      <a:pt x="101" y="115"/>
                      <a:pt x="100" y="115"/>
                      <a:pt x="99" y="115"/>
                    </a:cubicBezTo>
                    <a:cubicBezTo>
                      <a:pt x="99" y="120"/>
                      <a:pt x="99" y="120"/>
                      <a:pt x="99" y="120"/>
                    </a:cubicBezTo>
                    <a:close/>
                    <a:moveTo>
                      <a:pt x="99" y="92"/>
                    </a:moveTo>
                    <a:cubicBezTo>
                      <a:pt x="104" y="92"/>
                      <a:pt x="111" y="92"/>
                      <a:pt x="112" y="89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7" y="72"/>
                      <a:pt x="116" y="71"/>
                      <a:pt x="115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22" y="52"/>
                      <a:pt x="123" y="47"/>
                      <a:pt x="123" y="42"/>
                    </a:cubicBezTo>
                    <a:cubicBezTo>
                      <a:pt x="124" y="41"/>
                      <a:pt x="124" y="40"/>
                      <a:pt x="124" y="39"/>
                    </a:cubicBezTo>
                    <a:cubicBezTo>
                      <a:pt x="124" y="38"/>
                      <a:pt x="123" y="36"/>
                      <a:pt x="122" y="36"/>
                    </a:cubicBezTo>
                    <a:cubicBezTo>
                      <a:pt x="122" y="36"/>
                      <a:pt x="121" y="36"/>
                      <a:pt x="121" y="36"/>
                    </a:cubicBezTo>
                    <a:cubicBezTo>
                      <a:pt x="120" y="36"/>
                      <a:pt x="119" y="36"/>
                      <a:pt x="118" y="37"/>
                    </a:cubicBezTo>
                    <a:cubicBezTo>
                      <a:pt x="113" y="37"/>
                      <a:pt x="108" y="38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0" y="43"/>
                      <a:pt x="114" y="42"/>
                      <a:pt x="119" y="41"/>
                    </a:cubicBezTo>
                    <a:cubicBezTo>
                      <a:pt x="118" y="46"/>
                      <a:pt x="117" y="50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07" y="88"/>
                      <a:pt x="107" y="88"/>
                      <a:pt x="107" y="88"/>
                    </a:cubicBezTo>
                    <a:cubicBezTo>
                      <a:pt x="107" y="88"/>
                      <a:pt x="102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8"/>
                      <a:pt x="100" y="89"/>
                      <a:pt x="100" y="89"/>
                    </a:cubicBezTo>
                    <a:cubicBezTo>
                      <a:pt x="99" y="88"/>
                      <a:pt x="99" y="88"/>
                      <a:pt x="99" y="88"/>
                    </a:cubicBezTo>
                    <a:lnTo>
                      <a:pt x="99" y="92"/>
                    </a:lnTo>
                    <a:close/>
                    <a:moveTo>
                      <a:pt x="80" y="153"/>
                    </a:moveTo>
                    <a:cubicBezTo>
                      <a:pt x="86" y="155"/>
                      <a:pt x="92" y="155"/>
                      <a:pt x="98" y="153"/>
                    </a:cubicBezTo>
                    <a:cubicBezTo>
                      <a:pt x="98" y="153"/>
                      <a:pt x="98" y="153"/>
                      <a:pt x="99" y="153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2" y="160"/>
                      <a:pt x="86" y="159"/>
                      <a:pt x="80" y="158"/>
                    </a:cubicBezTo>
                    <a:cubicBezTo>
                      <a:pt x="80" y="153"/>
                      <a:pt x="80" y="153"/>
                      <a:pt x="80" y="153"/>
                    </a:cubicBezTo>
                    <a:close/>
                    <a:moveTo>
                      <a:pt x="99" y="17"/>
                    </a:moveTo>
                    <a:cubicBezTo>
                      <a:pt x="93" y="18"/>
                      <a:pt x="86" y="20"/>
                      <a:pt x="80" y="21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6" y="15"/>
                      <a:pt x="93" y="13"/>
                      <a:pt x="99" y="12"/>
                    </a:cubicBezTo>
                    <a:cubicBezTo>
                      <a:pt x="99" y="17"/>
                      <a:pt x="99" y="17"/>
                      <a:pt x="99" y="17"/>
                    </a:cubicBezTo>
                    <a:close/>
                    <a:moveTo>
                      <a:pt x="99" y="28"/>
                    </a:moveTo>
                    <a:cubicBezTo>
                      <a:pt x="99" y="33"/>
                      <a:pt x="99" y="33"/>
                      <a:pt x="99" y="33"/>
                    </a:cubicBezTo>
                    <a:cubicBezTo>
                      <a:pt x="93" y="34"/>
                      <a:pt x="86" y="36"/>
                      <a:pt x="80" y="37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86" y="31"/>
                      <a:pt x="93" y="29"/>
                      <a:pt x="99" y="28"/>
                    </a:cubicBezTo>
                    <a:close/>
                    <a:moveTo>
                      <a:pt x="99" y="47"/>
                    </a:moveTo>
                    <a:cubicBezTo>
                      <a:pt x="99" y="54"/>
                      <a:pt x="99" y="54"/>
                      <a:pt x="99" y="54"/>
                    </a:cubicBezTo>
                    <a:cubicBezTo>
                      <a:pt x="89" y="64"/>
                      <a:pt x="89" y="64"/>
                      <a:pt x="89" y="64"/>
                    </a:cubicBezTo>
                    <a:cubicBezTo>
                      <a:pt x="88" y="65"/>
                      <a:pt x="86" y="65"/>
                      <a:pt x="85" y="64"/>
                    </a:cubicBezTo>
                    <a:cubicBezTo>
                      <a:pt x="85" y="63"/>
                      <a:pt x="85" y="63"/>
                      <a:pt x="85" y="62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9" y="44"/>
                      <a:pt x="90" y="45"/>
                      <a:pt x="90" y="46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99" y="47"/>
                      <a:pt x="99" y="47"/>
                      <a:pt x="99" y="47"/>
                    </a:cubicBezTo>
                    <a:close/>
                    <a:moveTo>
                      <a:pt x="99" y="68"/>
                    </a:moveTo>
                    <a:cubicBezTo>
                      <a:pt x="99" y="75"/>
                      <a:pt x="99" y="75"/>
                      <a:pt x="99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6" y="75"/>
                      <a:pt x="95" y="74"/>
                      <a:pt x="95" y="73"/>
                    </a:cubicBezTo>
                    <a:cubicBezTo>
                      <a:pt x="95" y="72"/>
                      <a:pt x="96" y="72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9" y="68"/>
                      <a:pt x="99" y="68"/>
                      <a:pt x="99" y="68"/>
                    </a:cubicBezTo>
                    <a:close/>
                    <a:moveTo>
                      <a:pt x="99" y="87"/>
                    </a:moveTo>
                    <a:cubicBezTo>
                      <a:pt x="99" y="87"/>
                      <a:pt x="99" y="87"/>
                      <a:pt x="99" y="87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92"/>
                      <a:pt x="99" y="92"/>
                      <a:pt x="99" y="92"/>
                    </a:cubicBezTo>
                    <a:cubicBezTo>
                      <a:pt x="97" y="92"/>
                      <a:pt x="97" y="92"/>
                      <a:pt x="97" y="92"/>
                    </a:cubicBezTo>
                    <a:cubicBezTo>
                      <a:pt x="97" y="92"/>
                      <a:pt x="97" y="92"/>
                      <a:pt x="97" y="92"/>
                    </a:cubicBezTo>
                    <a:cubicBezTo>
                      <a:pt x="96" y="92"/>
                      <a:pt x="95" y="92"/>
                      <a:pt x="95" y="92"/>
                    </a:cubicBezTo>
                    <a:cubicBezTo>
                      <a:pt x="94" y="92"/>
                      <a:pt x="93" y="91"/>
                      <a:pt x="92" y="91"/>
                    </a:cubicBezTo>
                    <a:cubicBezTo>
                      <a:pt x="89" y="91"/>
                      <a:pt x="83" y="91"/>
                      <a:pt x="83" y="91"/>
                    </a:cubicBezTo>
                    <a:cubicBezTo>
                      <a:pt x="80" y="94"/>
                      <a:pt x="80" y="94"/>
                      <a:pt x="80" y="94"/>
                    </a:cubicBezTo>
                    <a:cubicBezTo>
                      <a:pt x="80" y="87"/>
                      <a:pt x="80" y="87"/>
                      <a:pt x="80" y="87"/>
                    </a:cubicBezTo>
                    <a:cubicBezTo>
                      <a:pt x="83" y="86"/>
                      <a:pt x="89" y="86"/>
                      <a:pt x="92" y="87"/>
                    </a:cubicBezTo>
                    <a:cubicBezTo>
                      <a:pt x="94" y="87"/>
                      <a:pt x="95" y="87"/>
                      <a:pt x="95" y="87"/>
                    </a:cubicBezTo>
                    <a:cubicBezTo>
                      <a:pt x="96" y="87"/>
                      <a:pt x="97" y="87"/>
                      <a:pt x="98" y="87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9" y="87"/>
                      <a:pt x="99" y="87"/>
                      <a:pt x="99" y="87"/>
                    </a:cubicBezTo>
                    <a:close/>
                    <a:moveTo>
                      <a:pt x="99" y="99"/>
                    </a:moveTo>
                    <a:cubicBezTo>
                      <a:pt x="99" y="104"/>
                      <a:pt x="99" y="104"/>
                      <a:pt x="99" y="104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80" y="99"/>
                      <a:pt x="80" y="99"/>
                      <a:pt x="80" y="99"/>
                    </a:cubicBezTo>
                    <a:cubicBezTo>
                      <a:pt x="99" y="99"/>
                      <a:pt x="99" y="99"/>
                      <a:pt x="99" y="99"/>
                    </a:cubicBezTo>
                    <a:close/>
                    <a:moveTo>
                      <a:pt x="99" y="115"/>
                    </a:moveTo>
                    <a:cubicBezTo>
                      <a:pt x="99" y="120"/>
                      <a:pt x="99" y="120"/>
                      <a:pt x="99" y="120"/>
                    </a:cubicBezTo>
                    <a:cubicBezTo>
                      <a:pt x="98" y="120"/>
                      <a:pt x="98" y="120"/>
                      <a:pt x="97" y="120"/>
                    </a:cubicBezTo>
                    <a:cubicBezTo>
                      <a:pt x="97" y="120"/>
                      <a:pt x="96" y="120"/>
                      <a:pt x="95" y="120"/>
                    </a:cubicBezTo>
                    <a:cubicBezTo>
                      <a:pt x="95" y="120"/>
                      <a:pt x="95" y="120"/>
                      <a:pt x="95" y="120"/>
                    </a:cubicBezTo>
                    <a:cubicBezTo>
                      <a:pt x="80" y="119"/>
                      <a:pt x="80" y="119"/>
                      <a:pt x="80" y="119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95" y="115"/>
                      <a:pt x="95" y="115"/>
                      <a:pt x="95" y="115"/>
                    </a:cubicBezTo>
                    <a:cubicBezTo>
                      <a:pt x="95" y="115"/>
                      <a:pt x="95" y="115"/>
                      <a:pt x="95" y="115"/>
                    </a:cubicBezTo>
                    <a:cubicBezTo>
                      <a:pt x="96" y="115"/>
                      <a:pt x="97" y="115"/>
                      <a:pt x="98" y="115"/>
                    </a:cubicBezTo>
                    <a:cubicBezTo>
                      <a:pt x="98" y="115"/>
                      <a:pt x="98" y="115"/>
                      <a:pt x="99" y="115"/>
                    </a:cubicBezTo>
                    <a:close/>
                    <a:moveTo>
                      <a:pt x="99" y="135"/>
                    </a:moveTo>
                    <a:cubicBezTo>
                      <a:pt x="99" y="140"/>
                      <a:pt x="99" y="140"/>
                      <a:pt x="99" y="140"/>
                    </a:cubicBezTo>
                    <a:cubicBezTo>
                      <a:pt x="96" y="141"/>
                      <a:pt x="94" y="142"/>
                      <a:pt x="92" y="142"/>
                    </a:cubicBezTo>
                    <a:cubicBezTo>
                      <a:pt x="88" y="142"/>
                      <a:pt x="84" y="142"/>
                      <a:pt x="80" y="140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4" y="137"/>
                      <a:pt x="88" y="138"/>
                      <a:pt x="91" y="137"/>
                    </a:cubicBezTo>
                    <a:cubicBezTo>
                      <a:pt x="94" y="137"/>
                      <a:pt x="96" y="136"/>
                      <a:pt x="99" y="135"/>
                    </a:cubicBezTo>
                    <a:close/>
                    <a:moveTo>
                      <a:pt x="66" y="146"/>
                    </a:moveTo>
                    <a:cubicBezTo>
                      <a:pt x="68" y="148"/>
                      <a:pt x="70" y="149"/>
                      <a:pt x="72" y="150"/>
                    </a:cubicBezTo>
                    <a:cubicBezTo>
                      <a:pt x="75" y="151"/>
                      <a:pt x="77" y="152"/>
                      <a:pt x="80" y="153"/>
                    </a:cubicBezTo>
                    <a:cubicBezTo>
                      <a:pt x="80" y="158"/>
                      <a:pt x="80" y="158"/>
                      <a:pt x="80" y="158"/>
                    </a:cubicBezTo>
                    <a:cubicBezTo>
                      <a:pt x="77" y="157"/>
                      <a:pt x="73" y="156"/>
                      <a:pt x="70" y="154"/>
                    </a:cubicBezTo>
                    <a:cubicBezTo>
                      <a:pt x="69" y="153"/>
                      <a:pt x="67" y="153"/>
                      <a:pt x="66" y="152"/>
                    </a:cubicBezTo>
                    <a:cubicBezTo>
                      <a:pt x="66" y="146"/>
                      <a:pt x="66" y="146"/>
                      <a:pt x="66" y="146"/>
                    </a:cubicBezTo>
                    <a:close/>
                    <a:moveTo>
                      <a:pt x="80" y="21"/>
                    </a:moveTo>
                    <a:cubicBezTo>
                      <a:pt x="76" y="22"/>
                      <a:pt x="71" y="23"/>
                      <a:pt x="66" y="25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71" y="18"/>
                      <a:pt x="76" y="17"/>
                      <a:pt x="80" y="16"/>
                    </a:cubicBezTo>
                    <a:cubicBezTo>
                      <a:pt x="80" y="21"/>
                      <a:pt x="80" y="21"/>
                      <a:pt x="80" y="21"/>
                    </a:cubicBezTo>
                    <a:close/>
                    <a:moveTo>
                      <a:pt x="80" y="32"/>
                    </a:moveTo>
                    <a:cubicBezTo>
                      <a:pt x="80" y="37"/>
                      <a:pt x="80" y="37"/>
                      <a:pt x="80" y="37"/>
                    </a:cubicBezTo>
                    <a:cubicBezTo>
                      <a:pt x="76" y="39"/>
                      <a:pt x="71" y="40"/>
                      <a:pt x="66" y="41"/>
                    </a:cubicBezTo>
                    <a:cubicBezTo>
                      <a:pt x="66" y="36"/>
                      <a:pt x="66" y="36"/>
                      <a:pt x="66" y="36"/>
                    </a:cubicBezTo>
                    <a:cubicBezTo>
                      <a:pt x="71" y="35"/>
                      <a:pt x="76" y="34"/>
                      <a:pt x="80" y="32"/>
                    </a:cubicBezTo>
                    <a:close/>
                    <a:moveTo>
                      <a:pt x="80" y="46"/>
                    </a:moveTo>
                    <a:cubicBezTo>
                      <a:pt x="80" y="51"/>
                      <a:pt x="80" y="51"/>
                      <a:pt x="80" y="51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3"/>
                      <a:pt x="73" y="59"/>
                      <a:pt x="73" y="62"/>
                    </a:cubicBezTo>
                    <a:cubicBezTo>
                      <a:pt x="73" y="63"/>
                      <a:pt x="73" y="64"/>
                      <a:pt x="73" y="65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3" y="65"/>
                      <a:pt x="73" y="66"/>
                      <a:pt x="73" y="68"/>
                    </a:cubicBezTo>
                    <a:cubicBezTo>
                      <a:pt x="74" y="72"/>
                      <a:pt x="74" y="79"/>
                      <a:pt x="72" y="81"/>
                    </a:cubicBezTo>
                    <a:cubicBezTo>
                      <a:pt x="66" y="87"/>
                      <a:pt x="66" y="87"/>
                      <a:pt x="66" y="87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7"/>
                      <a:pt x="69" y="71"/>
                      <a:pt x="69" y="68"/>
                    </a:cubicBezTo>
                    <a:cubicBezTo>
                      <a:pt x="69" y="67"/>
                      <a:pt x="68" y="66"/>
                      <a:pt x="68" y="65"/>
                    </a:cubicBezTo>
                    <a:cubicBezTo>
                      <a:pt x="68" y="65"/>
                      <a:pt x="68" y="65"/>
                      <a:pt x="68" y="65"/>
                    </a:cubicBezTo>
                    <a:cubicBezTo>
                      <a:pt x="68" y="65"/>
                      <a:pt x="68" y="64"/>
                      <a:pt x="68" y="63"/>
                    </a:cubicBezTo>
                    <a:cubicBezTo>
                      <a:pt x="68" y="58"/>
                      <a:pt x="68" y="49"/>
                      <a:pt x="71" y="48"/>
                    </a:cubicBezTo>
                    <a:cubicBezTo>
                      <a:pt x="80" y="46"/>
                      <a:pt x="80" y="46"/>
                      <a:pt x="80" y="46"/>
                    </a:cubicBezTo>
                    <a:close/>
                    <a:moveTo>
                      <a:pt x="80" y="87"/>
                    </a:moveTo>
                    <a:cubicBezTo>
                      <a:pt x="80" y="94"/>
                      <a:pt x="80" y="94"/>
                      <a:pt x="80" y="94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80" y="99"/>
                      <a:pt x="80" y="99"/>
                      <a:pt x="80" y="99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69" y="104"/>
                      <a:pt x="69" y="104"/>
                      <a:pt x="69" y="104"/>
                    </a:cubicBezTo>
                    <a:cubicBezTo>
                      <a:pt x="67" y="104"/>
                      <a:pt x="66" y="103"/>
                      <a:pt x="66" y="102"/>
                    </a:cubicBezTo>
                    <a:cubicBezTo>
                      <a:pt x="66" y="101"/>
                      <a:pt x="67" y="100"/>
                      <a:pt x="67" y="100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7"/>
                      <a:pt x="80" y="87"/>
                      <a:pt x="80" y="87"/>
                    </a:cubicBezTo>
                    <a:close/>
                    <a:moveTo>
                      <a:pt x="80" y="115"/>
                    </a:moveTo>
                    <a:cubicBezTo>
                      <a:pt x="80" y="119"/>
                      <a:pt x="80" y="119"/>
                      <a:pt x="80" y="119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69" y="123"/>
                      <a:pt x="70" y="126"/>
                      <a:pt x="72" y="129"/>
                    </a:cubicBezTo>
                    <a:cubicBezTo>
                      <a:pt x="75" y="132"/>
                      <a:pt x="77" y="134"/>
                      <a:pt x="80" y="135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80" y="140"/>
                      <a:pt x="79" y="140"/>
                      <a:pt x="79" y="140"/>
                    </a:cubicBezTo>
                    <a:cubicBezTo>
                      <a:pt x="75" y="138"/>
                      <a:pt x="71" y="136"/>
                      <a:pt x="69" y="132"/>
                    </a:cubicBezTo>
                    <a:cubicBezTo>
                      <a:pt x="68" y="131"/>
                      <a:pt x="67" y="130"/>
                      <a:pt x="66" y="129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7" y="117"/>
                      <a:pt x="67" y="117"/>
                      <a:pt x="67" y="117"/>
                    </a:cubicBezTo>
                    <a:cubicBezTo>
                      <a:pt x="67" y="116"/>
                      <a:pt x="67" y="115"/>
                      <a:pt x="66" y="115"/>
                    </a:cubicBezTo>
                    <a:cubicBezTo>
                      <a:pt x="66" y="115"/>
                      <a:pt x="66" y="115"/>
                      <a:pt x="66" y="115"/>
                    </a:cubicBezTo>
                    <a:lnTo>
                      <a:pt x="80" y="115"/>
                    </a:lnTo>
                    <a:close/>
                    <a:moveTo>
                      <a:pt x="17" y="143"/>
                    </a:moveTo>
                    <a:cubicBezTo>
                      <a:pt x="20" y="147"/>
                      <a:pt x="20" y="147"/>
                      <a:pt x="20" y="147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20"/>
                      <a:pt x="49" y="120"/>
                      <a:pt x="50" y="121"/>
                    </a:cubicBezTo>
                    <a:cubicBezTo>
                      <a:pt x="50" y="121"/>
                      <a:pt x="51" y="121"/>
                      <a:pt x="51" y="122"/>
                    </a:cubicBezTo>
                    <a:cubicBezTo>
                      <a:pt x="51" y="125"/>
                      <a:pt x="52" y="128"/>
                      <a:pt x="54" y="130"/>
                    </a:cubicBezTo>
                    <a:cubicBezTo>
                      <a:pt x="57" y="137"/>
                      <a:pt x="61" y="142"/>
                      <a:pt x="66" y="146"/>
                    </a:cubicBezTo>
                    <a:cubicBezTo>
                      <a:pt x="66" y="152"/>
                      <a:pt x="66" y="152"/>
                      <a:pt x="66" y="152"/>
                    </a:cubicBezTo>
                    <a:cubicBezTo>
                      <a:pt x="59" y="147"/>
                      <a:pt x="53" y="141"/>
                      <a:pt x="49" y="133"/>
                    </a:cubicBezTo>
                    <a:cubicBezTo>
                      <a:pt x="48" y="131"/>
                      <a:pt x="48" y="129"/>
                      <a:pt x="47" y="127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1" y="153"/>
                      <a:pt x="20" y="153"/>
                      <a:pt x="19" y="152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8" y="141"/>
                      <a:pt x="8" y="141"/>
                      <a:pt x="8" y="141"/>
                    </a:cubicBezTo>
                    <a:cubicBezTo>
                      <a:pt x="8" y="141"/>
                      <a:pt x="8" y="141"/>
                      <a:pt x="8" y="141"/>
                    </a:cubicBezTo>
                    <a:cubicBezTo>
                      <a:pt x="7" y="140"/>
                      <a:pt x="7" y="139"/>
                      <a:pt x="8" y="138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1" y="112"/>
                      <a:pt x="29" y="112"/>
                      <a:pt x="27" y="111"/>
                    </a:cubicBezTo>
                    <a:cubicBezTo>
                      <a:pt x="18" y="106"/>
                      <a:pt x="11" y="99"/>
                      <a:pt x="6" y="90"/>
                    </a:cubicBezTo>
                    <a:cubicBezTo>
                      <a:pt x="1" y="82"/>
                      <a:pt x="0" y="71"/>
                      <a:pt x="2" y="61"/>
                    </a:cubicBezTo>
                    <a:cubicBezTo>
                      <a:pt x="3" y="58"/>
                      <a:pt x="4" y="55"/>
                      <a:pt x="5" y="52"/>
                    </a:cubicBezTo>
                    <a:cubicBezTo>
                      <a:pt x="9" y="43"/>
                      <a:pt x="16" y="37"/>
                      <a:pt x="24" y="33"/>
                    </a:cubicBezTo>
                    <a:cubicBezTo>
                      <a:pt x="32" y="29"/>
                      <a:pt x="41" y="26"/>
                      <a:pt x="50" y="24"/>
                    </a:cubicBezTo>
                    <a:cubicBezTo>
                      <a:pt x="55" y="22"/>
                      <a:pt x="61" y="21"/>
                      <a:pt x="66" y="20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61" y="26"/>
                      <a:pt x="56" y="27"/>
                      <a:pt x="51" y="29"/>
                    </a:cubicBezTo>
                    <a:cubicBezTo>
                      <a:pt x="42" y="31"/>
                      <a:pt x="34" y="33"/>
                      <a:pt x="26" y="37"/>
                    </a:cubicBezTo>
                    <a:cubicBezTo>
                      <a:pt x="19" y="41"/>
                      <a:pt x="13" y="46"/>
                      <a:pt x="9" y="54"/>
                    </a:cubicBezTo>
                    <a:cubicBezTo>
                      <a:pt x="8" y="57"/>
                      <a:pt x="7" y="59"/>
                      <a:pt x="7" y="62"/>
                    </a:cubicBezTo>
                    <a:cubicBezTo>
                      <a:pt x="5" y="71"/>
                      <a:pt x="6" y="80"/>
                      <a:pt x="10" y="88"/>
                    </a:cubicBezTo>
                    <a:cubicBezTo>
                      <a:pt x="14" y="96"/>
                      <a:pt x="21" y="102"/>
                      <a:pt x="30" y="106"/>
                    </a:cubicBezTo>
                    <a:cubicBezTo>
                      <a:pt x="32" y="108"/>
                      <a:pt x="35" y="109"/>
                      <a:pt x="38" y="109"/>
                    </a:cubicBezTo>
                    <a:cubicBezTo>
                      <a:pt x="40" y="110"/>
                      <a:pt x="40" y="111"/>
                      <a:pt x="40" y="112"/>
                    </a:cubicBezTo>
                    <a:cubicBezTo>
                      <a:pt x="40" y="113"/>
                      <a:pt x="40" y="113"/>
                      <a:pt x="39" y="113"/>
                    </a:cubicBezTo>
                    <a:cubicBezTo>
                      <a:pt x="39" y="113"/>
                      <a:pt x="39" y="113"/>
                      <a:pt x="39" y="113"/>
                    </a:cubicBezTo>
                    <a:cubicBezTo>
                      <a:pt x="13" y="140"/>
                      <a:pt x="13" y="140"/>
                      <a:pt x="13" y="140"/>
                    </a:cubicBezTo>
                    <a:cubicBezTo>
                      <a:pt x="17" y="143"/>
                      <a:pt x="17" y="143"/>
                      <a:pt x="17" y="143"/>
                    </a:cubicBezTo>
                    <a:close/>
                    <a:moveTo>
                      <a:pt x="66" y="36"/>
                    </a:moveTo>
                    <a:cubicBezTo>
                      <a:pt x="63" y="37"/>
                      <a:pt x="63" y="37"/>
                      <a:pt x="63" y="37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5" y="39"/>
                      <a:pt x="54" y="39"/>
                      <a:pt x="52" y="40"/>
                    </a:cubicBezTo>
                    <a:cubicBezTo>
                      <a:pt x="42" y="42"/>
                      <a:pt x="31" y="45"/>
                      <a:pt x="24" y="54"/>
                    </a:cubicBezTo>
                    <a:cubicBezTo>
                      <a:pt x="20" y="58"/>
                      <a:pt x="18" y="63"/>
                      <a:pt x="18" y="68"/>
                    </a:cubicBezTo>
                    <a:cubicBezTo>
                      <a:pt x="18" y="73"/>
                      <a:pt x="18" y="77"/>
                      <a:pt x="20" y="81"/>
                    </a:cubicBezTo>
                    <a:cubicBezTo>
                      <a:pt x="22" y="85"/>
                      <a:pt x="24" y="89"/>
                      <a:pt x="28" y="91"/>
                    </a:cubicBezTo>
                    <a:cubicBezTo>
                      <a:pt x="32" y="95"/>
                      <a:pt x="37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4" y="97"/>
                      <a:pt x="45" y="96"/>
                      <a:pt x="45" y="9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4"/>
                      <a:pt x="45" y="63"/>
                      <a:pt x="45" y="62"/>
                    </a:cubicBezTo>
                    <a:cubicBezTo>
                      <a:pt x="45" y="61"/>
                      <a:pt x="45" y="59"/>
                      <a:pt x="45" y="59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6" y="91"/>
                      <a:pt x="56" y="91"/>
                      <a:pt x="56" y="91"/>
                    </a:cubicBezTo>
                    <a:cubicBezTo>
                      <a:pt x="56" y="92"/>
                      <a:pt x="56" y="92"/>
                      <a:pt x="57" y="93"/>
                    </a:cubicBezTo>
                    <a:cubicBezTo>
                      <a:pt x="58" y="94"/>
                      <a:pt x="59" y="94"/>
                      <a:pt x="60" y="93"/>
                    </a:cubicBezTo>
                    <a:cubicBezTo>
                      <a:pt x="66" y="87"/>
                      <a:pt x="66" y="87"/>
                      <a:pt x="66" y="87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1" y="85"/>
                      <a:pt x="61" y="85"/>
                      <a:pt x="61" y="85"/>
                    </a:cubicBezTo>
                    <a:cubicBezTo>
                      <a:pt x="61" y="53"/>
                      <a:pt x="61" y="53"/>
                      <a:pt x="61" y="53"/>
                    </a:cubicBezTo>
                    <a:cubicBezTo>
                      <a:pt x="61" y="52"/>
                      <a:pt x="60" y="50"/>
                      <a:pt x="58" y="50"/>
                    </a:cubicBezTo>
                    <a:cubicBezTo>
                      <a:pt x="58" y="50"/>
                      <a:pt x="58" y="51"/>
                      <a:pt x="58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0" y="56"/>
                      <a:pt x="40" y="59"/>
                      <a:pt x="40" y="63"/>
                    </a:cubicBezTo>
                    <a:cubicBezTo>
                      <a:pt x="40" y="63"/>
                      <a:pt x="41" y="64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37" y="91"/>
                      <a:pt x="34" y="90"/>
                      <a:pt x="31" y="88"/>
                    </a:cubicBezTo>
                    <a:cubicBezTo>
                      <a:pt x="28" y="85"/>
                      <a:pt x="26" y="82"/>
                      <a:pt x="24" y="79"/>
                    </a:cubicBezTo>
                    <a:cubicBezTo>
                      <a:pt x="23" y="76"/>
                      <a:pt x="22" y="72"/>
                      <a:pt x="23" y="69"/>
                    </a:cubicBezTo>
                    <a:cubicBezTo>
                      <a:pt x="23" y="64"/>
                      <a:pt x="25" y="60"/>
                      <a:pt x="28" y="57"/>
                    </a:cubicBezTo>
                    <a:cubicBezTo>
                      <a:pt x="34" y="49"/>
                      <a:pt x="44" y="47"/>
                      <a:pt x="53" y="44"/>
                    </a:cubicBezTo>
                    <a:cubicBezTo>
                      <a:pt x="55" y="44"/>
                      <a:pt x="56" y="44"/>
                      <a:pt x="58" y="43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6" y="41"/>
                      <a:pt x="66" y="41"/>
                      <a:pt x="66" y="41"/>
                    </a:cubicBezTo>
                    <a:cubicBezTo>
                      <a:pt x="66" y="36"/>
                      <a:pt x="66" y="36"/>
                      <a:pt x="66" y="36"/>
                    </a:cubicBezTo>
                    <a:close/>
                    <a:moveTo>
                      <a:pt x="66" y="115"/>
                    </a:moveTo>
                    <a:cubicBezTo>
                      <a:pt x="65" y="115"/>
                      <a:pt x="65" y="115"/>
                      <a:pt x="65" y="115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3" y="116"/>
                      <a:pt x="63" y="117"/>
                    </a:cubicBezTo>
                    <a:cubicBezTo>
                      <a:pt x="63" y="122"/>
                      <a:pt x="64" y="126"/>
                      <a:pt x="66" y="129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6" y="115"/>
                      <a:pt x="66" y="115"/>
                      <a:pt x="66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4" name="Freeform 226"/>
              <p:cNvSpPr>
                <a:spLocks noEditPoints="1"/>
              </p:cNvSpPr>
              <p:nvPr/>
            </p:nvSpPr>
            <p:spPr bwMode="auto">
              <a:xfrm>
                <a:off x="5557838" y="292100"/>
                <a:ext cx="358775" cy="271463"/>
              </a:xfrm>
              <a:custGeom>
                <a:avLst/>
                <a:gdLst>
                  <a:gd name="T0" fmla="*/ 154 w 159"/>
                  <a:gd name="T1" fmla="*/ 41 h 120"/>
                  <a:gd name="T2" fmla="*/ 151 w 159"/>
                  <a:gd name="T3" fmla="*/ 22 h 120"/>
                  <a:gd name="T4" fmla="*/ 145 w 159"/>
                  <a:gd name="T5" fmla="*/ 6 h 120"/>
                  <a:gd name="T6" fmla="*/ 114 w 159"/>
                  <a:gd name="T7" fmla="*/ 23 h 120"/>
                  <a:gd name="T8" fmla="*/ 112 w 159"/>
                  <a:gd name="T9" fmla="*/ 23 h 120"/>
                  <a:gd name="T10" fmla="*/ 80 w 159"/>
                  <a:gd name="T11" fmla="*/ 6 h 120"/>
                  <a:gd name="T12" fmla="*/ 80 w 159"/>
                  <a:gd name="T13" fmla="*/ 6 h 120"/>
                  <a:gd name="T14" fmla="*/ 80 w 159"/>
                  <a:gd name="T15" fmla="*/ 0 h 120"/>
                  <a:gd name="T16" fmla="*/ 81 w 159"/>
                  <a:gd name="T17" fmla="*/ 1 h 120"/>
                  <a:gd name="T18" fmla="*/ 113 w 159"/>
                  <a:gd name="T19" fmla="*/ 19 h 120"/>
                  <a:gd name="T20" fmla="*/ 145 w 159"/>
                  <a:gd name="T21" fmla="*/ 1 h 120"/>
                  <a:gd name="T22" fmla="*/ 145 w 159"/>
                  <a:gd name="T23" fmla="*/ 1 h 120"/>
                  <a:gd name="T24" fmla="*/ 148 w 159"/>
                  <a:gd name="T25" fmla="*/ 2 h 120"/>
                  <a:gd name="T26" fmla="*/ 156 w 159"/>
                  <a:gd name="T27" fmla="*/ 21 h 120"/>
                  <a:gd name="T28" fmla="*/ 159 w 159"/>
                  <a:gd name="T29" fmla="*/ 41 h 120"/>
                  <a:gd name="T30" fmla="*/ 138 w 159"/>
                  <a:gd name="T31" fmla="*/ 94 h 120"/>
                  <a:gd name="T32" fmla="*/ 88 w 159"/>
                  <a:gd name="T33" fmla="*/ 120 h 120"/>
                  <a:gd name="T34" fmla="*/ 84 w 159"/>
                  <a:gd name="T35" fmla="*/ 120 h 120"/>
                  <a:gd name="T36" fmla="*/ 80 w 159"/>
                  <a:gd name="T37" fmla="*/ 120 h 120"/>
                  <a:gd name="T38" fmla="*/ 80 w 159"/>
                  <a:gd name="T39" fmla="*/ 120 h 120"/>
                  <a:gd name="T40" fmla="*/ 80 w 159"/>
                  <a:gd name="T41" fmla="*/ 115 h 120"/>
                  <a:gd name="T42" fmla="*/ 80 w 159"/>
                  <a:gd name="T43" fmla="*/ 115 h 120"/>
                  <a:gd name="T44" fmla="*/ 83 w 159"/>
                  <a:gd name="T45" fmla="*/ 115 h 120"/>
                  <a:gd name="T46" fmla="*/ 87 w 159"/>
                  <a:gd name="T47" fmla="*/ 115 h 120"/>
                  <a:gd name="T48" fmla="*/ 135 w 159"/>
                  <a:gd name="T49" fmla="*/ 91 h 120"/>
                  <a:gd name="T50" fmla="*/ 154 w 159"/>
                  <a:gd name="T51" fmla="*/ 41 h 120"/>
                  <a:gd name="T52" fmla="*/ 80 w 159"/>
                  <a:gd name="T53" fmla="*/ 6 h 120"/>
                  <a:gd name="T54" fmla="*/ 47 w 159"/>
                  <a:gd name="T55" fmla="*/ 23 h 120"/>
                  <a:gd name="T56" fmla="*/ 45 w 159"/>
                  <a:gd name="T57" fmla="*/ 23 h 120"/>
                  <a:gd name="T58" fmla="*/ 45 w 159"/>
                  <a:gd name="T59" fmla="*/ 23 h 120"/>
                  <a:gd name="T60" fmla="*/ 14 w 159"/>
                  <a:gd name="T61" fmla="*/ 6 h 120"/>
                  <a:gd name="T62" fmla="*/ 8 w 159"/>
                  <a:gd name="T63" fmla="*/ 22 h 120"/>
                  <a:gd name="T64" fmla="*/ 5 w 159"/>
                  <a:gd name="T65" fmla="*/ 41 h 120"/>
                  <a:gd name="T66" fmla="*/ 24 w 159"/>
                  <a:gd name="T67" fmla="*/ 91 h 120"/>
                  <a:gd name="T68" fmla="*/ 72 w 159"/>
                  <a:gd name="T69" fmla="*/ 115 h 120"/>
                  <a:gd name="T70" fmla="*/ 76 w 159"/>
                  <a:gd name="T71" fmla="*/ 115 h 120"/>
                  <a:gd name="T72" fmla="*/ 80 w 159"/>
                  <a:gd name="T73" fmla="*/ 115 h 120"/>
                  <a:gd name="T74" fmla="*/ 80 w 159"/>
                  <a:gd name="T75" fmla="*/ 115 h 120"/>
                  <a:gd name="T76" fmla="*/ 80 w 159"/>
                  <a:gd name="T77" fmla="*/ 120 h 120"/>
                  <a:gd name="T78" fmla="*/ 80 w 159"/>
                  <a:gd name="T79" fmla="*/ 120 h 120"/>
                  <a:gd name="T80" fmla="*/ 75 w 159"/>
                  <a:gd name="T81" fmla="*/ 120 h 120"/>
                  <a:gd name="T82" fmla="*/ 71 w 159"/>
                  <a:gd name="T83" fmla="*/ 120 h 120"/>
                  <a:gd name="T84" fmla="*/ 21 w 159"/>
                  <a:gd name="T85" fmla="*/ 94 h 120"/>
                  <a:gd name="T86" fmla="*/ 0 w 159"/>
                  <a:gd name="T87" fmla="*/ 41 h 120"/>
                  <a:gd name="T88" fmla="*/ 3 w 159"/>
                  <a:gd name="T89" fmla="*/ 21 h 120"/>
                  <a:gd name="T90" fmla="*/ 11 w 159"/>
                  <a:gd name="T91" fmla="*/ 2 h 120"/>
                  <a:gd name="T92" fmla="*/ 11 w 159"/>
                  <a:gd name="T93" fmla="*/ 2 h 120"/>
                  <a:gd name="T94" fmla="*/ 14 w 159"/>
                  <a:gd name="T95" fmla="*/ 1 h 120"/>
                  <a:gd name="T96" fmla="*/ 46 w 159"/>
                  <a:gd name="T97" fmla="*/ 19 h 120"/>
                  <a:gd name="T98" fmla="*/ 78 w 159"/>
                  <a:gd name="T99" fmla="*/ 1 h 120"/>
                  <a:gd name="T100" fmla="*/ 78 w 159"/>
                  <a:gd name="T101" fmla="*/ 1 h 120"/>
                  <a:gd name="T102" fmla="*/ 78 w 159"/>
                  <a:gd name="T103" fmla="*/ 1 h 120"/>
                  <a:gd name="T104" fmla="*/ 80 w 159"/>
                  <a:gd name="T105" fmla="*/ 0 h 120"/>
                  <a:gd name="T106" fmla="*/ 80 w 159"/>
                  <a:gd name="T107" fmla="*/ 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9" h="120">
                    <a:moveTo>
                      <a:pt x="154" y="41"/>
                    </a:moveTo>
                    <a:cubicBezTo>
                      <a:pt x="154" y="34"/>
                      <a:pt x="153" y="28"/>
                      <a:pt x="151" y="22"/>
                    </a:cubicBezTo>
                    <a:cubicBezTo>
                      <a:pt x="150" y="16"/>
                      <a:pt x="148" y="11"/>
                      <a:pt x="145" y="6"/>
                    </a:cubicBezTo>
                    <a:cubicBezTo>
                      <a:pt x="114" y="23"/>
                      <a:pt x="114" y="23"/>
                      <a:pt x="114" y="23"/>
                    </a:cubicBezTo>
                    <a:cubicBezTo>
                      <a:pt x="113" y="24"/>
                      <a:pt x="112" y="24"/>
                      <a:pt x="112" y="23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1" y="1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45" y="1"/>
                      <a:pt x="145" y="1"/>
                      <a:pt x="145" y="1"/>
                    </a:cubicBezTo>
                    <a:cubicBezTo>
                      <a:pt x="145" y="1"/>
                      <a:pt x="145" y="1"/>
                      <a:pt x="145" y="1"/>
                    </a:cubicBezTo>
                    <a:cubicBezTo>
                      <a:pt x="146" y="0"/>
                      <a:pt x="148" y="0"/>
                      <a:pt x="148" y="2"/>
                    </a:cubicBezTo>
                    <a:cubicBezTo>
                      <a:pt x="152" y="7"/>
                      <a:pt x="154" y="14"/>
                      <a:pt x="156" y="21"/>
                    </a:cubicBezTo>
                    <a:cubicBezTo>
                      <a:pt x="158" y="27"/>
                      <a:pt x="159" y="34"/>
                      <a:pt x="159" y="41"/>
                    </a:cubicBezTo>
                    <a:cubicBezTo>
                      <a:pt x="159" y="61"/>
                      <a:pt x="151" y="80"/>
                      <a:pt x="138" y="94"/>
                    </a:cubicBezTo>
                    <a:cubicBezTo>
                      <a:pt x="126" y="108"/>
                      <a:pt x="108" y="118"/>
                      <a:pt x="88" y="120"/>
                    </a:cubicBezTo>
                    <a:cubicBezTo>
                      <a:pt x="87" y="120"/>
                      <a:pt x="85" y="120"/>
                      <a:pt x="84" y="120"/>
                    </a:cubicBezTo>
                    <a:cubicBezTo>
                      <a:pt x="82" y="120"/>
                      <a:pt x="81" y="120"/>
                      <a:pt x="80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81" y="115"/>
                      <a:pt x="82" y="115"/>
                      <a:pt x="83" y="115"/>
                    </a:cubicBezTo>
                    <a:cubicBezTo>
                      <a:pt x="85" y="115"/>
                      <a:pt x="86" y="115"/>
                      <a:pt x="87" y="115"/>
                    </a:cubicBezTo>
                    <a:cubicBezTo>
                      <a:pt x="106" y="113"/>
                      <a:pt x="123" y="104"/>
                      <a:pt x="135" y="91"/>
                    </a:cubicBezTo>
                    <a:cubicBezTo>
                      <a:pt x="147" y="77"/>
                      <a:pt x="154" y="60"/>
                      <a:pt x="154" y="41"/>
                    </a:cubicBezTo>
                    <a:close/>
                    <a:moveTo>
                      <a:pt x="80" y="6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7" y="24"/>
                      <a:pt x="46" y="24"/>
                      <a:pt x="45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11"/>
                      <a:pt x="9" y="16"/>
                      <a:pt x="8" y="22"/>
                    </a:cubicBezTo>
                    <a:cubicBezTo>
                      <a:pt x="6" y="28"/>
                      <a:pt x="5" y="34"/>
                      <a:pt x="5" y="41"/>
                    </a:cubicBezTo>
                    <a:cubicBezTo>
                      <a:pt x="5" y="60"/>
                      <a:pt x="12" y="77"/>
                      <a:pt x="24" y="91"/>
                    </a:cubicBezTo>
                    <a:cubicBezTo>
                      <a:pt x="36" y="104"/>
                      <a:pt x="53" y="113"/>
                      <a:pt x="72" y="115"/>
                    </a:cubicBezTo>
                    <a:cubicBezTo>
                      <a:pt x="73" y="115"/>
                      <a:pt x="74" y="115"/>
                      <a:pt x="76" y="115"/>
                    </a:cubicBezTo>
                    <a:cubicBezTo>
                      <a:pt x="77" y="115"/>
                      <a:pt x="78" y="115"/>
                      <a:pt x="80" y="115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78" y="120"/>
                      <a:pt x="77" y="120"/>
                      <a:pt x="75" y="120"/>
                    </a:cubicBezTo>
                    <a:cubicBezTo>
                      <a:pt x="74" y="120"/>
                      <a:pt x="72" y="120"/>
                      <a:pt x="71" y="120"/>
                    </a:cubicBezTo>
                    <a:cubicBezTo>
                      <a:pt x="51" y="118"/>
                      <a:pt x="33" y="108"/>
                      <a:pt x="21" y="94"/>
                    </a:cubicBezTo>
                    <a:cubicBezTo>
                      <a:pt x="8" y="80"/>
                      <a:pt x="0" y="61"/>
                      <a:pt x="0" y="41"/>
                    </a:cubicBezTo>
                    <a:cubicBezTo>
                      <a:pt x="0" y="34"/>
                      <a:pt x="1" y="27"/>
                      <a:pt x="3" y="21"/>
                    </a:cubicBezTo>
                    <a:cubicBezTo>
                      <a:pt x="5" y="14"/>
                      <a:pt x="7" y="8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0"/>
                      <a:pt x="13" y="0"/>
                      <a:pt x="14" y="1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9" y="1"/>
                      <a:pt x="79" y="0"/>
                      <a:pt x="80" y="0"/>
                    </a:cubicBezTo>
                    <a:lnTo>
                      <a:pt x="8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5" name="Freeform 267"/>
              <p:cNvSpPr>
                <a:spLocks noEditPoints="1"/>
              </p:cNvSpPr>
              <p:nvPr/>
            </p:nvSpPr>
            <p:spPr bwMode="auto">
              <a:xfrm>
                <a:off x="8856663" y="3765550"/>
                <a:ext cx="53975" cy="120650"/>
              </a:xfrm>
              <a:custGeom>
                <a:avLst/>
                <a:gdLst>
                  <a:gd name="T0" fmla="*/ 17 w 24"/>
                  <a:gd name="T1" fmla="*/ 42 h 53"/>
                  <a:gd name="T2" fmla="*/ 14 w 24"/>
                  <a:gd name="T3" fmla="*/ 24 h 53"/>
                  <a:gd name="T4" fmla="*/ 12 w 24"/>
                  <a:gd name="T5" fmla="*/ 19 h 53"/>
                  <a:gd name="T6" fmla="*/ 13 w 24"/>
                  <a:gd name="T7" fmla="*/ 10 h 53"/>
                  <a:gd name="T8" fmla="*/ 14 w 24"/>
                  <a:gd name="T9" fmla="*/ 6 h 53"/>
                  <a:gd name="T10" fmla="*/ 13 w 24"/>
                  <a:gd name="T11" fmla="*/ 5 h 53"/>
                  <a:gd name="T12" fmla="*/ 12 w 24"/>
                  <a:gd name="T13" fmla="*/ 0 h 53"/>
                  <a:gd name="T14" fmla="*/ 18 w 24"/>
                  <a:gd name="T15" fmla="*/ 3 h 53"/>
                  <a:gd name="T16" fmla="*/ 20 w 24"/>
                  <a:gd name="T17" fmla="*/ 6 h 53"/>
                  <a:gd name="T18" fmla="*/ 16 w 24"/>
                  <a:gd name="T19" fmla="*/ 16 h 53"/>
                  <a:gd name="T20" fmla="*/ 18 w 24"/>
                  <a:gd name="T21" fmla="*/ 22 h 53"/>
                  <a:gd name="T22" fmla="*/ 21 w 24"/>
                  <a:gd name="T23" fmla="*/ 44 h 53"/>
                  <a:gd name="T24" fmla="*/ 12 w 24"/>
                  <a:gd name="T25" fmla="*/ 52 h 53"/>
                  <a:gd name="T26" fmla="*/ 12 w 24"/>
                  <a:gd name="T27" fmla="*/ 40 h 53"/>
                  <a:gd name="T28" fmla="*/ 12 w 24"/>
                  <a:gd name="T29" fmla="*/ 32 h 53"/>
                  <a:gd name="T30" fmla="*/ 9 w 24"/>
                  <a:gd name="T31" fmla="*/ 41 h 53"/>
                  <a:gd name="T32" fmla="*/ 8 w 24"/>
                  <a:gd name="T33" fmla="*/ 45 h 53"/>
                  <a:gd name="T34" fmla="*/ 8 w 24"/>
                  <a:gd name="T35" fmla="*/ 47 h 53"/>
                  <a:gd name="T36" fmla="*/ 12 w 24"/>
                  <a:gd name="T37" fmla="*/ 47 h 53"/>
                  <a:gd name="T38" fmla="*/ 5 w 24"/>
                  <a:gd name="T39" fmla="*/ 50 h 53"/>
                  <a:gd name="T40" fmla="*/ 3 w 24"/>
                  <a:gd name="T41" fmla="*/ 47 h 53"/>
                  <a:gd name="T42" fmla="*/ 8 w 24"/>
                  <a:gd name="T43" fmla="*/ 37 h 53"/>
                  <a:gd name="T44" fmla="*/ 3 w 24"/>
                  <a:gd name="T45" fmla="*/ 26 h 53"/>
                  <a:gd name="T46" fmla="*/ 1 w 24"/>
                  <a:gd name="T47" fmla="*/ 22 h 53"/>
                  <a:gd name="T48" fmla="*/ 8 w 24"/>
                  <a:gd name="T49" fmla="*/ 1 h 53"/>
                  <a:gd name="T50" fmla="*/ 12 w 24"/>
                  <a:gd name="T51" fmla="*/ 5 h 53"/>
                  <a:gd name="T52" fmla="*/ 6 w 24"/>
                  <a:gd name="T53" fmla="*/ 11 h 53"/>
                  <a:gd name="T54" fmla="*/ 6 w 24"/>
                  <a:gd name="T55" fmla="*/ 21 h 53"/>
                  <a:gd name="T56" fmla="*/ 12 w 24"/>
                  <a:gd name="T57" fmla="*/ 19 h 53"/>
                  <a:gd name="T58" fmla="*/ 11 w 24"/>
                  <a:gd name="T59" fmla="*/ 17 h 53"/>
                  <a:gd name="T60" fmla="*/ 12 w 24"/>
                  <a:gd name="T61" fmla="*/ 32 h 53"/>
                  <a:gd name="T62" fmla="*/ 9 w 24"/>
                  <a:gd name="T63" fmla="*/ 41 h 53"/>
                  <a:gd name="T64" fmla="*/ 12 w 24"/>
                  <a:gd name="T65" fmla="*/ 3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" h="53">
                    <a:moveTo>
                      <a:pt x="12" y="47"/>
                    </a:moveTo>
                    <a:cubicBezTo>
                      <a:pt x="14" y="46"/>
                      <a:pt x="16" y="44"/>
                      <a:pt x="17" y="42"/>
                    </a:cubicBezTo>
                    <a:cubicBezTo>
                      <a:pt x="18" y="39"/>
                      <a:pt x="19" y="35"/>
                      <a:pt x="18" y="32"/>
                    </a:cubicBezTo>
                    <a:cubicBezTo>
                      <a:pt x="17" y="29"/>
                      <a:pt x="16" y="27"/>
                      <a:pt x="14" y="24"/>
                    </a:cubicBezTo>
                    <a:cubicBezTo>
                      <a:pt x="14" y="23"/>
                      <a:pt x="13" y="22"/>
                      <a:pt x="13" y="22"/>
                    </a:cubicBezTo>
                    <a:cubicBezTo>
                      <a:pt x="13" y="21"/>
                      <a:pt x="12" y="20"/>
                      <a:pt x="12" y="1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3" y="11"/>
                      <a:pt x="13" y="10"/>
                    </a:cubicBezTo>
                    <a:cubicBezTo>
                      <a:pt x="15" y="10"/>
                      <a:pt x="15" y="8"/>
                      <a:pt x="15" y="7"/>
                    </a:cubicBezTo>
                    <a:cubicBezTo>
                      <a:pt x="15" y="7"/>
                      <a:pt x="15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3" y="5"/>
                      <a:pt x="12" y="4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5" y="0"/>
                      <a:pt x="16" y="1"/>
                    </a:cubicBezTo>
                    <a:cubicBezTo>
                      <a:pt x="17" y="2"/>
                      <a:pt x="18" y="3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19" y="5"/>
                      <a:pt x="20" y="6"/>
                    </a:cubicBezTo>
                    <a:cubicBezTo>
                      <a:pt x="20" y="9"/>
                      <a:pt x="19" y="12"/>
                      <a:pt x="16" y="14"/>
                    </a:cubicBezTo>
                    <a:cubicBezTo>
                      <a:pt x="16" y="15"/>
                      <a:pt x="16" y="15"/>
                      <a:pt x="16" y="16"/>
                    </a:cubicBezTo>
                    <a:cubicBezTo>
                      <a:pt x="16" y="17"/>
                      <a:pt x="17" y="18"/>
                      <a:pt x="17" y="19"/>
                    </a:cubicBezTo>
                    <a:cubicBezTo>
                      <a:pt x="18" y="20"/>
                      <a:pt x="18" y="21"/>
                      <a:pt x="18" y="22"/>
                    </a:cubicBezTo>
                    <a:cubicBezTo>
                      <a:pt x="20" y="24"/>
                      <a:pt x="22" y="27"/>
                      <a:pt x="22" y="31"/>
                    </a:cubicBezTo>
                    <a:cubicBezTo>
                      <a:pt x="24" y="35"/>
                      <a:pt x="23" y="40"/>
                      <a:pt x="21" y="44"/>
                    </a:cubicBezTo>
                    <a:cubicBezTo>
                      <a:pt x="20" y="47"/>
                      <a:pt x="17" y="50"/>
                      <a:pt x="12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47"/>
                      <a:pt x="12" y="47"/>
                      <a:pt x="12" y="47"/>
                    </a:cubicBezTo>
                    <a:close/>
                    <a:moveTo>
                      <a:pt x="12" y="40"/>
                    </a:moveTo>
                    <a:cubicBezTo>
                      <a:pt x="13" y="38"/>
                      <a:pt x="13" y="35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lnTo>
                      <a:pt x="12" y="40"/>
                    </a:lnTo>
                    <a:close/>
                    <a:moveTo>
                      <a:pt x="9" y="41"/>
                    </a:moveTo>
                    <a:cubicBezTo>
                      <a:pt x="8" y="42"/>
                      <a:pt x="7" y="43"/>
                      <a:pt x="7" y="44"/>
                    </a:cubicBezTo>
                    <a:cubicBezTo>
                      <a:pt x="7" y="44"/>
                      <a:pt x="7" y="45"/>
                      <a:pt x="8" y="45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9" y="47"/>
                      <a:pt x="10" y="47"/>
                      <a:pt x="11" y="47"/>
                    </a:cubicBezTo>
                    <a:cubicBezTo>
                      <a:pt x="11" y="47"/>
                      <a:pt x="11" y="47"/>
                      <a:pt x="12" y="47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9" y="53"/>
                      <a:pt x="6" y="52"/>
                      <a:pt x="5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49"/>
                      <a:pt x="3" y="48"/>
                      <a:pt x="3" y="47"/>
                    </a:cubicBezTo>
                    <a:cubicBezTo>
                      <a:pt x="3" y="46"/>
                      <a:pt x="3" y="45"/>
                      <a:pt x="3" y="44"/>
                    </a:cubicBezTo>
                    <a:cubicBezTo>
                      <a:pt x="3" y="41"/>
                      <a:pt x="4" y="38"/>
                      <a:pt x="8" y="37"/>
                    </a:cubicBezTo>
                    <a:cubicBezTo>
                      <a:pt x="8" y="37"/>
                      <a:pt x="8" y="35"/>
                      <a:pt x="7" y="34"/>
                    </a:cubicBezTo>
                    <a:cubicBezTo>
                      <a:pt x="6" y="31"/>
                      <a:pt x="5" y="28"/>
                      <a:pt x="3" y="26"/>
                    </a:cubicBezTo>
                    <a:cubicBezTo>
                      <a:pt x="2" y="24"/>
                      <a:pt x="2" y="23"/>
                      <a:pt x="2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18"/>
                      <a:pt x="0" y="14"/>
                      <a:pt x="1" y="10"/>
                    </a:cubicBezTo>
                    <a:cubicBezTo>
                      <a:pt x="2" y="6"/>
                      <a:pt x="4" y="3"/>
                      <a:pt x="8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0" y="5"/>
                    </a:cubicBezTo>
                    <a:cubicBezTo>
                      <a:pt x="8" y="7"/>
                      <a:pt x="6" y="9"/>
                      <a:pt x="6" y="11"/>
                    </a:cubicBezTo>
                    <a:cubicBezTo>
                      <a:pt x="5" y="14"/>
                      <a:pt x="5" y="18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9" y="41"/>
                      <a:pt x="9" y="41"/>
                      <a:pt x="9" y="41"/>
                    </a:cubicBezTo>
                    <a:close/>
                    <a:moveTo>
                      <a:pt x="12" y="19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3"/>
                      <a:pt x="11" y="15"/>
                      <a:pt x="11" y="17"/>
                    </a:cubicBezTo>
                    <a:cubicBezTo>
                      <a:pt x="11" y="17"/>
                      <a:pt x="11" y="18"/>
                      <a:pt x="12" y="19"/>
                    </a:cubicBezTo>
                    <a:close/>
                    <a:moveTo>
                      <a:pt x="12" y="32"/>
                    </a:moveTo>
                    <a:cubicBezTo>
                      <a:pt x="11" y="29"/>
                      <a:pt x="9" y="26"/>
                      <a:pt x="7" y="23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0" y="41"/>
                      <a:pt x="11" y="40"/>
                      <a:pt x="12" y="40"/>
                    </a:cubicBezTo>
                    <a:lnTo>
                      <a:pt x="1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6" name="Freeform 285"/>
              <p:cNvSpPr>
                <a:spLocks noEditPoints="1"/>
              </p:cNvSpPr>
              <p:nvPr/>
            </p:nvSpPr>
            <p:spPr bwMode="auto">
              <a:xfrm>
                <a:off x="7789863" y="4197350"/>
                <a:ext cx="85725" cy="219075"/>
              </a:xfrm>
              <a:custGeom>
                <a:avLst/>
                <a:gdLst>
                  <a:gd name="T0" fmla="*/ 21 w 38"/>
                  <a:gd name="T1" fmla="*/ 92 h 97"/>
                  <a:gd name="T2" fmla="*/ 21 w 38"/>
                  <a:gd name="T3" fmla="*/ 47 h 97"/>
                  <a:gd name="T4" fmla="*/ 23 w 38"/>
                  <a:gd name="T5" fmla="*/ 44 h 97"/>
                  <a:gd name="T6" fmla="*/ 30 w 38"/>
                  <a:gd name="T7" fmla="*/ 38 h 97"/>
                  <a:gd name="T8" fmla="*/ 33 w 38"/>
                  <a:gd name="T9" fmla="*/ 27 h 97"/>
                  <a:gd name="T10" fmla="*/ 28 w 38"/>
                  <a:gd name="T11" fmla="*/ 11 h 97"/>
                  <a:gd name="T12" fmla="*/ 19 w 38"/>
                  <a:gd name="T13" fmla="*/ 5 h 97"/>
                  <a:gd name="T14" fmla="*/ 19 w 38"/>
                  <a:gd name="T15" fmla="*/ 0 h 97"/>
                  <a:gd name="T16" fmla="*/ 32 w 38"/>
                  <a:gd name="T17" fmla="*/ 9 h 97"/>
                  <a:gd name="T18" fmla="*/ 38 w 38"/>
                  <a:gd name="T19" fmla="*/ 27 h 97"/>
                  <a:gd name="T20" fmla="*/ 34 w 38"/>
                  <a:gd name="T21" fmla="*/ 41 h 97"/>
                  <a:gd name="T22" fmla="*/ 26 w 38"/>
                  <a:gd name="T23" fmla="*/ 48 h 97"/>
                  <a:gd name="T24" fmla="*/ 26 w 38"/>
                  <a:gd name="T25" fmla="*/ 95 h 97"/>
                  <a:gd name="T26" fmla="*/ 23 w 38"/>
                  <a:gd name="T27" fmla="*/ 97 h 97"/>
                  <a:gd name="T28" fmla="*/ 19 w 38"/>
                  <a:gd name="T29" fmla="*/ 97 h 97"/>
                  <a:gd name="T30" fmla="*/ 19 w 38"/>
                  <a:gd name="T31" fmla="*/ 92 h 97"/>
                  <a:gd name="T32" fmla="*/ 21 w 38"/>
                  <a:gd name="T33" fmla="*/ 92 h 97"/>
                  <a:gd name="T34" fmla="*/ 19 w 38"/>
                  <a:gd name="T35" fmla="*/ 5 h 97"/>
                  <a:gd name="T36" fmla="*/ 10 w 38"/>
                  <a:gd name="T37" fmla="*/ 11 h 97"/>
                  <a:gd name="T38" fmla="*/ 5 w 38"/>
                  <a:gd name="T39" fmla="*/ 27 h 97"/>
                  <a:gd name="T40" fmla="*/ 8 w 38"/>
                  <a:gd name="T41" fmla="*/ 38 h 97"/>
                  <a:gd name="T42" fmla="*/ 16 w 38"/>
                  <a:gd name="T43" fmla="*/ 44 h 97"/>
                  <a:gd name="T44" fmla="*/ 17 w 38"/>
                  <a:gd name="T45" fmla="*/ 47 h 97"/>
                  <a:gd name="T46" fmla="*/ 17 w 38"/>
                  <a:gd name="T47" fmla="*/ 47 h 97"/>
                  <a:gd name="T48" fmla="*/ 17 w 38"/>
                  <a:gd name="T49" fmla="*/ 92 h 97"/>
                  <a:gd name="T50" fmla="*/ 19 w 38"/>
                  <a:gd name="T51" fmla="*/ 92 h 97"/>
                  <a:gd name="T52" fmla="*/ 19 w 38"/>
                  <a:gd name="T53" fmla="*/ 97 h 97"/>
                  <a:gd name="T54" fmla="*/ 15 w 38"/>
                  <a:gd name="T55" fmla="*/ 97 h 97"/>
                  <a:gd name="T56" fmla="*/ 12 w 38"/>
                  <a:gd name="T57" fmla="*/ 95 h 97"/>
                  <a:gd name="T58" fmla="*/ 12 w 38"/>
                  <a:gd name="T59" fmla="*/ 48 h 97"/>
                  <a:gd name="T60" fmla="*/ 4 w 38"/>
                  <a:gd name="T61" fmla="*/ 41 h 97"/>
                  <a:gd name="T62" fmla="*/ 0 w 38"/>
                  <a:gd name="T63" fmla="*/ 27 h 97"/>
                  <a:gd name="T64" fmla="*/ 6 w 38"/>
                  <a:gd name="T65" fmla="*/ 9 h 97"/>
                  <a:gd name="T66" fmla="*/ 19 w 38"/>
                  <a:gd name="T67" fmla="*/ 0 h 97"/>
                  <a:gd name="T68" fmla="*/ 19 w 38"/>
                  <a:gd name="T69" fmla="*/ 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" h="97">
                    <a:moveTo>
                      <a:pt x="21" y="92"/>
                    </a:move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5"/>
                      <a:pt x="22" y="44"/>
                      <a:pt x="23" y="44"/>
                    </a:cubicBezTo>
                    <a:cubicBezTo>
                      <a:pt x="26" y="43"/>
                      <a:pt x="28" y="41"/>
                      <a:pt x="30" y="38"/>
                    </a:cubicBezTo>
                    <a:cubicBezTo>
                      <a:pt x="32" y="35"/>
                      <a:pt x="33" y="31"/>
                      <a:pt x="33" y="27"/>
                    </a:cubicBezTo>
                    <a:cubicBezTo>
                      <a:pt x="33" y="22"/>
                      <a:pt x="31" y="16"/>
                      <a:pt x="28" y="11"/>
                    </a:cubicBezTo>
                    <a:cubicBezTo>
                      <a:pt x="26" y="8"/>
                      <a:pt x="23" y="5"/>
                      <a:pt x="19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4" y="0"/>
                      <a:pt x="29" y="4"/>
                      <a:pt x="32" y="9"/>
                    </a:cubicBezTo>
                    <a:cubicBezTo>
                      <a:pt x="36" y="14"/>
                      <a:pt x="38" y="21"/>
                      <a:pt x="38" y="27"/>
                    </a:cubicBezTo>
                    <a:cubicBezTo>
                      <a:pt x="38" y="32"/>
                      <a:pt x="37" y="37"/>
                      <a:pt x="34" y="41"/>
                    </a:cubicBezTo>
                    <a:cubicBezTo>
                      <a:pt x="32" y="44"/>
                      <a:pt x="29" y="47"/>
                      <a:pt x="26" y="48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6"/>
                      <a:pt x="25" y="97"/>
                      <a:pt x="23" y="97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9" y="92"/>
                      <a:pt x="19" y="92"/>
                      <a:pt x="19" y="92"/>
                    </a:cubicBezTo>
                    <a:lnTo>
                      <a:pt x="21" y="92"/>
                    </a:lnTo>
                    <a:close/>
                    <a:moveTo>
                      <a:pt x="19" y="5"/>
                    </a:moveTo>
                    <a:cubicBezTo>
                      <a:pt x="16" y="5"/>
                      <a:pt x="12" y="8"/>
                      <a:pt x="10" y="11"/>
                    </a:cubicBezTo>
                    <a:cubicBezTo>
                      <a:pt x="7" y="16"/>
                      <a:pt x="5" y="22"/>
                      <a:pt x="5" y="27"/>
                    </a:cubicBezTo>
                    <a:cubicBezTo>
                      <a:pt x="5" y="31"/>
                      <a:pt x="6" y="35"/>
                      <a:pt x="8" y="38"/>
                    </a:cubicBezTo>
                    <a:cubicBezTo>
                      <a:pt x="10" y="41"/>
                      <a:pt x="13" y="43"/>
                      <a:pt x="16" y="44"/>
                    </a:cubicBezTo>
                    <a:cubicBezTo>
                      <a:pt x="17" y="45"/>
                      <a:pt x="17" y="46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5" y="97"/>
                      <a:pt x="15" y="97"/>
                      <a:pt x="15" y="97"/>
                    </a:cubicBezTo>
                    <a:cubicBezTo>
                      <a:pt x="14" y="97"/>
                      <a:pt x="12" y="96"/>
                      <a:pt x="12" y="95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9" y="47"/>
                      <a:pt x="6" y="44"/>
                      <a:pt x="4" y="41"/>
                    </a:cubicBezTo>
                    <a:cubicBezTo>
                      <a:pt x="2" y="37"/>
                      <a:pt x="0" y="32"/>
                      <a:pt x="0" y="27"/>
                    </a:cubicBezTo>
                    <a:cubicBezTo>
                      <a:pt x="0" y="21"/>
                      <a:pt x="2" y="14"/>
                      <a:pt x="6" y="9"/>
                    </a:cubicBezTo>
                    <a:cubicBezTo>
                      <a:pt x="9" y="4"/>
                      <a:pt x="14" y="0"/>
                      <a:pt x="19" y="0"/>
                    </a:cubicBezTo>
                    <a:lnTo>
                      <a:pt x="1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7" name="Freeform 288"/>
              <p:cNvSpPr>
                <a:spLocks noEditPoints="1"/>
              </p:cNvSpPr>
              <p:nvPr/>
            </p:nvSpPr>
            <p:spPr bwMode="auto">
              <a:xfrm>
                <a:off x="11193463" y="79375"/>
                <a:ext cx="363538" cy="358775"/>
              </a:xfrm>
              <a:custGeom>
                <a:avLst/>
                <a:gdLst>
                  <a:gd name="T0" fmla="*/ 145 w 161"/>
                  <a:gd name="T1" fmla="*/ 55 h 159"/>
                  <a:gd name="T2" fmla="*/ 105 w 161"/>
                  <a:gd name="T3" fmla="*/ 11 h 159"/>
                  <a:gd name="T4" fmla="*/ 137 w 161"/>
                  <a:gd name="T5" fmla="*/ 110 h 159"/>
                  <a:gd name="T6" fmla="*/ 99 w 161"/>
                  <a:gd name="T7" fmla="*/ 153 h 159"/>
                  <a:gd name="T8" fmla="*/ 124 w 161"/>
                  <a:gd name="T9" fmla="*/ 96 h 159"/>
                  <a:gd name="T10" fmla="*/ 99 w 161"/>
                  <a:gd name="T11" fmla="*/ 33 h 159"/>
                  <a:gd name="T12" fmla="*/ 104 w 161"/>
                  <a:gd name="T13" fmla="*/ 132 h 159"/>
                  <a:gd name="T14" fmla="*/ 110 w 161"/>
                  <a:gd name="T15" fmla="*/ 102 h 159"/>
                  <a:gd name="T16" fmla="*/ 104 w 161"/>
                  <a:gd name="T17" fmla="*/ 104 h 159"/>
                  <a:gd name="T18" fmla="*/ 112 w 161"/>
                  <a:gd name="T19" fmla="*/ 89 h 159"/>
                  <a:gd name="T20" fmla="*/ 118 w 161"/>
                  <a:gd name="T21" fmla="*/ 56 h 159"/>
                  <a:gd name="T22" fmla="*/ 122 w 161"/>
                  <a:gd name="T23" fmla="*/ 36 h 159"/>
                  <a:gd name="T24" fmla="*/ 99 w 161"/>
                  <a:gd name="T25" fmla="*/ 47 h 159"/>
                  <a:gd name="T26" fmla="*/ 115 w 161"/>
                  <a:gd name="T27" fmla="*/ 53 h 159"/>
                  <a:gd name="T28" fmla="*/ 108 w 161"/>
                  <a:gd name="T29" fmla="*/ 88 h 159"/>
                  <a:gd name="T30" fmla="*/ 99 w 161"/>
                  <a:gd name="T31" fmla="*/ 92 h 159"/>
                  <a:gd name="T32" fmla="*/ 81 w 161"/>
                  <a:gd name="T33" fmla="*/ 158 h 159"/>
                  <a:gd name="T34" fmla="*/ 99 w 161"/>
                  <a:gd name="T35" fmla="*/ 12 h 159"/>
                  <a:gd name="T36" fmla="*/ 81 w 161"/>
                  <a:gd name="T37" fmla="*/ 32 h 159"/>
                  <a:gd name="T38" fmla="*/ 86 w 161"/>
                  <a:gd name="T39" fmla="*/ 64 h 159"/>
                  <a:gd name="T40" fmla="*/ 87 w 161"/>
                  <a:gd name="T41" fmla="*/ 44 h 159"/>
                  <a:gd name="T42" fmla="*/ 99 w 161"/>
                  <a:gd name="T43" fmla="*/ 47 h 159"/>
                  <a:gd name="T44" fmla="*/ 96 w 161"/>
                  <a:gd name="T45" fmla="*/ 71 h 159"/>
                  <a:gd name="T46" fmla="*/ 98 w 161"/>
                  <a:gd name="T47" fmla="*/ 87 h 159"/>
                  <a:gd name="T48" fmla="*/ 96 w 161"/>
                  <a:gd name="T49" fmla="*/ 92 h 159"/>
                  <a:gd name="T50" fmla="*/ 93 w 161"/>
                  <a:gd name="T51" fmla="*/ 87 h 159"/>
                  <a:gd name="T52" fmla="*/ 99 w 161"/>
                  <a:gd name="T53" fmla="*/ 99 h 159"/>
                  <a:gd name="T54" fmla="*/ 99 w 161"/>
                  <a:gd name="T55" fmla="*/ 115 h 159"/>
                  <a:gd name="T56" fmla="*/ 81 w 161"/>
                  <a:gd name="T57" fmla="*/ 119 h 159"/>
                  <a:gd name="T58" fmla="*/ 99 w 161"/>
                  <a:gd name="T59" fmla="*/ 115 h 159"/>
                  <a:gd name="T60" fmla="*/ 81 w 161"/>
                  <a:gd name="T61" fmla="*/ 135 h 159"/>
                  <a:gd name="T62" fmla="*/ 72 w 161"/>
                  <a:gd name="T63" fmla="*/ 150 h 159"/>
                  <a:gd name="T64" fmla="*/ 67 w 161"/>
                  <a:gd name="T65" fmla="*/ 146 h 159"/>
                  <a:gd name="T66" fmla="*/ 81 w 161"/>
                  <a:gd name="T67" fmla="*/ 21 h 159"/>
                  <a:gd name="T68" fmla="*/ 81 w 161"/>
                  <a:gd name="T69" fmla="*/ 32 h 159"/>
                  <a:gd name="T70" fmla="*/ 74 w 161"/>
                  <a:gd name="T71" fmla="*/ 65 h 159"/>
                  <a:gd name="T72" fmla="*/ 67 w 161"/>
                  <a:gd name="T73" fmla="*/ 80 h 159"/>
                  <a:gd name="T74" fmla="*/ 69 w 161"/>
                  <a:gd name="T75" fmla="*/ 65 h 159"/>
                  <a:gd name="T76" fmla="*/ 81 w 161"/>
                  <a:gd name="T77" fmla="*/ 94 h 159"/>
                  <a:gd name="T78" fmla="*/ 67 w 161"/>
                  <a:gd name="T79" fmla="*/ 102 h 159"/>
                  <a:gd name="T80" fmla="*/ 80 w 161"/>
                  <a:gd name="T81" fmla="*/ 88 h 159"/>
                  <a:gd name="T82" fmla="*/ 81 w 161"/>
                  <a:gd name="T83" fmla="*/ 115 h 159"/>
                  <a:gd name="T84" fmla="*/ 81 w 161"/>
                  <a:gd name="T85" fmla="*/ 140 h 159"/>
                  <a:gd name="T86" fmla="*/ 68 w 161"/>
                  <a:gd name="T87" fmla="*/ 117 h 159"/>
                  <a:gd name="T88" fmla="*/ 21 w 161"/>
                  <a:gd name="T89" fmla="*/ 147 h 159"/>
                  <a:gd name="T90" fmla="*/ 67 w 161"/>
                  <a:gd name="T91" fmla="*/ 146 h 159"/>
                  <a:gd name="T92" fmla="*/ 23 w 161"/>
                  <a:gd name="T93" fmla="*/ 152 h 159"/>
                  <a:gd name="T94" fmla="*/ 9 w 161"/>
                  <a:gd name="T95" fmla="*/ 141 h 159"/>
                  <a:gd name="T96" fmla="*/ 2 w 161"/>
                  <a:gd name="T97" fmla="*/ 61 h 159"/>
                  <a:gd name="T98" fmla="*/ 67 w 161"/>
                  <a:gd name="T99" fmla="*/ 25 h 159"/>
                  <a:gd name="T100" fmla="*/ 11 w 161"/>
                  <a:gd name="T101" fmla="*/ 88 h 159"/>
                  <a:gd name="T102" fmla="*/ 40 w 161"/>
                  <a:gd name="T103" fmla="*/ 113 h 159"/>
                  <a:gd name="T104" fmla="*/ 57 w 161"/>
                  <a:gd name="T105" fmla="*/ 39 h 159"/>
                  <a:gd name="T106" fmla="*/ 28 w 161"/>
                  <a:gd name="T107" fmla="*/ 91 h 159"/>
                  <a:gd name="T108" fmla="*/ 46 w 161"/>
                  <a:gd name="T109" fmla="*/ 65 h 159"/>
                  <a:gd name="T110" fmla="*/ 56 w 161"/>
                  <a:gd name="T111" fmla="*/ 91 h 159"/>
                  <a:gd name="T112" fmla="*/ 61 w 161"/>
                  <a:gd name="T113" fmla="*/ 85 h 159"/>
                  <a:gd name="T114" fmla="*/ 45 w 161"/>
                  <a:gd name="T115" fmla="*/ 55 h 159"/>
                  <a:gd name="T116" fmla="*/ 41 w 161"/>
                  <a:gd name="T117" fmla="*/ 92 h 159"/>
                  <a:gd name="T118" fmla="*/ 54 w 161"/>
                  <a:gd name="T119" fmla="*/ 44 h 159"/>
                  <a:gd name="T120" fmla="*/ 67 w 161"/>
                  <a:gd name="T121" fmla="*/ 115 h 159"/>
                  <a:gd name="T122" fmla="*/ 67 w 161"/>
                  <a:gd name="T123" fmla="*/ 11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1" h="159">
                    <a:moveTo>
                      <a:pt x="99" y="153"/>
                    </a:moveTo>
                    <a:cubicBezTo>
                      <a:pt x="102" y="153"/>
                      <a:pt x="104" y="152"/>
                      <a:pt x="106" y="151"/>
                    </a:cubicBezTo>
                    <a:cubicBezTo>
                      <a:pt x="115" y="147"/>
                      <a:pt x="120" y="141"/>
                      <a:pt x="124" y="134"/>
                    </a:cubicBezTo>
                    <a:cubicBezTo>
                      <a:pt x="127" y="126"/>
                      <a:pt x="130" y="118"/>
                      <a:pt x="132" y="109"/>
                    </a:cubicBezTo>
                    <a:cubicBezTo>
                      <a:pt x="137" y="91"/>
                      <a:pt x="141" y="73"/>
                      <a:pt x="145" y="55"/>
                    </a:cubicBezTo>
                    <a:cubicBezTo>
                      <a:pt x="149" y="38"/>
                      <a:pt x="152" y="22"/>
                      <a:pt x="155" y="5"/>
                    </a:cubicBezTo>
                    <a:cubicBezTo>
                      <a:pt x="139" y="8"/>
                      <a:pt x="122" y="12"/>
                      <a:pt x="106" y="15"/>
                    </a:cubicBezTo>
                    <a:cubicBezTo>
                      <a:pt x="104" y="16"/>
                      <a:pt x="101" y="16"/>
                      <a:pt x="99" y="17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11"/>
                      <a:pt x="103" y="11"/>
                      <a:pt x="105" y="11"/>
                    </a:cubicBezTo>
                    <a:cubicBezTo>
                      <a:pt x="122" y="7"/>
                      <a:pt x="140" y="3"/>
                      <a:pt x="158" y="0"/>
                    </a:cubicBezTo>
                    <a:cubicBezTo>
                      <a:pt x="158" y="0"/>
                      <a:pt x="158" y="0"/>
                      <a:pt x="159" y="0"/>
                    </a:cubicBezTo>
                    <a:cubicBezTo>
                      <a:pt x="160" y="0"/>
                      <a:pt x="161" y="1"/>
                      <a:pt x="161" y="3"/>
                    </a:cubicBezTo>
                    <a:cubicBezTo>
                      <a:pt x="157" y="20"/>
                      <a:pt x="154" y="38"/>
                      <a:pt x="150" y="56"/>
                    </a:cubicBezTo>
                    <a:cubicBezTo>
                      <a:pt x="146" y="74"/>
                      <a:pt x="141" y="92"/>
                      <a:pt x="137" y="110"/>
                    </a:cubicBezTo>
                    <a:cubicBezTo>
                      <a:pt x="134" y="119"/>
                      <a:pt x="132" y="128"/>
                      <a:pt x="128" y="136"/>
                    </a:cubicBezTo>
                    <a:cubicBezTo>
                      <a:pt x="124" y="144"/>
                      <a:pt x="118" y="151"/>
                      <a:pt x="108" y="155"/>
                    </a:cubicBezTo>
                    <a:cubicBezTo>
                      <a:pt x="105" y="156"/>
                      <a:pt x="102" y="157"/>
                      <a:pt x="99" y="158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9" y="153"/>
                      <a:pt x="99" y="153"/>
                      <a:pt x="99" y="153"/>
                    </a:cubicBezTo>
                    <a:close/>
                    <a:moveTo>
                      <a:pt x="99" y="140"/>
                    </a:moveTo>
                    <a:cubicBezTo>
                      <a:pt x="102" y="139"/>
                      <a:pt x="104" y="138"/>
                      <a:pt x="107" y="136"/>
                    </a:cubicBezTo>
                    <a:cubicBezTo>
                      <a:pt x="116" y="129"/>
                      <a:pt x="118" y="118"/>
                      <a:pt x="121" y="108"/>
                    </a:cubicBezTo>
                    <a:cubicBezTo>
                      <a:pt x="121" y="106"/>
                      <a:pt x="122" y="105"/>
                      <a:pt x="122" y="103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30" y="72"/>
                      <a:pt x="136" y="47"/>
                      <a:pt x="141" y="23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0" y="20"/>
                      <a:pt x="139" y="20"/>
                      <a:pt x="138" y="20"/>
                    </a:cubicBezTo>
                    <a:cubicBezTo>
                      <a:pt x="125" y="22"/>
                      <a:pt x="112" y="25"/>
                      <a:pt x="99" y="28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111" y="30"/>
                      <a:pt x="123" y="27"/>
                      <a:pt x="135" y="25"/>
                    </a:cubicBezTo>
                    <a:cubicBezTo>
                      <a:pt x="131" y="49"/>
                      <a:pt x="125" y="72"/>
                      <a:pt x="119" y="95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7" y="104"/>
                      <a:pt x="117" y="105"/>
                      <a:pt x="116" y="107"/>
                    </a:cubicBezTo>
                    <a:cubicBezTo>
                      <a:pt x="114" y="116"/>
                      <a:pt x="111" y="126"/>
                      <a:pt x="104" y="132"/>
                    </a:cubicBezTo>
                    <a:cubicBezTo>
                      <a:pt x="102" y="133"/>
                      <a:pt x="101" y="134"/>
                      <a:pt x="99" y="135"/>
                    </a:cubicBezTo>
                    <a:cubicBezTo>
                      <a:pt x="99" y="140"/>
                      <a:pt x="99" y="140"/>
                      <a:pt x="99" y="140"/>
                    </a:cubicBezTo>
                    <a:close/>
                    <a:moveTo>
                      <a:pt x="99" y="120"/>
                    </a:moveTo>
                    <a:cubicBezTo>
                      <a:pt x="102" y="120"/>
                      <a:pt x="105" y="120"/>
                      <a:pt x="106" y="116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1"/>
                      <a:pt x="110" y="100"/>
                      <a:pt x="108" y="99"/>
                    </a:cubicBezTo>
                    <a:cubicBezTo>
                      <a:pt x="108" y="99"/>
                      <a:pt x="108" y="99"/>
                      <a:pt x="107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1" y="115"/>
                      <a:pt x="101" y="115"/>
                      <a:pt x="101" y="115"/>
                    </a:cubicBezTo>
                    <a:cubicBezTo>
                      <a:pt x="101" y="115"/>
                      <a:pt x="100" y="115"/>
                      <a:pt x="99" y="115"/>
                    </a:cubicBezTo>
                    <a:cubicBezTo>
                      <a:pt x="99" y="120"/>
                      <a:pt x="99" y="120"/>
                      <a:pt x="99" y="120"/>
                    </a:cubicBezTo>
                    <a:close/>
                    <a:moveTo>
                      <a:pt x="99" y="92"/>
                    </a:moveTo>
                    <a:cubicBezTo>
                      <a:pt x="104" y="92"/>
                      <a:pt x="111" y="92"/>
                      <a:pt x="112" y="89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17" y="72"/>
                      <a:pt x="116" y="71"/>
                      <a:pt x="115" y="70"/>
                    </a:cubicBezTo>
                    <a:cubicBezTo>
                      <a:pt x="115" y="70"/>
                      <a:pt x="114" y="70"/>
                      <a:pt x="114" y="70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22" y="52"/>
                      <a:pt x="123" y="47"/>
                      <a:pt x="124" y="42"/>
                    </a:cubicBezTo>
                    <a:cubicBezTo>
                      <a:pt x="124" y="41"/>
                      <a:pt x="124" y="40"/>
                      <a:pt x="124" y="39"/>
                    </a:cubicBezTo>
                    <a:cubicBezTo>
                      <a:pt x="125" y="37"/>
                      <a:pt x="124" y="36"/>
                      <a:pt x="123" y="36"/>
                    </a:cubicBezTo>
                    <a:cubicBezTo>
                      <a:pt x="122" y="36"/>
                      <a:pt x="122" y="36"/>
                      <a:pt x="122" y="36"/>
                    </a:cubicBezTo>
                    <a:cubicBezTo>
                      <a:pt x="120" y="36"/>
                      <a:pt x="119" y="36"/>
                      <a:pt x="118" y="37"/>
                    </a:cubicBezTo>
                    <a:cubicBezTo>
                      <a:pt x="113" y="37"/>
                      <a:pt x="108" y="38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11" y="43"/>
                      <a:pt x="115" y="42"/>
                      <a:pt x="119" y="41"/>
                    </a:cubicBezTo>
                    <a:cubicBezTo>
                      <a:pt x="118" y="46"/>
                      <a:pt x="118" y="50"/>
                      <a:pt x="115" y="53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7" y="88"/>
                      <a:pt x="103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100" y="88"/>
                      <a:pt x="100" y="88"/>
                      <a:pt x="100" y="89"/>
                    </a:cubicBezTo>
                    <a:cubicBezTo>
                      <a:pt x="99" y="88"/>
                      <a:pt x="99" y="88"/>
                      <a:pt x="99" y="88"/>
                    </a:cubicBezTo>
                    <a:lnTo>
                      <a:pt x="99" y="92"/>
                    </a:lnTo>
                    <a:close/>
                    <a:moveTo>
                      <a:pt x="81" y="153"/>
                    </a:moveTo>
                    <a:cubicBezTo>
                      <a:pt x="86" y="154"/>
                      <a:pt x="92" y="155"/>
                      <a:pt x="98" y="153"/>
                    </a:cubicBezTo>
                    <a:cubicBezTo>
                      <a:pt x="99" y="153"/>
                      <a:pt x="99" y="153"/>
                      <a:pt x="99" y="153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3" y="159"/>
                      <a:pt x="87" y="159"/>
                      <a:pt x="81" y="158"/>
                    </a:cubicBezTo>
                    <a:cubicBezTo>
                      <a:pt x="81" y="153"/>
                      <a:pt x="81" y="153"/>
                      <a:pt x="81" y="153"/>
                    </a:cubicBezTo>
                    <a:close/>
                    <a:moveTo>
                      <a:pt x="99" y="17"/>
                    </a:moveTo>
                    <a:cubicBezTo>
                      <a:pt x="93" y="18"/>
                      <a:pt x="87" y="20"/>
                      <a:pt x="81" y="21"/>
                    </a:cubicBezTo>
                    <a:cubicBezTo>
                      <a:pt x="81" y="16"/>
                      <a:pt x="81" y="16"/>
                      <a:pt x="81" y="16"/>
                    </a:cubicBezTo>
                    <a:cubicBezTo>
                      <a:pt x="87" y="15"/>
                      <a:pt x="93" y="13"/>
                      <a:pt x="99" y="12"/>
                    </a:cubicBezTo>
                    <a:cubicBezTo>
                      <a:pt x="99" y="17"/>
                      <a:pt x="99" y="17"/>
                      <a:pt x="99" y="17"/>
                    </a:cubicBezTo>
                    <a:close/>
                    <a:moveTo>
                      <a:pt x="99" y="28"/>
                    </a:moveTo>
                    <a:cubicBezTo>
                      <a:pt x="99" y="33"/>
                      <a:pt x="99" y="33"/>
                      <a:pt x="99" y="33"/>
                    </a:cubicBezTo>
                    <a:cubicBezTo>
                      <a:pt x="93" y="34"/>
                      <a:pt x="87" y="36"/>
                      <a:pt x="81" y="37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7" y="31"/>
                      <a:pt x="93" y="29"/>
                      <a:pt x="99" y="28"/>
                    </a:cubicBezTo>
                    <a:close/>
                    <a:moveTo>
                      <a:pt x="99" y="47"/>
                    </a:moveTo>
                    <a:cubicBezTo>
                      <a:pt x="99" y="54"/>
                      <a:pt x="99" y="54"/>
                      <a:pt x="99" y="54"/>
                    </a:cubicBezTo>
                    <a:cubicBezTo>
                      <a:pt x="89" y="64"/>
                      <a:pt x="89" y="64"/>
                      <a:pt x="89" y="64"/>
                    </a:cubicBezTo>
                    <a:cubicBezTo>
                      <a:pt x="88" y="65"/>
                      <a:pt x="87" y="65"/>
                      <a:pt x="86" y="64"/>
                    </a:cubicBezTo>
                    <a:cubicBezTo>
                      <a:pt x="85" y="63"/>
                      <a:pt x="85" y="63"/>
                      <a:pt x="85" y="62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8" y="44"/>
                      <a:pt x="88" y="44"/>
                    </a:cubicBezTo>
                    <a:cubicBezTo>
                      <a:pt x="89" y="44"/>
                      <a:pt x="90" y="45"/>
                      <a:pt x="90" y="46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99" y="47"/>
                      <a:pt x="99" y="47"/>
                      <a:pt x="99" y="47"/>
                    </a:cubicBezTo>
                    <a:close/>
                    <a:moveTo>
                      <a:pt x="99" y="68"/>
                    </a:moveTo>
                    <a:cubicBezTo>
                      <a:pt x="99" y="75"/>
                      <a:pt x="99" y="75"/>
                      <a:pt x="99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7" y="75"/>
                      <a:pt x="96" y="74"/>
                      <a:pt x="96" y="73"/>
                    </a:cubicBezTo>
                    <a:cubicBezTo>
                      <a:pt x="96" y="72"/>
                      <a:pt x="96" y="72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9" y="68"/>
                      <a:pt x="99" y="68"/>
                      <a:pt x="99" y="68"/>
                    </a:cubicBezTo>
                    <a:close/>
                    <a:moveTo>
                      <a:pt x="99" y="87"/>
                    </a:move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8" y="87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92"/>
                      <a:pt x="99" y="92"/>
                      <a:pt x="99" y="92"/>
                    </a:cubicBezTo>
                    <a:cubicBezTo>
                      <a:pt x="98" y="92"/>
                      <a:pt x="98" y="92"/>
                      <a:pt x="98" y="92"/>
                    </a:cubicBezTo>
                    <a:cubicBezTo>
                      <a:pt x="98" y="92"/>
                      <a:pt x="98" y="92"/>
                      <a:pt x="98" y="92"/>
                    </a:cubicBezTo>
                    <a:cubicBezTo>
                      <a:pt x="97" y="92"/>
                      <a:pt x="96" y="92"/>
                      <a:pt x="96" y="92"/>
                    </a:cubicBezTo>
                    <a:cubicBezTo>
                      <a:pt x="95" y="92"/>
                      <a:pt x="94" y="91"/>
                      <a:pt x="92" y="91"/>
                    </a:cubicBezTo>
                    <a:cubicBezTo>
                      <a:pt x="89" y="91"/>
                      <a:pt x="84" y="91"/>
                      <a:pt x="83" y="91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3" y="86"/>
                      <a:pt x="89" y="86"/>
                      <a:pt x="93" y="87"/>
                    </a:cubicBezTo>
                    <a:cubicBezTo>
                      <a:pt x="94" y="87"/>
                      <a:pt x="95" y="87"/>
                      <a:pt x="96" y="87"/>
                    </a:cubicBezTo>
                    <a:cubicBezTo>
                      <a:pt x="96" y="87"/>
                      <a:pt x="97" y="87"/>
                      <a:pt x="98" y="87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9" y="87"/>
                      <a:pt x="99" y="87"/>
                      <a:pt x="99" y="87"/>
                    </a:cubicBezTo>
                    <a:close/>
                    <a:moveTo>
                      <a:pt x="99" y="99"/>
                    </a:moveTo>
                    <a:cubicBezTo>
                      <a:pt x="99" y="104"/>
                      <a:pt x="99" y="104"/>
                      <a:pt x="99" y="104"/>
                    </a:cubicBezTo>
                    <a:cubicBezTo>
                      <a:pt x="81" y="104"/>
                      <a:pt x="81" y="104"/>
                      <a:pt x="81" y="104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99" y="99"/>
                      <a:pt x="99" y="99"/>
                      <a:pt x="99" y="99"/>
                    </a:cubicBezTo>
                    <a:close/>
                    <a:moveTo>
                      <a:pt x="99" y="115"/>
                    </a:moveTo>
                    <a:cubicBezTo>
                      <a:pt x="99" y="120"/>
                      <a:pt x="99" y="120"/>
                      <a:pt x="99" y="120"/>
                    </a:cubicBezTo>
                    <a:cubicBezTo>
                      <a:pt x="99" y="120"/>
                      <a:pt x="98" y="120"/>
                      <a:pt x="98" y="120"/>
                    </a:cubicBezTo>
                    <a:cubicBezTo>
                      <a:pt x="97" y="120"/>
                      <a:pt x="96" y="119"/>
                      <a:pt x="96" y="119"/>
                    </a:cubicBezTo>
                    <a:cubicBezTo>
                      <a:pt x="96" y="119"/>
                      <a:pt x="96" y="119"/>
                      <a:pt x="96" y="119"/>
                    </a:cubicBezTo>
                    <a:cubicBezTo>
                      <a:pt x="81" y="119"/>
                      <a:pt x="81" y="119"/>
                      <a:pt x="81" y="119"/>
                    </a:cubicBezTo>
                    <a:cubicBezTo>
                      <a:pt x="81" y="115"/>
                      <a:pt x="81" y="115"/>
                      <a:pt x="81" y="115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7" y="115"/>
                      <a:pt x="98" y="115"/>
                      <a:pt x="98" y="115"/>
                    </a:cubicBezTo>
                    <a:cubicBezTo>
                      <a:pt x="99" y="115"/>
                      <a:pt x="99" y="115"/>
                      <a:pt x="99" y="115"/>
                    </a:cubicBezTo>
                    <a:close/>
                    <a:moveTo>
                      <a:pt x="99" y="135"/>
                    </a:moveTo>
                    <a:cubicBezTo>
                      <a:pt x="99" y="140"/>
                      <a:pt x="99" y="140"/>
                      <a:pt x="99" y="140"/>
                    </a:cubicBezTo>
                    <a:cubicBezTo>
                      <a:pt x="97" y="141"/>
                      <a:pt x="95" y="142"/>
                      <a:pt x="92" y="142"/>
                    </a:cubicBezTo>
                    <a:cubicBezTo>
                      <a:pt x="88" y="142"/>
                      <a:pt x="84" y="142"/>
                      <a:pt x="81" y="140"/>
                    </a:cubicBezTo>
                    <a:cubicBezTo>
                      <a:pt x="81" y="135"/>
                      <a:pt x="81" y="135"/>
                      <a:pt x="81" y="135"/>
                    </a:cubicBezTo>
                    <a:cubicBezTo>
                      <a:pt x="81" y="135"/>
                      <a:pt x="81" y="135"/>
                      <a:pt x="81" y="135"/>
                    </a:cubicBezTo>
                    <a:cubicBezTo>
                      <a:pt x="85" y="137"/>
                      <a:pt x="88" y="137"/>
                      <a:pt x="92" y="137"/>
                    </a:cubicBezTo>
                    <a:cubicBezTo>
                      <a:pt x="94" y="137"/>
                      <a:pt x="97" y="136"/>
                      <a:pt x="99" y="135"/>
                    </a:cubicBezTo>
                    <a:close/>
                    <a:moveTo>
                      <a:pt x="67" y="146"/>
                    </a:moveTo>
                    <a:cubicBezTo>
                      <a:pt x="69" y="148"/>
                      <a:pt x="71" y="149"/>
                      <a:pt x="72" y="150"/>
                    </a:cubicBezTo>
                    <a:cubicBezTo>
                      <a:pt x="75" y="151"/>
                      <a:pt x="78" y="152"/>
                      <a:pt x="81" y="153"/>
                    </a:cubicBezTo>
                    <a:cubicBezTo>
                      <a:pt x="81" y="158"/>
                      <a:pt x="81" y="158"/>
                      <a:pt x="81" y="158"/>
                    </a:cubicBezTo>
                    <a:cubicBezTo>
                      <a:pt x="77" y="157"/>
                      <a:pt x="74" y="156"/>
                      <a:pt x="70" y="154"/>
                    </a:cubicBezTo>
                    <a:cubicBezTo>
                      <a:pt x="69" y="153"/>
                      <a:pt x="68" y="153"/>
                      <a:pt x="67" y="152"/>
                    </a:cubicBezTo>
                    <a:cubicBezTo>
                      <a:pt x="67" y="146"/>
                      <a:pt x="67" y="146"/>
                      <a:pt x="67" y="146"/>
                    </a:cubicBezTo>
                    <a:close/>
                    <a:moveTo>
                      <a:pt x="81" y="21"/>
                    </a:moveTo>
                    <a:cubicBezTo>
                      <a:pt x="76" y="22"/>
                      <a:pt x="71" y="23"/>
                      <a:pt x="67" y="25"/>
                    </a:cubicBezTo>
                    <a:cubicBezTo>
                      <a:pt x="67" y="20"/>
                      <a:pt x="67" y="20"/>
                      <a:pt x="67" y="20"/>
                    </a:cubicBezTo>
                    <a:cubicBezTo>
                      <a:pt x="71" y="18"/>
                      <a:pt x="76" y="17"/>
                      <a:pt x="81" y="16"/>
                    </a:cubicBezTo>
                    <a:cubicBezTo>
                      <a:pt x="81" y="21"/>
                      <a:pt x="81" y="21"/>
                      <a:pt x="81" y="21"/>
                    </a:cubicBezTo>
                    <a:close/>
                    <a:moveTo>
                      <a:pt x="81" y="32"/>
                    </a:moveTo>
                    <a:cubicBezTo>
                      <a:pt x="81" y="37"/>
                      <a:pt x="81" y="37"/>
                      <a:pt x="81" y="37"/>
                    </a:cubicBezTo>
                    <a:cubicBezTo>
                      <a:pt x="76" y="39"/>
                      <a:pt x="71" y="40"/>
                      <a:pt x="67" y="41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35"/>
                      <a:pt x="76" y="34"/>
                      <a:pt x="81" y="32"/>
                    </a:cubicBezTo>
                    <a:close/>
                    <a:moveTo>
                      <a:pt x="81" y="46"/>
                    </a:moveTo>
                    <a:cubicBezTo>
                      <a:pt x="81" y="51"/>
                      <a:pt x="81" y="51"/>
                      <a:pt x="81" y="51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73" y="53"/>
                      <a:pt x="73" y="59"/>
                      <a:pt x="74" y="62"/>
                    </a:cubicBezTo>
                    <a:cubicBezTo>
                      <a:pt x="74" y="63"/>
                      <a:pt x="74" y="64"/>
                      <a:pt x="74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4" y="65"/>
                      <a:pt x="74" y="66"/>
                      <a:pt x="74" y="68"/>
                    </a:cubicBezTo>
                    <a:cubicBezTo>
                      <a:pt x="74" y="72"/>
                      <a:pt x="75" y="78"/>
                      <a:pt x="73" y="81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70" y="77"/>
                      <a:pt x="69" y="71"/>
                      <a:pt x="69" y="68"/>
                    </a:cubicBezTo>
                    <a:cubicBezTo>
                      <a:pt x="69" y="67"/>
                      <a:pt x="69" y="66"/>
                      <a:pt x="69" y="65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69" y="64"/>
                      <a:pt x="69" y="64"/>
                      <a:pt x="69" y="63"/>
                    </a:cubicBezTo>
                    <a:cubicBezTo>
                      <a:pt x="69" y="58"/>
                      <a:pt x="68" y="49"/>
                      <a:pt x="72" y="48"/>
                    </a:cubicBezTo>
                    <a:cubicBezTo>
                      <a:pt x="81" y="46"/>
                      <a:pt x="81" y="46"/>
                      <a:pt x="81" y="46"/>
                    </a:cubicBezTo>
                    <a:close/>
                    <a:moveTo>
                      <a:pt x="81" y="87"/>
                    </a:moveTo>
                    <a:cubicBezTo>
                      <a:pt x="81" y="94"/>
                      <a:pt x="81" y="94"/>
                      <a:pt x="81" y="94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1" y="104"/>
                      <a:pt x="81" y="104"/>
                      <a:pt x="81" y="104"/>
                    </a:cubicBezTo>
                    <a:cubicBezTo>
                      <a:pt x="69" y="104"/>
                      <a:pt x="69" y="104"/>
                      <a:pt x="69" y="104"/>
                    </a:cubicBezTo>
                    <a:cubicBezTo>
                      <a:pt x="68" y="104"/>
                      <a:pt x="67" y="103"/>
                      <a:pt x="67" y="102"/>
                    </a:cubicBezTo>
                    <a:cubicBezTo>
                      <a:pt x="67" y="101"/>
                      <a:pt x="67" y="100"/>
                      <a:pt x="68" y="100"/>
                    </a:cubicBezTo>
                    <a:cubicBezTo>
                      <a:pt x="68" y="100"/>
                      <a:pt x="68" y="100"/>
                      <a:pt x="68" y="100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7"/>
                      <a:pt x="81" y="87"/>
                      <a:pt x="81" y="87"/>
                    </a:cubicBezTo>
                    <a:close/>
                    <a:moveTo>
                      <a:pt x="81" y="115"/>
                    </a:moveTo>
                    <a:cubicBezTo>
                      <a:pt x="81" y="119"/>
                      <a:pt x="81" y="119"/>
                      <a:pt x="81" y="119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69" y="123"/>
                      <a:pt x="71" y="126"/>
                      <a:pt x="73" y="129"/>
                    </a:cubicBezTo>
                    <a:cubicBezTo>
                      <a:pt x="75" y="132"/>
                      <a:pt x="78" y="134"/>
                      <a:pt x="81" y="135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76" y="138"/>
                      <a:pt x="72" y="136"/>
                      <a:pt x="69" y="132"/>
                    </a:cubicBezTo>
                    <a:cubicBezTo>
                      <a:pt x="68" y="131"/>
                      <a:pt x="68" y="130"/>
                      <a:pt x="67" y="129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68" y="117"/>
                      <a:pt x="68" y="117"/>
                      <a:pt x="68" y="117"/>
                    </a:cubicBezTo>
                    <a:cubicBezTo>
                      <a:pt x="68" y="116"/>
                      <a:pt x="67" y="115"/>
                      <a:pt x="67" y="115"/>
                    </a:cubicBezTo>
                    <a:cubicBezTo>
                      <a:pt x="67" y="115"/>
                      <a:pt x="67" y="115"/>
                      <a:pt x="67" y="115"/>
                    </a:cubicBezTo>
                    <a:lnTo>
                      <a:pt x="81" y="115"/>
                    </a:lnTo>
                    <a:close/>
                    <a:moveTo>
                      <a:pt x="17" y="143"/>
                    </a:moveTo>
                    <a:cubicBezTo>
                      <a:pt x="21" y="147"/>
                      <a:pt x="21" y="147"/>
                      <a:pt x="21" y="147"/>
                    </a:cubicBezTo>
                    <a:cubicBezTo>
                      <a:pt x="47" y="120"/>
                      <a:pt x="47" y="120"/>
                      <a:pt x="47" y="120"/>
                    </a:cubicBezTo>
                    <a:cubicBezTo>
                      <a:pt x="48" y="120"/>
                      <a:pt x="50" y="120"/>
                      <a:pt x="50" y="120"/>
                    </a:cubicBezTo>
                    <a:cubicBezTo>
                      <a:pt x="51" y="121"/>
                      <a:pt x="51" y="121"/>
                      <a:pt x="51" y="122"/>
                    </a:cubicBezTo>
                    <a:cubicBezTo>
                      <a:pt x="52" y="125"/>
                      <a:pt x="53" y="128"/>
                      <a:pt x="54" y="130"/>
                    </a:cubicBezTo>
                    <a:cubicBezTo>
                      <a:pt x="57" y="137"/>
                      <a:pt x="62" y="142"/>
                      <a:pt x="67" y="146"/>
                    </a:cubicBezTo>
                    <a:cubicBezTo>
                      <a:pt x="67" y="152"/>
                      <a:pt x="67" y="152"/>
                      <a:pt x="67" y="152"/>
                    </a:cubicBezTo>
                    <a:cubicBezTo>
                      <a:pt x="60" y="147"/>
                      <a:pt x="54" y="141"/>
                      <a:pt x="50" y="132"/>
                    </a:cubicBezTo>
                    <a:cubicBezTo>
                      <a:pt x="49" y="131"/>
                      <a:pt x="48" y="129"/>
                      <a:pt x="48" y="127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22" y="153"/>
                      <a:pt x="20" y="153"/>
                      <a:pt x="19" y="152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9" y="141"/>
                      <a:pt x="9" y="141"/>
                      <a:pt x="9" y="141"/>
                    </a:cubicBezTo>
                    <a:cubicBezTo>
                      <a:pt x="9" y="141"/>
                      <a:pt x="9" y="141"/>
                      <a:pt x="9" y="141"/>
                    </a:cubicBezTo>
                    <a:cubicBezTo>
                      <a:pt x="8" y="140"/>
                      <a:pt x="8" y="139"/>
                      <a:pt x="9" y="138"/>
                    </a:cubicBezTo>
                    <a:cubicBezTo>
                      <a:pt x="34" y="113"/>
                      <a:pt x="34" y="113"/>
                      <a:pt x="34" y="113"/>
                    </a:cubicBezTo>
                    <a:cubicBezTo>
                      <a:pt x="32" y="112"/>
                      <a:pt x="30" y="112"/>
                      <a:pt x="28" y="111"/>
                    </a:cubicBezTo>
                    <a:cubicBezTo>
                      <a:pt x="19" y="106"/>
                      <a:pt x="11" y="99"/>
                      <a:pt x="6" y="90"/>
                    </a:cubicBezTo>
                    <a:cubicBezTo>
                      <a:pt x="2" y="81"/>
                      <a:pt x="0" y="71"/>
                      <a:pt x="2" y="61"/>
                    </a:cubicBezTo>
                    <a:cubicBezTo>
                      <a:pt x="3" y="58"/>
                      <a:pt x="4" y="55"/>
                      <a:pt x="5" y="52"/>
                    </a:cubicBezTo>
                    <a:cubicBezTo>
                      <a:pt x="10" y="43"/>
                      <a:pt x="17" y="37"/>
                      <a:pt x="25" y="33"/>
                    </a:cubicBezTo>
                    <a:cubicBezTo>
                      <a:pt x="32" y="29"/>
                      <a:pt x="41" y="26"/>
                      <a:pt x="50" y="24"/>
                    </a:cubicBezTo>
                    <a:cubicBezTo>
                      <a:pt x="56" y="22"/>
                      <a:pt x="61" y="21"/>
                      <a:pt x="67" y="20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2" y="26"/>
                      <a:pt x="56" y="27"/>
                      <a:pt x="51" y="29"/>
                    </a:cubicBezTo>
                    <a:cubicBezTo>
                      <a:pt x="43" y="31"/>
                      <a:pt x="34" y="33"/>
                      <a:pt x="27" y="37"/>
                    </a:cubicBezTo>
                    <a:cubicBezTo>
                      <a:pt x="20" y="41"/>
                      <a:pt x="14" y="46"/>
                      <a:pt x="10" y="54"/>
                    </a:cubicBezTo>
                    <a:cubicBezTo>
                      <a:pt x="9" y="57"/>
                      <a:pt x="8" y="59"/>
                      <a:pt x="7" y="62"/>
                    </a:cubicBezTo>
                    <a:cubicBezTo>
                      <a:pt x="5" y="71"/>
                      <a:pt x="7" y="80"/>
                      <a:pt x="11" y="88"/>
                    </a:cubicBezTo>
                    <a:cubicBezTo>
                      <a:pt x="15" y="96"/>
                      <a:pt x="22" y="102"/>
                      <a:pt x="30" y="106"/>
                    </a:cubicBezTo>
                    <a:cubicBezTo>
                      <a:pt x="33" y="108"/>
                      <a:pt x="36" y="109"/>
                      <a:pt x="39" y="109"/>
                    </a:cubicBezTo>
                    <a:cubicBezTo>
                      <a:pt x="40" y="110"/>
                      <a:pt x="41" y="111"/>
                      <a:pt x="41" y="112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17" y="143"/>
                      <a:pt x="17" y="143"/>
                      <a:pt x="17" y="143"/>
                    </a:cubicBezTo>
                    <a:close/>
                    <a:moveTo>
                      <a:pt x="67" y="36"/>
                    </a:moveTo>
                    <a:cubicBezTo>
                      <a:pt x="64" y="37"/>
                      <a:pt x="64" y="37"/>
                      <a:pt x="64" y="37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6" y="39"/>
                      <a:pt x="54" y="39"/>
                      <a:pt x="53" y="40"/>
                    </a:cubicBezTo>
                    <a:cubicBezTo>
                      <a:pt x="42" y="42"/>
                      <a:pt x="32" y="45"/>
                      <a:pt x="25" y="54"/>
                    </a:cubicBezTo>
                    <a:cubicBezTo>
                      <a:pt x="21" y="58"/>
                      <a:pt x="19" y="63"/>
                      <a:pt x="19" y="68"/>
                    </a:cubicBezTo>
                    <a:cubicBezTo>
                      <a:pt x="18" y="73"/>
                      <a:pt x="19" y="77"/>
                      <a:pt x="21" y="81"/>
                    </a:cubicBezTo>
                    <a:cubicBezTo>
                      <a:pt x="22" y="85"/>
                      <a:pt x="25" y="89"/>
                      <a:pt x="28" y="91"/>
                    </a:cubicBezTo>
                    <a:cubicBezTo>
                      <a:pt x="32" y="95"/>
                      <a:pt x="37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5" y="97"/>
                      <a:pt x="46" y="96"/>
                      <a:pt x="46" y="9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6" y="64"/>
                      <a:pt x="46" y="63"/>
                      <a:pt x="46" y="62"/>
                    </a:cubicBezTo>
                    <a:cubicBezTo>
                      <a:pt x="45" y="61"/>
                      <a:pt x="45" y="59"/>
                      <a:pt x="46" y="59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6" y="91"/>
                      <a:pt x="56" y="91"/>
                      <a:pt x="56" y="91"/>
                    </a:cubicBezTo>
                    <a:cubicBezTo>
                      <a:pt x="56" y="92"/>
                      <a:pt x="57" y="92"/>
                      <a:pt x="57" y="93"/>
                    </a:cubicBezTo>
                    <a:cubicBezTo>
                      <a:pt x="58" y="94"/>
                      <a:pt x="60" y="94"/>
                      <a:pt x="60" y="93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1" y="85"/>
                      <a:pt x="61" y="85"/>
                      <a:pt x="61" y="85"/>
                    </a:cubicBezTo>
                    <a:cubicBezTo>
                      <a:pt x="61" y="53"/>
                      <a:pt x="61" y="53"/>
                      <a:pt x="61" y="53"/>
                    </a:cubicBezTo>
                    <a:cubicBezTo>
                      <a:pt x="61" y="52"/>
                      <a:pt x="60" y="50"/>
                      <a:pt x="59" y="50"/>
                    </a:cubicBezTo>
                    <a:cubicBezTo>
                      <a:pt x="59" y="50"/>
                      <a:pt x="58" y="50"/>
                      <a:pt x="58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0" y="56"/>
                      <a:pt x="40" y="59"/>
                      <a:pt x="41" y="63"/>
                    </a:cubicBezTo>
                    <a:cubicBezTo>
                      <a:pt x="41" y="63"/>
                      <a:pt x="41" y="64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37" y="91"/>
                      <a:pt x="34" y="90"/>
                      <a:pt x="31" y="88"/>
                    </a:cubicBezTo>
                    <a:cubicBezTo>
                      <a:pt x="29" y="85"/>
                      <a:pt x="26" y="82"/>
                      <a:pt x="25" y="79"/>
                    </a:cubicBezTo>
                    <a:cubicBezTo>
                      <a:pt x="24" y="76"/>
                      <a:pt x="23" y="72"/>
                      <a:pt x="23" y="69"/>
                    </a:cubicBezTo>
                    <a:cubicBezTo>
                      <a:pt x="24" y="64"/>
                      <a:pt x="25" y="60"/>
                      <a:pt x="28" y="57"/>
                    </a:cubicBezTo>
                    <a:cubicBezTo>
                      <a:pt x="34" y="49"/>
                      <a:pt x="44" y="47"/>
                      <a:pt x="54" y="44"/>
                    </a:cubicBezTo>
                    <a:cubicBezTo>
                      <a:pt x="55" y="44"/>
                      <a:pt x="57" y="44"/>
                      <a:pt x="58" y="43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36"/>
                      <a:pt x="67" y="36"/>
                      <a:pt x="67" y="36"/>
                    </a:cubicBezTo>
                    <a:close/>
                    <a:moveTo>
                      <a:pt x="67" y="115"/>
                    </a:moveTo>
                    <a:cubicBezTo>
                      <a:pt x="66" y="115"/>
                      <a:pt x="66" y="115"/>
                      <a:pt x="66" y="115"/>
                    </a:cubicBezTo>
                    <a:cubicBezTo>
                      <a:pt x="66" y="115"/>
                      <a:pt x="66" y="115"/>
                      <a:pt x="65" y="115"/>
                    </a:cubicBezTo>
                    <a:cubicBezTo>
                      <a:pt x="64" y="115"/>
                      <a:pt x="63" y="116"/>
                      <a:pt x="63" y="117"/>
                    </a:cubicBezTo>
                    <a:cubicBezTo>
                      <a:pt x="64" y="122"/>
                      <a:pt x="65" y="125"/>
                      <a:pt x="67" y="129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66" y="115"/>
                      <a:pt x="66" y="115"/>
                      <a:pt x="66" y="115"/>
                    </a:cubicBezTo>
                    <a:cubicBezTo>
                      <a:pt x="66" y="115"/>
                      <a:pt x="67" y="115"/>
                      <a:pt x="6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8" name="Freeform 289"/>
              <p:cNvSpPr>
                <a:spLocks noEditPoints="1"/>
              </p:cNvSpPr>
              <p:nvPr/>
            </p:nvSpPr>
            <p:spPr bwMode="auto">
              <a:xfrm>
                <a:off x="9786938" y="2409825"/>
                <a:ext cx="260350" cy="260350"/>
              </a:xfrm>
              <a:custGeom>
                <a:avLst/>
                <a:gdLst>
                  <a:gd name="T0" fmla="*/ 58 w 115"/>
                  <a:gd name="T1" fmla="*/ 110 h 115"/>
                  <a:gd name="T2" fmla="*/ 95 w 115"/>
                  <a:gd name="T3" fmla="*/ 95 h 115"/>
                  <a:gd name="T4" fmla="*/ 111 w 115"/>
                  <a:gd name="T5" fmla="*/ 57 h 115"/>
                  <a:gd name="T6" fmla="*/ 95 w 115"/>
                  <a:gd name="T7" fmla="*/ 20 h 115"/>
                  <a:gd name="T8" fmla="*/ 58 w 115"/>
                  <a:gd name="T9" fmla="*/ 4 h 115"/>
                  <a:gd name="T10" fmla="*/ 58 w 115"/>
                  <a:gd name="T11" fmla="*/ 4 h 115"/>
                  <a:gd name="T12" fmla="*/ 58 w 115"/>
                  <a:gd name="T13" fmla="*/ 0 h 115"/>
                  <a:gd name="T14" fmla="*/ 58 w 115"/>
                  <a:gd name="T15" fmla="*/ 0 h 115"/>
                  <a:gd name="T16" fmla="*/ 98 w 115"/>
                  <a:gd name="T17" fmla="*/ 17 h 115"/>
                  <a:gd name="T18" fmla="*/ 115 w 115"/>
                  <a:gd name="T19" fmla="*/ 57 h 115"/>
                  <a:gd name="T20" fmla="*/ 98 w 115"/>
                  <a:gd name="T21" fmla="*/ 98 h 115"/>
                  <a:gd name="T22" fmla="*/ 58 w 115"/>
                  <a:gd name="T23" fmla="*/ 115 h 115"/>
                  <a:gd name="T24" fmla="*/ 58 w 115"/>
                  <a:gd name="T25" fmla="*/ 115 h 115"/>
                  <a:gd name="T26" fmla="*/ 58 w 115"/>
                  <a:gd name="T27" fmla="*/ 110 h 115"/>
                  <a:gd name="T28" fmla="*/ 58 w 115"/>
                  <a:gd name="T29" fmla="*/ 110 h 115"/>
                  <a:gd name="T30" fmla="*/ 58 w 115"/>
                  <a:gd name="T31" fmla="*/ 76 h 115"/>
                  <a:gd name="T32" fmla="*/ 70 w 115"/>
                  <a:gd name="T33" fmla="*/ 71 h 115"/>
                  <a:gd name="T34" fmla="*/ 71 w 115"/>
                  <a:gd name="T35" fmla="*/ 69 h 115"/>
                  <a:gd name="T36" fmla="*/ 88 w 115"/>
                  <a:gd name="T37" fmla="*/ 30 h 115"/>
                  <a:gd name="T38" fmla="*/ 88 w 115"/>
                  <a:gd name="T39" fmla="*/ 30 h 115"/>
                  <a:gd name="T40" fmla="*/ 88 w 115"/>
                  <a:gd name="T41" fmla="*/ 30 h 115"/>
                  <a:gd name="T42" fmla="*/ 88 w 115"/>
                  <a:gd name="T43" fmla="*/ 28 h 115"/>
                  <a:gd name="T44" fmla="*/ 85 w 115"/>
                  <a:gd name="T45" fmla="*/ 27 h 115"/>
                  <a:gd name="T46" fmla="*/ 58 w 115"/>
                  <a:gd name="T47" fmla="*/ 39 h 115"/>
                  <a:gd name="T48" fmla="*/ 58 w 115"/>
                  <a:gd name="T49" fmla="*/ 44 h 115"/>
                  <a:gd name="T50" fmla="*/ 81 w 115"/>
                  <a:gd name="T51" fmla="*/ 34 h 115"/>
                  <a:gd name="T52" fmla="*/ 67 w 115"/>
                  <a:gd name="T53" fmla="*/ 67 h 115"/>
                  <a:gd name="T54" fmla="*/ 58 w 115"/>
                  <a:gd name="T55" fmla="*/ 71 h 115"/>
                  <a:gd name="T56" fmla="*/ 58 w 115"/>
                  <a:gd name="T57" fmla="*/ 76 h 115"/>
                  <a:gd name="T58" fmla="*/ 58 w 115"/>
                  <a:gd name="T59" fmla="*/ 4 h 115"/>
                  <a:gd name="T60" fmla="*/ 20 w 115"/>
                  <a:gd name="T61" fmla="*/ 20 h 115"/>
                  <a:gd name="T62" fmla="*/ 5 w 115"/>
                  <a:gd name="T63" fmla="*/ 57 h 115"/>
                  <a:gd name="T64" fmla="*/ 20 w 115"/>
                  <a:gd name="T65" fmla="*/ 95 h 115"/>
                  <a:gd name="T66" fmla="*/ 58 w 115"/>
                  <a:gd name="T67" fmla="*/ 110 h 115"/>
                  <a:gd name="T68" fmla="*/ 58 w 115"/>
                  <a:gd name="T69" fmla="*/ 115 h 115"/>
                  <a:gd name="T70" fmla="*/ 17 w 115"/>
                  <a:gd name="T71" fmla="*/ 98 h 115"/>
                  <a:gd name="T72" fmla="*/ 0 w 115"/>
                  <a:gd name="T73" fmla="*/ 57 h 115"/>
                  <a:gd name="T74" fmla="*/ 17 w 115"/>
                  <a:gd name="T75" fmla="*/ 17 h 115"/>
                  <a:gd name="T76" fmla="*/ 58 w 115"/>
                  <a:gd name="T77" fmla="*/ 0 h 115"/>
                  <a:gd name="T78" fmla="*/ 58 w 115"/>
                  <a:gd name="T79" fmla="*/ 4 h 115"/>
                  <a:gd name="T80" fmla="*/ 58 w 115"/>
                  <a:gd name="T81" fmla="*/ 39 h 115"/>
                  <a:gd name="T82" fmla="*/ 46 w 115"/>
                  <a:gd name="T83" fmla="*/ 44 h 115"/>
                  <a:gd name="T84" fmla="*/ 44 w 115"/>
                  <a:gd name="T85" fmla="*/ 45 h 115"/>
                  <a:gd name="T86" fmla="*/ 27 w 115"/>
                  <a:gd name="T87" fmla="*/ 85 h 115"/>
                  <a:gd name="T88" fmla="*/ 27 w 115"/>
                  <a:gd name="T89" fmla="*/ 85 h 115"/>
                  <a:gd name="T90" fmla="*/ 27 w 115"/>
                  <a:gd name="T91" fmla="*/ 85 h 115"/>
                  <a:gd name="T92" fmla="*/ 27 w 115"/>
                  <a:gd name="T93" fmla="*/ 87 h 115"/>
                  <a:gd name="T94" fmla="*/ 30 w 115"/>
                  <a:gd name="T95" fmla="*/ 88 h 115"/>
                  <a:gd name="T96" fmla="*/ 58 w 115"/>
                  <a:gd name="T97" fmla="*/ 76 h 115"/>
                  <a:gd name="T98" fmla="*/ 58 w 115"/>
                  <a:gd name="T99" fmla="*/ 71 h 115"/>
                  <a:gd name="T100" fmla="*/ 34 w 115"/>
                  <a:gd name="T101" fmla="*/ 81 h 115"/>
                  <a:gd name="T102" fmla="*/ 48 w 115"/>
                  <a:gd name="T103" fmla="*/ 48 h 115"/>
                  <a:gd name="T104" fmla="*/ 58 w 115"/>
                  <a:gd name="T105" fmla="*/ 44 h 115"/>
                  <a:gd name="T106" fmla="*/ 58 w 115"/>
                  <a:gd name="T107" fmla="*/ 3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5" h="115">
                    <a:moveTo>
                      <a:pt x="58" y="110"/>
                    </a:moveTo>
                    <a:cubicBezTo>
                      <a:pt x="72" y="110"/>
                      <a:pt x="85" y="104"/>
                      <a:pt x="95" y="95"/>
                    </a:cubicBezTo>
                    <a:cubicBezTo>
                      <a:pt x="105" y="85"/>
                      <a:pt x="111" y="72"/>
                      <a:pt x="111" y="57"/>
                    </a:cubicBezTo>
                    <a:cubicBezTo>
                      <a:pt x="111" y="43"/>
                      <a:pt x="105" y="30"/>
                      <a:pt x="95" y="20"/>
                    </a:cubicBezTo>
                    <a:cubicBezTo>
                      <a:pt x="85" y="10"/>
                      <a:pt x="72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74" y="0"/>
                      <a:pt x="88" y="6"/>
                      <a:pt x="98" y="17"/>
                    </a:cubicBezTo>
                    <a:cubicBezTo>
                      <a:pt x="109" y="27"/>
                      <a:pt x="115" y="41"/>
                      <a:pt x="115" y="57"/>
                    </a:cubicBezTo>
                    <a:cubicBezTo>
                      <a:pt x="115" y="73"/>
                      <a:pt x="109" y="88"/>
                      <a:pt x="98" y="98"/>
                    </a:cubicBezTo>
                    <a:cubicBezTo>
                      <a:pt x="88" y="109"/>
                      <a:pt x="74" y="115"/>
                      <a:pt x="58" y="115"/>
                    </a:cubicBezTo>
                    <a:cubicBezTo>
                      <a:pt x="58" y="115"/>
                      <a:pt x="58" y="115"/>
                      <a:pt x="58" y="115"/>
                    </a:cubicBezTo>
                    <a:cubicBezTo>
                      <a:pt x="58" y="110"/>
                      <a:pt x="58" y="110"/>
                      <a:pt x="58" y="110"/>
                    </a:cubicBezTo>
                    <a:cubicBezTo>
                      <a:pt x="58" y="110"/>
                      <a:pt x="58" y="110"/>
                      <a:pt x="58" y="110"/>
                    </a:cubicBezTo>
                    <a:close/>
                    <a:moveTo>
                      <a:pt x="58" y="76"/>
                    </a:moveTo>
                    <a:cubicBezTo>
                      <a:pt x="70" y="71"/>
                      <a:pt x="70" y="71"/>
                      <a:pt x="70" y="71"/>
                    </a:cubicBezTo>
                    <a:cubicBezTo>
                      <a:pt x="70" y="70"/>
                      <a:pt x="71" y="70"/>
                      <a:pt x="71" y="69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29"/>
                      <a:pt x="88" y="29"/>
                      <a:pt x="88" y="28"/>
                    </a:cubicBezTo>
                    <a:cubicBezTo>
                      <a:pt x="88" y="27"/>
                      <a:pt x="86" y="26"/>
                      <a:pt x="85" y="27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8" y="44"/>
                      <a:pt x="58" y="44"/>
                      <a:pt x="58" y="4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58" y="71"/>
                      <a:pt x="58" y="71"/>
                      <a:pt x="58" y="71"/>
                    </a:cubicBezTo>
                    <a:lnTo>
                      <a:pt x="58" y="76"/>
                    </a:lnTo>
                    <a:close/>
                    <a:moveTo>
                      <a:pt x="58" y="4"/>
                    </a:moveTo>
                    <a:cubicBezTo>
                      <a:pt x="43" y="4"/>
                      <a:pt x="30" y="10"/>
                      <a:pt x="20" y="20"/>
                    </a:cubicBezTo>
                    <a:cubicBezTo>
                      <a:pt x="11" y="30"/>
                      <a:pt x="5" y="43"/>
                      <a:pt x="5" y="57"/>
                    </a:cubicBezTo>
                    <a:cubicBezTo>
                      <a:pt x="5" y="72"/>
                      <a:pt x="11" y="85"/>
                      <a:pt x="20" y="95"/>
                    </a:cubicBezTo>
                    <a:cubicBezTo>
                      <a:pt x="30" y="104"/>
                      <a:pt x="43" y="110"/>
                      <a:pt x="58" y="110"/>
                    </a:cubicBezTo>
                    <a:cubicBezTo>
                      <a:pt x="58" y="115"/>
                      <a:pt x="58" y="115"/>
                      <a:pt x="58" y="115"/>
                    </a:cubicBezTo>
                    <a:cubicBezTo>
                      <a:pt x="42" y="115"/>
                      <a:pt x="27" y="109"/>
                      <a:pt x="17" y="98"/>
                    </a:cubicBezTo>
                    <a:cubicBezTo>
                      <a:pt x="6" y="88"/>
                      <a:pt x="0" y="73"/>
                      <a:pt x="0" y="57"/>
                    </a:cubicBezTo>
                    <a:cubicBezTo>
                      <a:pt x="0" y="41"/>
                      <a:pt x="6" y="27"/>
                      <a:pt x="17" y="17"/>
                    </a:cubicBezTo>
                    <a:cubicBezTo>
                      <a:pt x="27" y="6"/>
                      <a:pt x="42" y="0"/>
                      <a:pt x="58" y="0"/>
                    </a:cubicBezTo>
                    <a:cubicBezTo>
                      <a:pt x="58" y="4"/>
                      <a:pt x="58" y="4"/>
                      <a:pt x="58" y="4"/>
                    </a:cubicBezTo>
                    <a:close/>
                    <a:moveTo>
                      <a:pt x="58" y="39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5" y="45"/>
                      <a:pt x="44" y="4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6"/>
                      <a:pt x="27" y="87"/>
                    </a:cubicBezTo>
                    <a:cubicBezTo>
                      <a:pt x="28" y="88"/>
                      <a:pt x="29" y="88"/>
                      <a:pt x="30" y="88"/>
                    </a:cubicBezTo>
                    <a:cubicBezTo>
                      <a:pt x="58" y="76"/>
                      <a:pt x="58" y="76"/>
                      <a:pt x="58" y="7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58" y="44"/>
                      <a:pt x="58" y="44"/>
                      <a:pt x="58" y="44"/>
                    </a:cubicBezTo>
                    <a:lnTo>
                      <a:pt x="58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9" name="Freeform 291"/>
              <p:cNvSpPr>
                <a:spLocks noEditPoints="1"/>
              </p:cNvSpPr>
              <p:nvPr/>
            </p:nvSpPr>
            <p:spPr bwMode="auto">
              <a:xfrm>
                <a:off x="5459413" y="1279525"/>
                <a:ext cx="312738" cy="309563"/>
              </a:xfrm>
              <a:custGeom>
                <a:avLst/>
                <a:gdLst>
                  <a:gd name="T0" fmla="*/ 98 w 138"/>
                  <a:gd name="T1" fmla="*/ 66 h 137"/>
                  <a:gd name="T2" fmla="*/ 102 w 138"/>
                  <a:gd name="T3" fmla="*/ 39 h 137"/>
                  <a:gd name="T4" fmla="*/ 99 w 138"/>
                  <a:gd name="T5" fmla="*/ 36 h 137"/>
                  <a:gd name="T6" fmla="*/ 115 w 138"/>
                  <a:gd name="T7" fmla="*/ 31 h 137"/>
                  <a:gd name="T8" fmla="*/ 135 w 138"/>
                  <a:gd name="T9" fmla="*/ 51 h 137"/>
                  <a:gd name="T10" fmla="*/ 113 w 138"/>
                  <a:gd name="T11" fmla="*/ 78 h 137"/>
                  <a:gd name="T12" fmla="*/ 115 w 138"/>
                  <a:gd name="T13" fmla="*/ 120 h 137"/>
                  <a:gd name="T14" fmla="*/ 106 w 138"/>
                  <a:gd name="T15" fmla="*/ 107 h 137"/>
                  <a:gd name="T16" fmla="*/ 98 w 138"/>
                  <a:gd name="T17" fmla="*/ 90 h 137"/>
                  <a:gd name="T18" fmla="*/ 107 w 138"/>
                  <a:gd name="T19" fmla="*/ 70 h 137"/>
                  <a:gd name="T20" fmla="*/ 86 w 138"/>
                  <a:gd name="T21" fmla="*/ 62 h 137"/>
                  <a:gd name="T22" fmla="*/ 96 w 138"/>
                  <a:gd name="T23" fmla="*/ 46 h 137"/>
                  <a:gd name="T24" fmla="*/ 84 w 138"/>
                  <a:gd name="T25" fmla="*/ 46 h 137"/>
                  <a:gd name="T26" fmla="*/ 79 w 138"/>
                  <a:gd name="T27" fmla="*/ 16 h 137"/>
                  <a:gd name="T28" fmla="*/ 86 w 138"/>
                  <a:gd name="T29" fmla="*/ 127 h 137"/>
                  <a:gd name="T30" fmla="*/ 84 w 138"/>
                  <a:gd name="T31" fmla="*/ 91 h 137"/>
                  <a:gd name="T32" fmla="*/ 91 w 138"/>
                  <a:gd name="T33" fmla="*/ 101 h 137"/>
                  <a:gd name="T34" fmla="*/ 84 w 138"/>
                  <a:gd name="T35" fmla="*/ 82 h 137"/>
                  <a:gd name="T36" fmla="*/ 96 w 138"/>
                  <a:gd name="T37" fmla="*/ 88 h 137"/>
                  <a:gd name="T38" fmla="*/ 79 w 138"/>
                  <a:gd name="T39" fmla="*/ 25 h 137"/>
                  <a:gd name="T40" fmla="*/ 79 w 138"/>
                  <a:gd name="T41" fmla="*/ 121 h 137"/>
                  <a:gd name="T42" fmla="*/ 79 w 138"/>
                  <a:gd name="T43" fmla="*/ 89 h 137"/>
                  <a:gd name="T44" fmla="*/ 75 w 138"/>
                  <a:gd name="T45" fmla="*/ 46 h 137"/>
                  <a:gd name="T46" fmla="*/ 75 w 138"/>
                  <a:gd name="T47" fmla="*/ 17 h 137"/>
                  <a:gd name="T48" fmla="*/ 78 w 138"/>
                  <a:gd name="T49" fmla="*/ 104 h 137"/>
                  <a:gd name="T50" fmla="*/ 75 w 138"/>
                  <a:gd name="T51" fmla="*/ 52 h 137"/>
                  <a:gd name="T52" fmla="*/ 75 w 138"/>
                  <a:gd name="T53" fmla="*/ 32 h 137"/>
                  <a:gd name="T54" fmla="*/ 69 w 138"/>
                  <a:gd name="T55" fmla="*/ 5 h 137"/>
                  <a:gd name="T56" fmla="*/ 75 w 138"/>
                  <a:gd name="T57" fmla="*/ 135 h 137"/>
                  <a:gd name="T58" fmla="*/ 70 w 138"/>
                  <a:gd name="T59" fmla="*/ 96 h 137"/>
                  <a:gd name="T60" fmla="*/ 63 w 138"/>
                  <a:gd name="T61" fmla="*/ 17 h 137"/>
                  <a:gd name="T62" fmla="*/ 63 w 138"/>
                  <a:gd name="T63" fmla="*/ 20 h 137"/>
                  <a:gd name="T64" fmla="*/ 68 w 138"/>
                  <a:gd name="T65" fmla="*/ 89 h 137"/>
                  <a:gd name="T66" fmla="*/ 67 w 138"/>
                  <a:gd name="T67" fmla="*/ 104 h 137"/>
                  <a:gd name="T68" fmla="*/ 66 w 138"/>
                  <a:gd name="T69" fmla="*/ 137 h 137"/>
                  <a:gd name="T70" fmla="*/ 61 w 138"/>
                  <a:gd name="T71" fmla="*/ 18 h 137"/>
                  <a:gd name="T72" fmla="*/ 63 w 138"/>
                  <a:gd name="T73" fmla="*/ 52 h 137"/>
                  <a:gd name="T74" fmla="*/ 63 w 138"/>
                  <a:gd name="T75" fmla="*/ 102 h 137"/>
                  <a:gd name="T76" fmla="*/ 61 w 138"/>
                  <a:gd name="T77" fmla="*/ 8 h 137"/>
                  <a:gd name="T78" fmla="*/ 59 w 138"/>
                  <a:gd name="T79" fmla="*/ 54 h 137"/>
                  <a:gd name="T80" fmla="*/ 59 w 138"/>
                  <a:gd name="T81" fmla="*/ 83 h 137"/>
                  <a:gd name="T82" fmla="*/ 61 w 138"/>
                  <a:gd name="T83" fmla="*/ 129 h 137"/>
                  <a:gd name="T84" fmla="*/ 59 w 138"/>
                  <a:gd name="T85" fmla="*/ 6 h 137"/>
                  <a:gd name="T86" fmla="*/ 42 w 138"/>
                  <a:gd name="T87" fmla="*/ 10 h 137"/>
                  <a:gd name="T88" fmla="*/ 42 w 138"/>
                  <a:gd name="T89" fmla="*/ 43 h 137"/>
                  <a:gd name="T90" fmla="*/ 49 w 138"/>
                  <a:gd name="T91" fmla="*/ 57 h 137"/>
                  <a:gd name="T92" fmla="*/ 46 w 138"/>
                  <a:gd name="T93" fmla="*/ 83 h 137"/>
                  <a:gd name="T94" fmla="*/ 45 w 138"/>
                  <a:gd name="T95" fmla="*/ 106 h 137"/>
                  <a:gd name="T96" fmla="*/ 50 w 138"/>
                  <a:gd name="T97" fmla="*/ 90 h 137"/>
                  <a:gd name="T98" fmla="*/ 52 w 138"/>
                  <a:gd name="T99" fmla="*/ 134 h 137"/>
                  <a:gd name="T100" fmla="*/ 25 w 138"/>
                  <a:gd name="T101" fmla="*/ 22 h 137"/>
                  <a:gd name="T102" fmla="*/ 40 w 138"/>
                  <a:gd name="T103" fmla="*/ 47 h 137"/>
                  <a:gd name="T104" fmla="*/ 32 w 138"/>
                  <a:gd name="T105" fmla="*/ 67 h 137"/>
                  <a:gd name="T106" fmla="*/ 10 w 138"/>
                  <a:gd name="T107" fmla="*/ 85 h 137"/>
                  <a:gd name="T108" fmla="*/ 42 w 138"/>
                  <a:gd name="T109" fmla="*/ 83 h 137"/>
                  <a:gd name="T110" fmla="*/ 31 w 138"/>
                  <a:gd name="T111" fmla="*/ 105 h 137"/>
                  <a:gd name="T112" fmla="*/ 32 w 138"/>
                  <a:gd name="T113" fmla="*/ 125 h 137"/>
                  <a:gd name="T114" fmla="*/ 32 w 138"/>
                  <a:gd name="T115" fmla="*/ 84 h 137"/>
                  <a:gd name="T116" fmla="*/ 11 w 138"/>
                  <a:gd name="T117" fmla="*/ 62 h 137"/>
                  <a:gd name="T118" fmla="*/ 13 w 138"/>
                  <a:gd name="T119" fmla="*/ 44 h 137"/>
                  <a:gd name="T120" fmla="*/ 42 w 138"/>
                  <a:gd name="T121" fmla="*/ 3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8" h="137">
                    <a:moveTo>
                      <a:pt x="133" y="67"/>
                    </a:moveTo>
                    <a:cubicBezTo>
                      <a:pt x="122" y="67"/>
                      <a:pt x="122" y="67"/>
                      <a:pt x="122" y="67"/>
                    </a:cubicBezTo>
                    <a:cubicBezTo>
                      <a:pt x="121" y="67"/>
                      <a:pt x="119" y="66"/>
                      <a:pt x="119" y="65"/>
                    </a:cubicBezTo>
                    <a:cubicBezTo>
                      <a:pt x="119" y="64"/>
                      <a:pt x="120" y="63"/>
                      <a:pt x="120" y="63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28" y="51"/>
                      <a:pt x="128" y="51"/>
                      <a:pt x="128" y="51"/>
                    </a:cubicBezTo>
                    <a:cubicBezTo>
                      <a:pt x="113" y="66"/>
                      <a:pt x="113" y="66"/>
                      <a:pt x="113" y="66"/>
                    </a:cubicBezTo>
                    <a:cubicBezTo>
                      <a:pt x="113" y="67"/>
                      <a:pt x="112" y="67"/>
                      <a:pt x="112" y="67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07" y="67"/>
                      <a:pt x="107" y="67"/>
                      <a:pt x="107" y="67"/>
                    </a:cubicBezTo>
                    <a:cubicBezTo>
                      <a:pt x="106" y="67"/>
                      <a:pt x="105" y="66"/>
                      <a:pt x="105" y="65"/>
                    </a:cubicBezTo>
                    <a:cubicBezTo>
                      <a:pt x="105" y="64"/>
                      <a:pt x="105" y="63"/>
                      <a:pt x="105" y="63"/>
                    </a:cubicBezTo>
                    <a:cubicBezTo>
                      <a:pt x="108" y="60"/>
                      <a:pt x="108" y="60"/>
                      <a:pt x="108" y="60"/>
                    </a:cubicBezTo>
                    <a:cubicBezTo>
                      <a:pt x="106" y="59"/>
                      <a:pt x="106" y="59"/>
                      <a:pt x="106" y="59"/>
                    </a:cubicBezTo>
                    <a:cubicBezTo>
                      <a:pt x="98" y="66"/>
                      <a:pt x="98" y="66"/>
                      <a:pt x="98" y="66"/>
                    </a:cubicBezTo>
                    <a:cubicBezTo>
                      <a:pt x="98" y="67"/>
                      <a:pt x="97" y="67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98" y="47"/>
                      <a:pt x="98" y="47"/>
                      <a:pt x="98" y="47"/>
                    </a:cubicBezTo>
                    <a:cubicBezTo>
                      <a:pt x="98" y="47"/>
                      <a:pt x="97" y="46"/>
                      <a:pt x="96" y="46"/>
                    </a:cubicBezTo>
                    <a:cubicBezTo>
                      <a:pt x="96" y="43"/>
                      <a:pt x="96" y="43"/>
                      <a:pt x="96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100" y="39"/>
                      <a:pt x="101" y="39"/>
                      <a:pt x="102" y="39"/>
                    </a:cubicBezTo>
                    <a:cubicBezTo>
                      <a:pt x="102" y="39"/>
                      <a:pt x="102" y="39"/>
                      <a:pt x="102" y="39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3" y="36"/>
                      <a:pt x="123" y="36"/>
                      <a:pt x="123" y="36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8" y="36"/>
                      <a:pt x="107" y="35"/>
                      <a:pt x="107" y="34"/>
                    </a:cubicBezTo>
                    <a:cubicBezTo>
                      <a:pt x="107" y="33"/>
                      <a:pt x="107" y="33"/>
                      <a:pt x="107" y="32"/>
                    </a:cubicBezTo>
                    <a:cubicBezTo>
                      <a:pt x="115" y="24"/>
                      <a:pt x="115" y="24"/>
                      <a:pt x="115" y="24"/>
                    </a:cubicBezTo>
                    <a:cubicBezTo>
                      <a:pt x="114" y="22"/>
                      <a:pt x="114" y="22"/>
                      <a:pt x="114" y="22"/>
                    </a:cubicBezTo>
                    <a:cubicBezTo>
                      <a:pt x="106" y="30"/>
                      <a:pt x="106" y="30"/>
                      <a:pt x="106" y="30"/>
                    </a:cubicBezTo>
                    <a:cubicBezTo>
                      <a:pt x="105" y="31"/>
                      <a:pt x="103" y="31"/>
                      <a:pt x="102" y="30"/>
                    </a:cubicBezTo>
                    <a:cubicBezTo>
                      <a:pt x="102" y="30"/>
                      <a:pt x="101" y="29"/>
                      <a:pt x="101" y="29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99" y="37"/>
                      <a:pt x="99" y="37"/>
                      <a:pt x="98" y="38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104" y="10"/>
                      <a:pt x="104" y="10"/>
                      <a:pt x="104" y="10"/>
                    </a:cubicBezTo>
                    <a:cubicBezTo>
                      <a:pt x="105" y="10"/>
                      <a:pt x="106" y="11"/>
                      <a:pt x="106" y="12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3" y="16"/>
                      <a:pt x="114" y="16"/>
                      <a:pt x="115" y="17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1" y="23"/>
                      <a:pt x="121" y="25"/>
                      <a:pt x="120" y="26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7" y="31"/>
                      <a:pt x="128" y="32"/>
                      <a:pt x="128" y="34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2"/>
                      <a:pt x="127" y="44"/>
                      <a:pt x="125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52"/>
                      <a:pt x="107" y="52"/>
                      <a:pt x="107" y="52"/>
                    </a:cubicBezTo>
                    <a:cubicBezTo>
                      <a:pt x="107" y="52"/>
                      <a:pt x="107" y="53"/>
                      <a:pt x="107" y="53"/>
                    </a:cubicBezTo>
                    <a:cubicBezTo>
                      <a:pt x="107" y="53"/>
                      <a:pt x="107" y="53"/>
                      <a:pt x="108" y="54"/>
                    </a:cubicBezTo>
                    <a:cubicBezTo>
                      <a:pt x="113" y="59"/>
                      <a:pt x="113" y="59"/>
                      <a:pt x="113" y="59"/>
                    </a:cubicBezTo>
                    <a:cubicBezTo>
                      <a:pt x="113" y="59"/>
                      <a:pt x="113" y="59"/>
                      <a:pt x="113" y="59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45"/>
                      <a:pt x="129" y="45"/>
                      <a:pt x="130" y="46"/>
                    </a:cubicBezTo>
                    <a:cubicBezTo>
                      <a:pt x="135" y="51"/>
                      <a:pt x="135" y="51"/>
                      <a:pt x="135" y="51"/>
                    </a:cubicBezTo>
                    <a:cubicBezTo>
                      <a:pt x="135" y="52"/>
                      <a:pt x="135" y="52"/>
                      <a:pt x="135" y="52"/>
                    </a:cubicBezTo>
                    <a:cubicBezTo>
                      <a:pt x="136" y="52"/>
                      <a:pt x="136" y="54"/>
                      <a:pt x="135" y="55"/>
                    </a:cubicBezTo>
                    <a:cubicBezTo>
                      <a:pt x="128" y="62"/>
                      <a:pt x="128" y="62"/>
                      <a:pt x="128" y="62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7" y="62"/>
                      <a:pt x="138" y="63"/>
                      <a:pt x="138" y="65"/>
                    </a:cubicBezTo>
                    <a:cubicBezTo>
                      <a:pt x="138" y="72"/>
                      <a:pt x="138" y="72"/>
                      <a:pt x="138" y="72"/>
                    </a:cubicBezTo>
                    <a:cubicBezTo>
                      <a:pt x="138" y="73"/>
                      <a:pt x="137" y="75"/>
                      <a:pt x="136" y="75"/>
                    </a:cubicBezTo>
                    <a:cubicBezTo>
                      <a:pt x="128" y="75"/>
                      <a:pt x="128" y="75"/>
                      <a:pt x="128" y="75"/>
                    </a:cubicBezTo>
                    <a:cubicBezTo>
                      <a:pt x="135" y="82"/>
                      <a:pt x="135" y="82"/>
                      <a:pt x="135" y="82"/>
                    </a:cubicBezTo>
                    <a:cubicBezTo>
                      <a:pt x="136" y="83"/>
                      <a:pt x="136" y="84"/>
                      <a:pt x="135" y="85"/>
                    </a:cubicBezTo>
                    <a:cubicBezTo>
                      <a:pt x="130" y="90"/>
                      <a:pt x="130" y="90"/>
                      <a:pt x="130" y="90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9" y="92"/>
                      <a:pt x="128" y="92"/>
                      <a:pt x="127" y="91"/>
                    </a:cubicBezTo>
                    <a:cubicBezTo>
                      <a:pt x="113" y="77"/>
                      <a:pt x="113" y="77"/>
                      <a:pt x="113" y="77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7" y="84"/>
                      <a:pt x="107" y="84"/>
                      <a:pt x="107" y="84"/>
                    </a:cubicBezTo>
                    <a:cubicBezTo>
                      <a:pt x="107" y="84"/>
                      <a:pt x="107" y="85"/>
                      <a:pt x="107" y="85"/>
                    </a:cubicBezTo>
                    <a:cubicBezTo>
                      <a:pt x="107" y="93"/>
                      <a:pt x="107" y="93"/>
                      <a:pt x="107" y="93"/>
                    </a:cubicBezTo>
                    <a:cubicBezTo>
                      <a:pt x="107" y="93"/>
                      <a:pt x="107" y="93"/>
                      <a:pt x="107" y="93"/>
                    </a:cubicBezTo>
                    <a:cubicBezTo>
                      <a:pt x="125" y="93"/>
                      <a:pt x="125" y="93"/>
                      <a:pt x="125" y="93"/>
                    </a:cubicBezTo>
                    <a:cubicBezTo>
                      <a:pt x="127" y="93"/>
                      <a:pt x="128" y="94"/>
                      <a:pt x="128" y="96"/>
                    </a:cubicBezTo>
                    <a:cubicBezTo>
                      <a:pt x="128" y="103"/>
                      <a:pt x="128" y="103"/>
                      <a:pt x="128" y="103"/>
                    </a:cubicBezTo>
                    <a:cubicBezTo>
                      <a:pt x="128" y="104"/>
                      <a:pt x="127" y="105"/>
                      <a:pt x="125" y="105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20" y="111"/>
                      <a:pt x="120" y="111"/>
                      <a:pt x="120" y="111"/>
                    </a:cubicBezTo>
                    <a:cubicBezTo>
                      <a:pt x="120" y="111"/>
                      <a:pt x="120" y="111"/>
                      <a:pt x="120" y="111"/>
                    </a:cubicBezTo>
                    <a:cubicBezTo>
                      <a:pt x="121" y="112"/>
                      <a:pt x="121" y="114"/>
                      <a:pt x="120" y="114"/>
                    </a:cubicBezTo>
                    <a:cubicBezTo>
                      <a:pt x="115" y="120"/>
                      <a:pt x="115" y="120"/>
                      <a:pt x="115" y="120"/>
                    </a:cubicBezTo>
                    <a:cubicBezTo>
                      <a:pt x="115" y="120"/>
                      <a:pt x="115" y="120"/>
                      <a:pt x="115" y="120"/>
                    </a:cubicBezTo>
                    <a:cubicBezTo>
                      <a:pt x="114" y="121"/>
                      <a:pt x="113" y="121"/>
                      <a:pt x="112" y="120"/>
                    </a:cubicBezTo>
                    <a:cubicBezTo>
                      <a:pt x="106" y="114"/>
                      <a:pt x="106" y="114"/>
                      <a:pt x="106" y="114"/>
                    </a:cubicBezTo>
                    <a:cubicBezTo>
                      <a:pt x="106" y="125"/>
                      <a:pt x="106" y="125"/>
                      <a:pt x="106" y="125"/>
                    </a:cubicBezTo>
                    <a:cubicBezTo>
                      <a:pt x="106" y="126"/>
                      <a:pt x="105" y="127"/>
                      <a:pt x="104" y="127"/>
                    </a:cubicBezTo>
                    <a:cubicBezTo>
                      <a:pt x="97" y="127"/>
                      <a:pt x="97" y="127"/>
                      <a:pt x="97" y="127"/>
                    </a:cubicBezTo>
                    <a:cubicBezTo>
                      <a:pt x="96" y="127"/>
                      <a:pt x="96" y="127"/>
                      <a:pt x="96" y="127"/>
                    </a:cubicBezTo>
                    <a:cubicBezTo>
                      <a:pt x="96" y="97"/>
                      <a:pt x="96" y="97"/>
                      <a:pt x="96" y="97"/>
                    </a:cubicBezTo>
                    <a:cubicBezTo>
                      <a:pt x="98" y="99"/>
                      <a:pt x="98" y="99"/>
                      <a:pt x="98" y="99"/>
                    </a:cubicBezTo>
                    <a:cubicBezTo>
                      <a:pt x="99" y="100"/>
                      <a:pt x="99" y="100"/>
                      <a:pt x="99" y="101"/>
                    </a:cubicBezTo>
                    <a:cubicBezTo>
                      <a:pt x="99" y="101"/>
                      <a:pt x="99" y="101"/>
                      <a:pt x="99" y="101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101" y="122"/>
                      <a:pt x="101" y="122"/>
                      <a:pt x="101" y="122"/>
                    </a:cubicBezTo>
                    <a:cubicBezTo>
                      <a:pt x="101" y="108"/>
                      <a:pt x="101" y="108"/>
                      <a:pt x="101" y="108"/>
                    </a:cubicBezTo>
                    <a:cubicBezTo>
                      <a:pt x="101" y="107"/>
                      <a:pt x="103" y="106"/>
                      <a:pt x="104" y="106"/>
                    </a:cubicBezTo>
                    <a:cubicBezTo>
                      <a:pt x="105" y="106"/>
                      <a:pt x="105" y="106"/>
                      <a:pt x="106" y="107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5" y="113"/>
                      <a:pt x="115" y="113"/>
                      <a:pt x="115" y="113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106" y="104"/>
                      <a:pt x="106" y="102"/>
                      <a:pt x="107" y="101"/>
                    </a:cubicBezTo>
                    <a:cubicBezTo>
                      <a:pt x="108" y="101"/>
                      <a:pt x="108" y="101"/>
                      <a:pt x="109" y="101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23" y="101"/>
                      <a:pt x="123" y="101"/>
                      <a:pt x="123" y="101"/>
                    </a:cubicBezTo>
                    <a:cubicBezTo>
                      <a:pt x="123" y="98"/>
                      <a:pt x="123" y="98"/>
                      <a:pt x="123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1" y="98"/>
                      <a:pt x="100" y="98"/>
                      <a:pt x="100" y="97"/>
                    </a:cubicBezTo>
                    <a:cubicBezTo>
                      <a:pt x="97" y="94"/>
                      <a:pt x="97" y="94"/>
                      <a:pt x="97" y="94"/>
                    </a:cubicBezTo>
                    <a:cubicBezTo>
                      <a:pt x="97" y="94"/>
                      <a:pt x="97" y="94"/>
                      <a:pt x="96" y="94"/>
                    </a:cubicBezTo>
                    <a:cubicBezTo>
                      <a:pt x="96" y="91"/>
                      <a:pt x="96" y="91"/>
                      <a:pt x="96" y="91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0"/>
                      <a:pt x="98" y="90"/>
                      <a:pt x="98" y="90"/>
                    </a:cubicBezTo>
                    <a:cubicBezTo>
                      <a:pt x="98" y="90"/>
                      <a:pt x="98" y="90"/>
                      <a:pt x="98" y="90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104" y="83"/>
                      <a:pt x="104" y="83"/>
                      <a:pt x="104" y="83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98" y="70"/>
                      <a:pt x="98" y="70"/>
                    </a:cubicBezTo>
                    <a:cubicBezTo>
                      <a:pt x="106" y="78"/>
                      <a:pt x="106" y="78"/>
                      <a:pt x="106" y="78"/>
                    </a:cubicBezTo>
                    <a:cubicBezTo>
                      <a:pt x="108" y="76"/>
                      <a:pt x="108" y="76"/>
                      <a:pt x="108" y="76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4" y="73"/>
                      <a:pt x="104" y="71"/>
                      <a:pt x="105" y="70"/>
                    </a:cubicBezTo>
                    <a:cubicBezTo>
                      <a:pt x="106" y="70"/>
                      <a:pt x="106" y="70"/>
                      <a:pt x="107" y="70"/>
                    </a:cubicBezTo>
                    <a:cubicBezTo>
                      <a:pt x="107" y="70"/>
                      <a:pt x="107" y="70"/>
                      <a:pt x="107" y="70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112" y="70"/>
                      <a:pt x="113" y="70"/>
                      <a:pt x="113" y="70"/>
                    </a:cubicBezTo>
                    <a:cubicBezTo>
                      <a:pt x="128" y="85"/>
                      <a:pt x="128" y="85"/>
                      <a:pt x="128" y="85"/>
                    </a:cubicBezTo>
                    <a:cubicBezTo>
                      <a:pt x="130" y="84"/>
                      <a:pt x="130" y="84"/>
                      <a:pt x="130" y="84"/>
                    </a:cubicBezTo>
                    <a:cubicBezTo>
                      <a:pt x="120" y="74"/>
                      <a:pt x="120" y="74"/>
                      <a:pt x="120" y="74"/>
                    </a:cubicBezTo>
                    <a:cubicBezTo>
                      <a:pt x="119" y="73"/>
                      <a:pt x="119" y="71"/>
                      <a:pt x="120" y="70"/>
                    </a:cubicBezTo>
                    <a:cubicBezTo>
                      <a:pt x="121" y="70"/>
                      <a:pt x="121" y="70"/>
                      <a:pt x="122" y="7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3" y="70"/>
                      <a:pt x="133" y="70"/>
                      <a:pt x="133" y="70"/>
                    </a:cubicBezTo>
                    <a:lnTo>
                      <a:pt x="133" y="67"/>
                    </a:lnTo>
                    <a:close/>
                    <a:moveTo>
                      <a:pt x="96" y="67"/>
                    </a:moveTo>
                    <a:cubicBezTo>
                      <a:pt x="89" y="67"/>
                      <a:pt x="89" y="67"/>
                      <a:pt x="89" y="67"/>
                    </a:cubicBezTo>
                    <a:cubicBezTo>
                      <a:pt x="88" y="67"/>
                      <a:pt x="87" y="66"/>
                      <a:pt x="87" y="65"/>
                    </a:cubicBezTo>
                    <a:cubicBezTo>
                      <a:pt x="87" y="64"/>
                      <a:pt x="86" y="63"/>
                      <a:pt x="86" y="62"/>
                    </a:cubicBezTo>
                    <a:cubicBezTo>
                      <a:pt x="85" y="60"/>
                      <a:pt x="85" y="59"/>
                      <a:pt x="84" y="58"/>
                    </a:cubicBezTo>
                    <a:cubicBezTo>
                      <a:pt x="83" y="57"/>
                      <a:pt x="84" y="56"/>
                      <a:pt x="84" y="55"/>
                    </a:cubicBezTo>
                    <a:cubicBezTo>
                      <a:pt x="89" y="50"/>
                      <a:pt x="89" y="50"/>
                      <a:pt x="89" y="50"/>
                    </a:cubicBezTo>
                    <a:cubicBezTo>
                      <a:pt x="90" y="50"/>
                      <a:pt x="91" y="49"/>
                      <a:pt x="9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90" y="58"/>
                      <a:pt x="90" y="59"/>
                      <a:pt x="90" y="60"/>
                    </a:cubicBezTo>
                    <a:cubicBezTo>
                      <a:pt x="91" y="61"/>
                      <a:pt x="91" y="61"/>
                      <a:pt x="91" y="62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6" y="67"/>
                      <a:pt x="96" y="67"/>
                      <a:pt x="96" y="67"/>
                    </a:cubicBezTo>
                    <a:close/>
                    <a:moveTo>
                      <a:pt x="96" y="46"/>
                    </a:moveTo>
                    <a:cubicBezTo>
                      <a:pt x="96" y="45"/>
                      <a:pt x="96" y="45"/>
                      <a:pt x="96" y="44"/>
                    </a:cubicBezTo>
                    <a:cubicBezTo>
                      <a:pt x="96" y="44"/>
                      <a:pt x="96" y="43"/>
                      <a:pt x="96" y="43"/>
                    </a:cubicBezTo>
                    <a:cubicBezTo>
                      <a:pt x="96" y="46"/>
                      <a:pt x="96" y="46"/>
                      <a:pt x="96" y="46"/>
                    </a:cubicBezTo>
                    <a:close/>
                    <a:moveTo>
                      <a:pt x="96" y="39"/>
                    </a:moveTo>
                    <a:cubicBezTo>
                      <a:pt x="96" y="10"/>
                      <a:pt x="96" y="10"/>
                      <a:pt x="96" y="10"/>
                    </a:cubicBezTo>
                    <a:cubicBezTo>
                      <a:pt x="95" y="10"/>
                      <a:pt x="94" y="11"/>
                      <a:pt x="94" y="12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31"/>
                      <a:pt x="94" y="31"/>
                      <a:pt x="93" y="31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31"/>
                      <a:pt x="84" y="30"/>
                      <a:pt x="84" y="30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4" y="34"/>
                      <a:pt x="84" y="34"/>
                      <a:pt x="84" y="34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48"/>
                      <a:pt x="80" y="48"/>
                      <a:pt x="79" y="48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0" y="54"/>
                      <a:pt x="82" y="54"/>
                      <a:pt x="83" y="53"/>
                    </a:cubicBezTo>
                    <a:cubicBezTo>
                      <a:pt x="87" y="48"/>
                      <a:pt x="87" y="48"/>
                      <a:pt x="87" y="48"/>
                    </a:cubicBezTo>
                    <a:cubicBezTo>
                      <a:pt x="88" y="48"/>
                      <a:pt x="88" y="47"/>
                      <a:pt x="88" y="47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91" y="36"/>
                      <a:pt x="91" y="36"/>
                      <a:pt x="91" y="36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40"/>
                      <a:pt x="91" y="40"/>
                      <a:pt x="92" y="41"/>
                    </a:cubicBezTo>
                    <a:cubicBezTo>
                      <a:pt x="93" y="42"/>
                      <a:pt x="94" y="42"/>
                      <a:pt x="95" y="41"/>
                    </a:cubicBezTo>
                    <a:cubicBezTo>
                      <a:pt x="96" y="39"/>
                      <a:pt x="96" y="39"/>
                      <a:pt x="96" y="39"/>
                    </a:cubicBezTo>
                    <a:close/>
                    <a:moveTo>
                      <a:pt x="79" y="16"/>
                    </a:moveTo>
                    <a:cubicBezTo>
                      <a:pt x="86" y="9"/>
                      <a:pt x="86" y="9"/>
                      <a:pt x="86" y="9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9" y="13"/>
                      <a:pt x="79" y="13"/>
                      <a:pt x="79" y="13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4" y="2"/>
                      <a:pt x="85" y="2"/>
                      <a:pt x="86" y="3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92" y="9"/>
                      <a:pt x="92" y="10"/>
                      <a:pt x="91" y="1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16"/>
                      <a:pt x="79" y="16"/>
                      <a:pt x="79" y="16"/>
                    </a:cubicBezTo>
                    <a:close/>
                    <a:moveTo>
                      <a:pt x="79" y="124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79" y="121"/>
                      <a:pt x="79" y="121"/>
                      <a:pt x="79" y="121"/>
                    </a:cubicBezTo>
                    <a:cubicBezTo>
                      <a:pt x="79" y="114"/>
                      <a:pt x="79" y="114"/>
                      <a:pt x="79" y="114"/>
                    </a:cubicBezTo>
                    <a:cubicBezTo>
                      <a:pt x="91" y="126"/>
                      <a:pt x="91" y="126"/>
                      <a:pt x="91" y="126"/>
                    </a:cubicBezTo>
                    <a:cubicBezTo>
                      <a:pt x="91" y="126"/>
                      <a:pt x="91" y="126"/>
                      <a:pt x="91" y="126"/>
                    </a:cubicBezTo>
                    <a:cubicBezTo>
                      <a:pt x="91" y="126"/>
                      <a:pt x="91" y="126"/>
                      <a:pt x="91" y="126"/>
                    </a:cubicBezTo>
                    <a:cubicBezTo>
                      <a:pt x="92" y="127"/>
                      <a:pt x="92" y="128"/>
                      <a:pt x="91" y="129"/>
                    </a:cubicBezTo>
                    <a:cubicBezTo>
                      <a:pt x="86" y="134"/>
                      <a:pt x="86" y="134"/>
                      <a:pt x="86" y="134"/>
                    </a:cubicBezTo>
                    <a:cubicBezTo>
                      <a:pt x="86" y="134"/>
                      <a:pt x="86" y="134"/>
                      <a:pt x="86" y="134"/>
                    </a:cubicBezTo>
                    <a:cubicBezTo>
                      <a:pt x="85" y="135"/>
                      <a:pt x="84" y="135"/>
                      <a:pt x="83" y="134"/>
                    </a:cubicBezTo>
                    <a:cubicBezTo>
                      <a:pt x="79" y="131"/>
                      <a:pt x="79" y="131"/>
                      <a:pt x="79" y="131"/>
                    </a:cubicBezTo>
                    <a:cubicBezTo>
                      <a:pt x="79" y="124"/>
                      <a:pt x="79" y="124"/>
                      <a:pt x="79" y="124"/>
                    </a:cubicBezTo>
                    <a:close/>
                    <a:moveTo>
                      <a:pt x="79" y="83"/>
                    </a:moveTo>
                    <a:cubicBezTo>
                      <a:pt x="79" y="89"/>
                      <a:pt x="79" y="89"/>
                      <a:pt x="79" y="89"/>
                    </a:cubicBezTo>
                    <a:cubicBezTo>
                      <a:pt x="80" y="89"/>
                      <a:pt x="80" y="88"/>
                      <a:pt x="80" y="88"/>
                    </a:cubicBezTo>
                    <a:cubicBezTo>
                      <a:pt x="84" y="91"/>
                      <a:pt x="84" y="91"/>
                      <a:pt x="84" y="91"/>
                    </a:cubicBezTo>
                    <a:cubicBezTo>
                      <a:pt x="84" y="103"/>
                      <a:pt x="84" y="103"/>
                      <a:pt x="84" y="103"/>
                    </a:cubicBezTo>
                    <a:cubicBezTo>
                      <a:pt x="79" y="99"/>
                      <a:pt x="79" y="99"/>
                      <a:pt x="79" y="99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4" y="107"/>
                      <a:pt x="84" y="107"/>
                      <a:pt x="84" y="107"/>
                    </a:cubicBezTo>
                    <a:cubicBezTo>
                      <a:pt x="84" y="107"/>
                      <a:pt x="85" y="106"/>
                      <a:pt x="85" y="106"/>
                    </a:cubicBezTo>
                    <a:cubicBezTo>
                      <a:pt x="85" y="106"/>
                      <a:pt x="85" y="106"/>
                      <a:pt x="86" y="106"/>
                    </a:cubicBezTo>
                    <a:cubicBezTo>
                      <a:pt x="93" y="106"/>
                      <a:pt x="93" y="106"/>
                      <a:pt x="93" y="106"/>
                    </a:cubicBezTo>
                    <a:cubicBezTo>
                      <a:pt x="94" y="106"/>
                      <a:pt x="94" y="106"/>
                      <a:pt x="94" y="106"/>
                    </a:cubicBezTo>
                    <a:cubicBezTo>
                      <a:pt x="94" y="125"/>
                      <a:pt x="94" y="125"/>
                      <a:pt x="94" y="125"/>
                    </a:cubicBezTo>
                    <a:cubicBezTo>
                      <a:pt x="94" y="126"/>
                      <a:pt x="95" y="127"/>
                      <a:pt x="96" y="127"/>
                    </a:cubicBezTo>
                    <a:cubicBezTo>
                      <a:pt x="96" y="97"/>
                      <a:pt x="96" y="97"/>
                      <a:pt x="96" y="97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95" y="96"/>
                      <a:pt x="94" y="95"/>
                      <a:pt x="93" y="95"/>
                    </a:cubicBezTo>
                    <a:cubicBezTo>
                      <a:pt x="92" y="95"/>
                      <a:pt x="91" y="96"/>
                      <a:pt x="91" y="98"/>
                    </a:cubicBezTo>
                    <a:cubicBezTo>
                      <a:pt x="91" y="101"/>
                      <a:pt x="91" y="101"/>
                      <a:pt x="91" y="101"/>
                    </a:cubicBezTo>
                    <a:cubicBezTo>
                      <a:pt x="88" y="101"/>
                      <a:pt x="88" y="101"/>
                      <a:pt x="88" y="101"/>
                    </a:cubicBezTo>
                    <a:cubicBezTo>
                      <a:pt x="88" y="90"/>
                      <a:pt x="88" y="90"/>
                      <a:pt x="88" y="90"/>
                    </a:cubicBezTo>
                    <a:cubicBezTo>
                      <a:pt x="88" y="90"/>
                      <a:pt x="88" y="90"/>
                      <a:pt x="88" y="90"/>
                    </a:cubicBezTo>
                    <a:cubicBezTo>
                      <a:pt x="88" y="90"/>
                      <a:pt x="88" y="89"/>
                      <a:pt x="88" y="89"/>
                    </a:cubicBezTo>
                    <a:cubicBezTo>
                      <a:pt x="83" y="84"/>
                      <a:pt x="83" y="84"/>
                      <a:pt x="83" y="84"/>
                    </a:cubicBezTo>
                    <a:cubicBezTo>
                      <a:pt x="83" y="84"/>
                      <a:pt x="83" y="84"/>
                      <a:pt x="83" y="84"/>
                    </a:cubicBezTo>
                    <a:cubicBezTo>
                      <a:pt x="82" y="83"/>
                      <a:pt x="80" y="83"/>
                      <a:pt x="79" y="83"/>
                    </a:cubicBezTo>
                    <a:cubicBezTo>
                      <a:pt x="79" y="83"/>
                      <a:pt x="79" y="83"/>
                      <a:pt x="79" y="83"/>
                    </a:cubicBezTo>
                    <a:close/>
                    <a:moveTo>
                      <a:pt x="96" y="94"/>
                    </a:moveTo>
                    <a:cubicBezTo>
                      <a:pt x="96" y="93"/>
                      <a:pt x="96" y="92"/>
                      <a:pt x="96" y="91"/>
                    </a:cubicBezTo>
                    <a:cubicBezTo>
                      <a:pt x="96" y="94"/>
                      <a:pt x="96" y="94"/>
                      <a:pt x="96" y="94"/>
                    </a:cubicBezTo>
                    <a:close/>
                    <a:moveTo>
                      <a:pt x="96" y="88"/>
                    </a:moveTo>
                    <a:cubicBezTo>
                      <a:pt x="91" y="88"/>
                      <a:pt x="91" y="88"/>
                      <a:pt x="91" y="88"/>
                    </a:cubicBezTo>
                    <a:cubicBezTo>
                      <a:pt x="90" y="88"/>
                      <a:pt x="90" y="87"/>
                      <a:pt x="89" y="87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83" y="81"/>
                      <a:pt x="83" y="80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78"/>
                      <a:pt x="85" y="77"/>
                      <a:pt x="86" y="75"/>
                    </a:cubicBezTo>
                    <a:cubicBezTo>
                      <a:pt x="86" y="74"/>
                      <a:pt x="87" y="73"/>
                      <a:pt x="87" y="72"/>
                    </a:cubicBezTo>
                    <a:cubicBezTo>
                      <a:pt x="87" y="71"/>
                      <a:pt x="88" y="70"/>
                      <a:pt x="89" y="70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1" y="75"/>
                      <a:pt x="91" y="75"/>
                      <a:pt x="91" y="75"/>
                    </a:cubicBezTo>
                    <a:cubicBezTo>
                      <a:pt x="91" y="75"/>
                      <a:pt x="91" y="76"/>
                      <a:pt x="90" y="77"/>
                    </a:cubicBezTo>
                    <a:cubicBezTo>
                      <a:pt x="90" y="78"/>
                      <a:pt x="90" y="79"/>
                      <a:pt x="89" y="80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96" y="83"/>
                      <a:pt x="96" y="83"/>
                      <a:pt x="96" y="83"/>
                    </a:cubicBezTo>
                    <a:lnTo>
                      <a:pt x="96" y="88"/>
                    </a:lnTo>
                    <a:close/>
                    <a:moveTo>
                      <a:pt x="79" y="54"/>
                    </a:moveTo>
                    <a:cubicBezTo>
                      <a:pt x="79" y="53"/>
                      <a:pt x="78" y="53"/>
                      <a:pt x="78" y="53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8" y="48"/>
                      <a:pt x="79" y="48"/>
                      <a:pt x="79" y="48"/>
                    </a:cubicBezTo>
                    <a:cubicBezTo>
                      <a:pt x="79" y="54"/>
                      <a:pt x="79" y="54"/>
                      <a:pt x="79" y="54"/>
                    </a:cubicBezTo>
                    <a:close/>
                    <a:moveTo>
                      <a:pt x="78" y="33"/>
                    </a:moveTo>
                    <a:cubicBezTo>
                      <a:pt x="79" y="32"/>
                      <a:pt x="79" y="32"/>
                      <a:pt x="79" y="32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33"/>
                      <a:pt x="78" y="33"/>
                      <a:pt x="78" y="33"/>
                    </a:cubicBezTo>
                    <a:close/>
                    <a:moveTo>
                      <a:pt x="79" y="13"/>
                    </a:move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9" y="13"/>
                      <a:pt x="79" y="13"/>
                      <a:pt x="79" y="13"/>
                    </a:cubicBezTo>
                    <a:close/>
                    <a:moveTo>
                      <a:pt x="78" y="123"/>
                    </a:moveTo>
                    <a:cubicBezTo>
                      <a:pt x="79" y="124"/>
                      <a:pt x="79" y="124"/>
                      <a:pt x="79" y="124"/>
                    </a:cubicBezTo>
                    <a:cubicBezTo>
                      <a:pt x="79" y="131"/>
                      <a:pt x="79" y="131"/>
                      <a:pt x="79" y="131"/>
                    </a:cubicBezTo>
                    <a:cubicBezTo>
                      <a:pt x="78" y="129"/>
                      <a:pt x="78" y="129"/>
                      <a:pt x="78" y="129"/>
                    </a:cubicBezTo>
                    <a:cubicBezTo>
                      <a:pt x="78" y="123"/>
                      <a:pt x="78" y="123"/>
                      <a:pt x="78" y="123"/>
                    </a:cubicBezTo>
                    <a:close/>
                    <a:moveTo>
                      <a:pt x="79" y="121"/>
                    </a:moveTo>
                    <a:cubicBezTo>
                      <a:pt x="78" y="119"/>
                      <a:pt x="78" y="119"/>
                      <a:pt x="78" y="119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9" y="105"/>
                      <a:pt x="79" y="105"/>
                      <a:pt x="79" y="105"/>
                    </a:cubicBezTo>
                    <a:cubicBezTo>
                      <a:pt x="78" y="104"/>
                      <a:pt x="78" y="104"/>
                      <a:pt x="78" y="104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9" y="99"/>
                      <a:pt x="79" y="99"/>
                      <a:pt x="79" y="99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2"/>
                      <a:pt x="78" y="113"/>
                      <a:pt x="78" y="113"/>
                    </a:cubicBezTo>
                    <a:cubicBezTo>
                      <a:pt x="79" y="114"/>
                      <a:pt x="79" y="114"/>
                      <a:pt x="79" y="114"/>
                    </a:cubicBezTo>
                    <a:cubicBezTo>
                      <a:pt x="79" y="121"/>
                      <a:pt x="79" y="121"/>
                      <a:pt x="79" y="121"/>
                    </a:cubicBezTo>
                    <a:close/>
                    <a:moveTo>
                      <a:pt x="78" y="84"/>
                    </a:moveTo>
                    <a:cubicBezTo>
                      <a:pt x="78" y="84"/>
                      <a:pt x="79" y="84"/>
                      <a:pt x="79" y="83"/>
                    </a:cubicBezTo>
                    <a:cubicBezTo>
                      <a:pt x="79" y="89"/>
                      <a:pt x="79" y="89"/>
                      <a:pt x="79" y="89"/>
                    </a:cubicBezTo>
                    <a:cubicBezTo>
                      <a:pt x="79" y="89"/>
                      <a:pt x="79" y="89"/>
                      <a:pt x="78" y="89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79" y="86"/>
                      <a:pt x="79" y="86"/>
                      <a:pt x="79" y="86"/>
                    </a:cubicBezTo>
                    <a:cubicBezTo>
                      <a:pt x="79" y="86"/>
                      <a:pt x="78" y="85"/>
                      <a:pt x="78" y="85"/>
                    </a:cubicBezTo>
                    <a:lnTo>
                      <a:pt x="78" y="84"/>
                    </a:lnTo>
                    <a:close/>
                    <a:moveTo>
                      <a:pt x="78" y="53"/>
                    </a:moveTo>
                    <a:cubicBezTo>
                      <a:pt x="77" y="52"/>
                      <a:pt x="77" y="52"/>
                      <a:pt x="76" y="52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6" y="52"/>
                      <a:pt x="76" y="52"/>
                      <a:pt x="75" y="52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6" y="51"/>
                      <a:pt x="76" y="52"/>
                      <a:pt x="76" y="52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6" y="47"/>
                      <a:pt x="77" y="47"/>
                      <a:pt x="78" y="47"/>
                    </a:cubicBezTo>
                    <a:cubicBezTo>
                      <a:pt x="78" y="53"/>
                      <a:pt x="78" y="53"/>
                      <a:pt x="78" y="53"/>
                    </a:cubicBezTo>
                    <a:close/>
                    <a:moveTo>
                      <a:pt x="75" y="35"/>
                    </a:moveTo>
                    <a:cubicBezTo>
                      <a:pt x="78" y="33"/>
                      <a:pt x="78" y="33"/>
                      <a:pt x="78" y="33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35"/>
                      <a:pt x="75" y="35"/>
                      <a:pt x="75" y="35"/>
                    </a:cubicBezTo>
                    <a:close/>
                    <a:moveTo>
                      <a:pt x="78" y="30"/>
                    </a:moveTo>
                    <a:cubicBezTo>
                      <a:pt x="77" y="30"/>
                      <a:pt x="77" y="30"/>
                      <a:pt x="77" y="30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8" y="30"/>
                      <a:pt x="78" y="30"/>
                      <a:pt x="78" y="30"/>
                    </a:cubicBezTo>
                    <a:close/>
                    <a:moveTo>
                      <a:pt x="78" y="14"/>
                    </a:move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14"/>
                      <a:pt x="78" y="14"/>
                      <a:pt x="78" y="14"/>
                    </a:cubicBezTo>
                    <a:close/>
                    <a:moveTo>
                      <a:pt x="75" y="120"/>
                    </a:moveTo>
                    <a:cubicBezTo>
                      <a:pt x="78" y="123"/>
                      <a:pt x="78" y="123"/>
                      <a:pt x="78" y="123"/>
                    </a:cubicBezTo>
                    <a:cubicBezTo>
                      <a:pt x="78" y="129"/>
                      <a:pt x="78" y="129"/>
                      <a:pt x="78" y="129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20"/>
                      <a:pt x="75" y="120"/>
                      <a:pt x="75" y="120"/>
                    </a:cubicBezTo>
                    <a:close/>
                    <a:moveTo>
                      <a:pt x="78" y="119"/>
                    </a:moveTo>
                    <a:cubicBezTo>
                      <a:pt x="75" y="117"/>
                      <a:pt x="75" y="117"/>
                      <a:pt x="75" y="117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19"/>
                      <a:pt x="78" y="119"/>
                      <a:pt x="78" y="119"/>
                    </a:cubicBezTo>
                    <a:close/>
                    <a:moveTo>
                      <a:pt x="78" y="104"/>
                    </a:move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104"/>
                      <a:pt x="78" y="104"/>
                      <a:pt x="78" y="104"/>
                    </a:cubicBezTo>
                    <a:close/>
                    <a:moveTo>
                      <a:pt x="75" y="85"/>
                    </a:moveTo>
                    <a:cubicBezTo>
                      <a:pt x="76" y="85"/>
                      <a:pt x="76" y="85"/>
                      <a:pt x="76" y="85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77" y="85"/>
                      <a:pt x="77" y="85"/>
                      <a:pt x="78" y="84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7" y="85"/>
                      <a:pt x="77" y="85"/>
                      <a:pt x="76" y="85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7" y="90"/>
                      <a:pt x="76" y="90"/>
                      <a:pt x="75" y="90"/>
                    </a:cubicBezTo>
                    <a:lnTo>
                      <a:pt x="75" y="85"/>
                    </a:lnTo>
                    <a:close/>
                    <a:moveTo>
                      <a:pt x="75" y="52"/>
                    </a:moveTo>
                    <a:cubicBezTo>
                      <a:pt x="74" y="51"/>
                      <a:pt x="73" y="51"/>
                      <a:pt x="72" y="51"/>
                    </a:cubicBezTo>
                    <a:cubicBezTo>
                      <a:pt x="71" y="51"/>
                      <a:pt x="70" y="50"/>
                      <a:pt x="70" y="48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0"/>
                      <a:pt x="71" y="40"/>
                      <a:pt x="71" y="39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4" y="50"/>
                      <a:pt x="75" y="51"/>
                      <a:pt x="75" y="51"/>
                    </a:cubicBezTo>
                    <a:cubicBezTo>
                      <a:pt x="75" y="52"/>
                      <a:pt x="75" y="52"/>
                      <a:pt x="75" y="52"/>
                    </a:cubicBezTo>
                    <a:close/>
                    <a:moveTo>
                      <a:pt x="75" y="32"/>
                    </a:moveTo>
                    <a:cubicBezTo>
                      <a:pt x="75" y="32"/>
                      <a:pt x="75" y="32"/>
                      <a:pt x="75" y="32"/>
                    </a:cubicBezTo>
                    <a:cubicBezTo>
                      <a:pt x="74" y="33"/>
                      <a:pt x="72" y="33"/>
                      <a:pt x="71" y="32"/>
                    </a:cubicBezTo>
                    <a:cubicBezTo>
                      <a:pt x="71" y="32"/>
                      <a:pt x="70" y="31"/>
                      <a:pt x="70" y="3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0" y="26"/>
                      <a:pt x="70" y="26"/>
                      <a:pt x="70" y="26"/>
                    </a:cubicBezTo>
                    <a:cubicBezTo>
                      <a:pt x="70" y="25"/>
                      <a:pt x="71" y="25"/>
                      <a:pt x="71" y="24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32"/>
                      <a:pt x="75" y="32"/>
                      <a:pt x="75" y="32"/>
                    </a:cubicBezTo>
                    <a:close/>
                    <a:moveTo>
                      <a:pt x="75" y="17"/>
                    </a:moveTo>
                    <a:cubicBezTo>
                      <a:pt x="75" y="18"/>
                      <a:pt x="75" y="18"/>
                      <a:pt x="75" y="18"/>
                    </a:cubicBezTo>
                    <a:cubicBezTo>
                      <a:pt x="74" y="18"/>
                      <a:pt x="72" y="18"/>
                      <a:pt x="71" y="18"/>
                    </a:cubicBezTo>
                    <a:cubicBezTo>
                      <a:pt x="71" y="17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5"/>
                      <a:pt x="70" y="5"/>
                      <a:pt x="70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4" y="0"/>
                      <a:pt x="75" y="1"/>
                      <a:pt x="75" y="2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7"/>
                      <a:pt x="75" y="17"/>
                      <a:pt x="75" y="17"/>
                    </a:cubicBezTo>
                    <a:close/>
                    <a:moveTo>
                      <a:pt x="69" y="132"/>
                    </a:moveTo>
                    <a:cubicBezTo>
                      <a:pt x="70" y="132"/>
                      <a:pt x="70" y="132"/>
                      <a:pt x="70" y="132"/>
                    </a:cubicBezTo>
                    <a:cubicBezTo>
                      <a:pt x="70" y="121"/>
                      <a:pt x="70" y="121"/>
                      <a:pt x="70" y="121"/>
                    </a:cubicBezTo>
                    <a:cubicBezTo>
                      <a:pt x="70" y="120"/>
                      <a:pt x="72" y="119"/>
                      <a:pt x="73" y="119"/>
                    </a:cubicBezTo>
                    <a:cubicBezTo>
                      <a:pt x="74" y="119"/>
                      <a:pt x="74" y="119"/>
                      <a:pt x="75" y="119"/>
                    </a:cubicBezTo>
                    <a:cubicBezTo>
                      <a:pt x="75" y="120"/>
                      <a:pt x="75" y="120"/>
                      <a:pt x="75" y="120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35"/>
                      <a:pt x="75" y="135"/>
                      <a:pt x="75" y="135"/>
                    </a:cubicBezTo>
                    <a:cubicBezTo>
                      <a:pt x="75" y="136"/>
                      <a:pt x="74" y="137"/>
                      <a:pt x="73" y="137"/>
                    </a:cubicBezTo>
                    <a:cubicBezTo>
                      <a:pt x="69" y="137"/>
                      <a:pt x="69" y="137"/>
                      <a:pt x="69" y="137"/>
                    </a:cubicBezTo>
                    <a:cubicBezTo>
                      <a:pt x="69" y="132"/>
                      <a:pt x="69" y="132"/>
                      <a:pt x="69" y="132"/>
                    </a:cubicBezTo>
                    <a:close/>
                    <a:moveTo>
                      <a:pt x="75" y="117"/>
                    </a:moveTo>
                    <a:cubicBezTo>
                      <a:pt x="71" y="112"/>
                      <a:pt x="71" y="112"/>
                      <a:pt x="71" y="112"/>
                    </a:cubicBezTo>
                    <a:cubicBezTo>
                      <a:pt x="71" y="112"/>
                      <a:pt x="70" y="111"/>
                      <a:pt x="70" y="111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05"/>
                      <a:pt x="72" y="104"/>
                      <a:pt x="73" y="104"/>
                    </a:cubicBezTo>
                    <a:cubicBezTo>
                      <a:pt x="74" y="104"/>
                      <a:pt x="74" y="104"/>
                      <a:pt x="75" y="104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5" y="117"/>
                      <a:pt x="75" y="117"/>
                      <a:pt x="75" y="117"/>
                    </a:cubicBezTo>
                    <a:close/>
                    <a:moveTo>
                      <a:pt x="75" y="102"/>
                    </a:moveTo>
                    <a:cubicBezTo>
                      <a:pt x="71" y="97"/>
                      <a:pt x="71" y="97"/>
                      <a:pt x="71" y="97"/>
                    </a:cubicBezTo>
                    <a:cubicBezTo>
                      <a:pt x="71" y="97"/>
                      <a:pt x="70" y="96"/>
                      <a:pt x="70" y="96"/>
                    </a:cubicBezTo>
                    <a:cubicBezTo>
                      <a:pt x="70" y="96"/>
                      <a:pt x="70" y="96"/>
                      <a:pt x="70" y="96"/>
                    </a:cubicBezTo>
                    <a:cubicBezTo>
                      <a:pt x="70" y="89"/>
                      <a:pt x="70" y="89"/>
                      <a:pt x="70" y="89"/>
                    </a:cubicBezTo>
                    <a:cubicBezTo>
                      <a:pt x="70" y="87"/>
                      <a:pt x="71" y="86"/>
                      <a:pt x="73" y="86"/>
                    </a:cubicBezTo>
                    <a:cubicBezTo>
                      <a:pt x="74" y="86"/>
                      <a:pt x="74" y="86"/>
                      <a:pt x="75" y="85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lnTo>
                      <a:pt x="75" y="102"/>
                    </a:lnTo>
                    <a:close/>
                    <a:moveTo>
                      <a:pt x="69" y="5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8" y="17"/>
                      <a:pt x="67" y="18"/>
                      <a:pt x="66" y="18"/>
                    </a:cubicBezTo>
                    <a:cubicBezTo>
                      <a:pt x="65" y="18"/>
                      <a:pt x="64" y="18"/>
                      <a:pt x="64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3" y="1"/>
                      <a:pt x="64" y="0"/>
                      <a:pt x="66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3" y="20"/>
                    </a:moveTo>
                    <a:cubicBezTo>
                      <a:pt x="67" y="24"/>
                      <a:pt x="67" y="24"/>
                      <a:pt x="67" y="24"/>
                    </a:cubicBezTo>
                    <a:cubicBezTo>
                      <a:pt x="68" y="25"/>
                      <a:pt x="68" y="26"/>
                      <a:pt x="68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32"/>
                      <a:pt x="67" y="33"/>
                      <a:pt x="66" y="33"/>
                    </a:cubicBezTo>
                    <a:cubicBezTo>
                      <a:pt x="65" y="33"/>
                      <a:pt x="64" y="33"/>
                      <a:pt x="64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20"/>
                      <a:pt x="63" y="20"/>
                      <a:pt x="63" y="20"/>
                    </a:cubicBezTo>
                    <a:close/>
                    <a:moveTo>
                      <a:pt x="63" y="35"/>
                    </a:moveTo>
                    <a:cubicBezTo>
                      <a:pt x="67" y="39"/>
                      <a:pt x="67" y="39"/>
                      <a:pt x="67" y="39"/>
                    </a:cubicBezTo>
                    <a:cubicBezTo>
                      <a:pt x="68" y="40"/>
                      <a:pt x="68" y="41"/>
                      <a:pt x="68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8"/>
                      <a:pt x="68" y="48"/>
                      <a:pt x="68" y="48"/>
                    </a:cubicBezTo>
                    <a:cubicBezTo>
                      <a:pt x="68" y="50"/>
                      <a:pt x="67" y="51"/>
                      <a:pt x="66" y="51"/>
                    </a:cubicBezTo>
                    <a:cubicBezTo>
                      <a:pt x="65" y="51"/>
                      <a:pt x="64" y="51"/>
                      <a:pt x="63" y="52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35"/>
                      <a:pt x="63" y="35"/>
                      <a:pt x="63" y="35"/>
                    </a:cubicBezTo>
                    <a:close/>
                    <a:moveTo>
                      <a:pt x="63" y="85"/>
                    </a:moveTo>
                    <a:cubicBezTo>
                      <a:pt x="64" y="86"/>
                      <a:pt x="65" y="86"/>
                      <a:pt x="66" y="86"/>
                    </a:cubicBezTo>
                    <a:cubicBezTo>
                      <a:pt x="67" y="86"/>
                      <a:pt x="68" y="87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96"/>
                      <a:pt x="68" y="96"/>
                      <a:pt x="68" y="96"/>
                    </a:cubicBezTo>
                    <a:cubicBezTo>
                      <a:pt x="68" y="96"/>
                      <a:pt x="68" y="97"/>
                      <a:pt x="67" y="98"/>
                    </a:cubicBezTo>
                    <a:cubicBezTo>
                      <a:pt x="63" y="102"/>
                      <a:pt x="63" y="102"/>
                      <a:pt x="63" y="102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87"/>
                      <a:pt x="63" y="87"/>
                      <a:pt x="63" y="87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87"/>
                      <a:pt x="64" y="86"/>
                      <a:pt x="63" y="86"/>
                    </a:cubicBezTo>
                    <a:cubicBezTo>
                      <a:pt x="63" y="85"/>
                      <a:pt x="63" y="85"/>
                      <a:pt x="63" y="85"/>
                    </a:cubicBezTo>
                    <a:close/>
                    <a:moveTo>
                      <a:pt x="63" y="105"/>
                    </a:moveTo>
                    <a:cubicBezTo>
                      <a:pt x="64" y="104"/>
                      <a:pt x="64" y="104"/>
                      <a:pt x="64" y="104"/>
                    </a:cubicBezTo>
                    <a:cubicBezTo>
                      <a:pt x="65" y="104"/>
                      <a:pt x="66" y="104"/>
                      <a:pt x="67" y="104"/>
                    </a:cubicBezTo>
                    <a:cubicBezTo>
                      <a:pt x="68" y="105"/>
                      <a:pt x="68" y="106"/>
                      <a:pt x="68" y="106"/>
                    </a:cubicBezTo>
                    <a:cubicBezTo>
                      <a:pt x="68" y="106"/>
                      <a:pt x="68" y="106"/>
                      <a:pt x="68" y="106"/>
                    </a:cubicBezTo>
                    <a:cubicBezTo>
                      <a:pt x="68" y="111"/>
                      <a:pt x="68" y="111"/>
                      <a:pt x="68" y="111"/>
                    </a:cubicBezTo>
                    <a:cubicBezTo>
                      <a:pt x="68" y="111"/>
                      <a:pt x="68" y="112"/>
                      <a:pt x="67" y="112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3" y="105"/>
                      <a:pt x="63" y="105"/>
                      <a:pt x="63" y="105"/>
                    </a:cubicBezTo>
                    <a:close/>
                    <a:moveTo>
                      <a:pt x="63" y="120"/>
                    </a:moveTo>
                    <a:cubicBezTo>
                      <a:pt x="64" y="119"/>
                      <a:pt x="64" y="119"/>
                      <a:pt x="64" y="119"/>
                    </a:cubicBezTo>
                    <a:cubicBezTo>
                      <a:pt x="65" y="118"/>
                      <a:pt x="66" y="118"/>
                      <a:pt x="67" y="119"/>
                    </a:cubicBezTo>
                    <a:cubicBezTo>
                      <a:pt x="68" y="120"/>
                      <a:pt x="68" y="120"/>
                      <a:pt x="68" y="121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68" y="132"/>
                      <a:pt x="68" y="132"/>
                      <a:pt x="68" y="132"/>
                    </a:cubicBezTo>
                    <a:cubicBezTo>
                      <a:pt x="69" y="132"/>
                      <a:pt x="69" y="132"/>
                      <a:pt x="69" y="132"/>
                    </a:cubicBezTo>
                    <a:cubicBezTo>
                      <a:pt x="69" y="137"/>
                      <a:pt x="69" y="137"/>
                      <a:pt x="69" y="137"/>
                    </a:cubicBezTo>
                    <a:cubicBezTo>
                      <a:pt x="66" y="137"/>
                      <a:pt x="66" y="137"/>
                      <a:pt x="66" y="137"/>
                    </a:cubicBezTo>
                    <a:cubicBezTo>
                      <a:pt x="64" y="137"/>
                      <a:pt x="63" y="136"/>
                      <a:pt x="63" y="135"/>
                    </a:cubicBezTo>
                    <a:cubicBezTo>
                      <a:pt x="63" y="127"/>
                      <a:pt x="63" y="127"/>
                      <a:pt x="63" y="127"/>
                    </a:cubicBezTo>
                    <a:cubicBezTo>
                      <a:pt x="63" y="127"/>
                      <a:pt x="63" y="127"/>
                      <a:pt x="63" y="127"/>
                    </a:cubicBezTo>
                    <a:lnTo>
                      <a:pt x="63" y="120"/>
                    </a:lnTo>
                    <a:close/>
                    <a:moveTo>
                      <a:pt x="63" y="17"/>
                    </a:move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7"/>
                      <a:pt x="63" y="17"/>
                      <a:pt x="63" y="17"/>
                    </a:cubicBezTo>
                    <a:close/>
                    <a:moveTo>
                      <a:pt x="61" y="18"/>
                    </a:move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1" y="18"/>
                      <a:pt x="61" y="18"/>
                      <a:pt x="61" y="18"/>
                    </a:cubicBezTo>
                    <a:close/>
                    <a:moveTo>
                      <a:pt x="61" y="33"/>
                    </a:moveTo>
                    <a:cubicBezTo>
                      <a:pt x="63" y="35"/>
                      <a:pt x="63" y="35"/>
                      <a:pt x="63" y="35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61" y="33"/>
                      <a:pt x="61" y="33"/>
                      <a:pt x="61" y="33"/>
                    </a:cubicBezTo>
                    <a:close/>
                    <a:moveTo>
                      <a:pt x="63" y="52"/>
                    </a:moveTo>
                    <a:cubicBezTo>
                      <a:pt x="63" y="52"/>
                      <a:pt x="63" y="52"/>
                      <a:pt x="62" y="52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2" y="52"/>
                      <a:pt x="61" y="52"/>
                      <a:pt x="61" y="53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1" y="52"/>
                      <a:pt x="62" y="52"/>
                      <a:pt x="62" y="52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1" y="47"/>
                      <a:pt x="62" y="47"/>
                      <a:pt x="63" y="46"/>
                    </a:cubicBezTo>
                    <a:cubicBezTo>
                      <a:pt x="63" y="52"/>
                      <a:pt x="63" y="52"/>
                      <a:pt x="63" y="52"/>
                    </a:cubicBezTo>
                    <a:close/>
                    <a:moveTo>
                      <a:pt x="61" y="84"/>
                    </a:moveTo>
                    <a:cubicBezTo>
                      <a:pt x="61" y="85"/>
                      <a:pt x="62" y="85"/>
                      <a:pt x="62" y="85"/>
                    </a:cubicBezTo>
                    <a:cubicBezTo>
                      <a:pt x="62" y="85"/>
                      <a:pt x="62" y="85"/>
                      <a:pt x="62" y="85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5"/>
                      <a:pt x="63" y="85"/>
                      <a:pt x="62" y="85"/>
                    </a:cubicBezTo>
                    <a:cubicBezTo>
                      <a:pt x="63" y="87"/>
                      <a:pt x="63" y="87"/>
                      <a:pt x="63" y="87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61" y="84"/>
                      <a:pt x="61" y="84"/>
                      <a:pt x="61" y="84"/>
                    </a:cubicBezTo>
                    <a:close/>
                    <a:moveTo>
                      <a:pt x="63" y="102"/>
                    </a:moveTo>
                    <a:cubicBezTo>
                      <a:pt x="61" y="104"/>
                      <a:pt x="61" y="104"/>
                      <a:pt x="61" y="104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102"/>
                      <a:pt x="63" y="102"/>
                      <a:pt x="63" y="102"/>
                    </a:cubicBezTo>
                    <a:close/>
                    <a:moveTo>
                      <a:pt x="61" y="107"/>
                    </a:moveTo>
                    <a:cubicBezTo>
                      <a:pt x="61" y="107"/>
                      <a:pt x="61" y="107"/>
                      <a:pt x="61" y="107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1" y="119"/>
                      <a:pt x="61" y="119"/>
                      <a:pt x="61" y="119"/>
                    </a:cubicBezTo>
                    <a:cubicBezTo>
                      <a:pt x="61" y="107"/>
                      <a:pt x="61" y="107"/>
                      <a:pt x="61" y="107"/>
                    </a:cubicBezTo>
                    <a:close/>
                    <a:moveTo>
                      <a:pt x="61" y="123"/>
                    </a:moveTo>
                    <a:cubicBezTo>
                      <a:pt x="63" y="120"/>
                      <a:pt x="63" y="120"/>
                      <a:pt x="63" y="120"/>
                    </a:cubicBezTo>
                    <a:cubicBezTo>
                      <a:pt x="63" y="127"/>
                      <a:pt x="63" y="127"/>
                      <a:pt x="63" y="127"/>
                    </a:cubicBezTo>
                    <a:cubicBezTo>
                      <a:pt x="61" y="129"/>
                      <a:pt x="61" y="129"/>
                      <a:pt x="61" y="129"/>
                    </a:cubicBezTo>
                    <a:lnTo>
                      <a:pt x="61" y="123"/>
                    </a:lnTo>
                    <a:close/>
                    <a:moveTo>
                      <a:pt x="61" y="14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14"/>
                      <a:pt x="61" y="14"/>
                      <a:pt x="61" y="14"/>
                    </a:cubicBezTo>
                    <a:close/>
                    <a:moveTo>
                      <a:pt x="59" y="16"/>
                    </a:move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4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16"/>
                      <a:pt x="59" y="16"/>
                      <a:pt x="59" y="16"/>
                    </a:cubicBezTo>
                    <a:close/>
                    <a:moveTo>
                      <a:pt x="61" y="53"/>
                    </a:moveTo>
                    <a:cubicBezTo>
                      <a:pt x="60" y="53"/>
                      <a:pt x="60" y="53"/>
                      <a:pt x="59" y="54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48"/>
                      <a:pt x="60" y="48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59" y="51"/>
                      <a:pt x="60" y="52"/>
                      <a:pt x="61" y="52"/>
                    </a:cubicBezTo>
                    <a:cubicBezTo>
                      <a:pt x="61" y="53"/>
                      <a:pt x="61" y="53"/>
                      <a:pt x="61" y="53"/>
                    </a:cubicBezTo>
                    <a:close/>
                    <a:moveTo>
                      <a:pt x="59" y="83"/>
                    </a:moveTo>
                    <a:cubicBezTo>
                      <a:pt x="60" y="84"/>
                      <a:pt x="60" y="84"/>
                      <a:pt x="61" y="84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89"/>
                      <a:pt x="60" y="89"/>
                      <a:pt x="59" y="89"/>
                    </a:cubicBezTo>
                    <a:cubicBezTo>
                      <a:pt x="59" y="83"/>
                      <a:pt x="59" y="83"/>
                      <a:pt x="59" y="83"/>
                    </a:cubicBezTo>
                    <a:close/>
                    <a:moveTo>
                      <a:pt x="61" y="104"/>
                    </a:moveTo>
                    <a:cubicBezTo>
                      <a:pt x="59" y="105"/>
                      <a:pt x="59" y="105"/>
                      <a:pt x="59" y="105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1" y="119"/>
                      <a:pt x="61" y="119"/>
                      <a:pt x="61" y="119"/>
                    </a:cubicBezTo>
                    <a:cubicBezTo>
                      <a:pt x="59" y="121"/>
                      <a:pt x="59" y="121"/>
                      <a:pt x="59" y="121"/>
                    </a:cubicBezTo>
                    <a:cubicBezTo>
                      <a:pt x="59" y="114"/>
                      <a:pt x="59" y="114"/>
                      <a:pt x="59" y="114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3"/>
                      <a:pt x="60" y="112"/>
                      <a:pt x="60" y="112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1" y="104"/>
                      <a:pt x="61" y="104"/>
                      <a:pt x="61" y="104"/>
                    </a:cubicBezTo>
                    <a:close/>
                    <a:moveTo>
                      <a:pt x="59" y="124"/>
                    </a:moveTo>
                    <a:cubicBezTo>
                      <a:pt x="61" y="123"/>
                      <a:pt x="61" y="123"/>
                      <a:pt x="61" y="123"/>
                    </a:cubicBezTo>
                    <a:cubicBezTo>
                      <a:pt x="61" y="129"/>
                      <a:pt x="61" y="129"/>
                      <a:pt x="61" y="129"/>
                    </a:cubicBezTo>
                    <a:cubicBezTo>
                      <a:pt x="59" y="131"/>
                      <a:pt x="59" y="131"/>
                      <a:pt x="59" y="131"/>
                    </a:cubicBezTo>
                    <a:lnTo>
                      <a:pt x="59" y="124"/>
                    </a:lnTo>
                    <a:close/>
                    <a:moveTo>
                      <a:pt x="59" y="13"/>
                    </a:moveTo>
                    <a:cubicBezTo>
                      <a:pt x="54" y="8"/>
                      <a:pt x="54" y="8"/>
                      <a:pt x="54" y="8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6" y="10"/>
                      <a:pt x="46" y="9"/>
                      <a:pt x="47" y="8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3" y="2"/>
                      <a:pt x="55" y="2"/>
                      <a:pt x="56" y="3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13"/>
                      <a:pt x="59" y="13"/>
                      <a:pt x="59" y="13"/>
                    </a:cubicBezTo>
                    <a:close/>
                    <a:moveTo>
                      <a:pt x="59" y="54"/>
                    </a:move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48"/>
                      <a:pt x="58" y="48"/>
                      <a:pt x="58" y="49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54" y="30"/>
                      <a:pt x="54" y="31"/>
                      <a:pt x="54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1"/>
                      <a:pt x="45" y="31"/>
                      <a:pt x="44" y="3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1"/>
                      <a:pt x="43" y="10"/>
                      <a:pt x="42" y="10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4" y="41"/>
                      <a:pt x="44" y="42"/>
                      <a:pt x="45" y="42"/>
                    </a:cubicBezTo>
                    <a:cubicBezTo>
                      <a:pt x="46" y="42"/>
                      <a:pt x="48" y="41"/>
                      <a:pt x="48" y="39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7"/>
                      <a:pt x="50" y="48"/>
                      <a:pt x="51" y="48"/>
                    </a:cubicBezTo>
                    <a:cubicBezTo>
                      <a:pt x="56" y="53"/>
                      <a:pt x="56" y="53"/>
                      <a:pt x="56" y="53"/>
                    </a:cubicBezTo>
                    <a:cubicBezTo>
                      <a:pt x="57" y="54"/>
                      <a:pt x="58" y="54"/>
                      <a:pt x="59" y="54"/>
                    </a:cubicBezTo>
                    <a:cubicBezTo>
                      <a:pt x="59" y="54"/>
                      <a:pt x="59" y="54"/>
                      <a:pt x="59" y="54"/>
                    </a:cubicBezTo>
                    <a:close/>
                    <a:moveTo>
                      <a:pt x="42" y="43"/>
                    </a:moveTo>
                    <a:cubicBezTo>
                      <a:pt x="43" y="44"/>
                      <a:pt x="43" y="45"/>
                      <a:pt x="42" y="46"/>
                    </a:cubicBezTo>
                    <a:cubicBezTo>
                      <a:pt x="42" y="43"/>
                      <a:pt x="42" y="43"/>
                      <a:pt x="42" y="43"/>
                    </a:cubicBezTo>
                    <a:close/>
                    <a:moveTo>
                      <a:pt x="42" y="49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48" y="49"/>
                      <a:pt x="49" y="50"/>
                      <a:pt x="49" y="50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5" y="56"/>
                      <a:pt x="55" y="57"/>
                      <a:pt x="54" y="58"/>
                    </a:cubicBezTo>
                    <a:cubicBezTo>
                      <a:pt x="54" y="59"/>
                      <a:pt x="53" y="60"/>
                      <a:pt x="53" y="62"/>
                    </a:cubicBezTo>
                    <a:cubicBezTo>
                      <a:pt x="52" y="63"/>
                      <a:pt x="52" y="64"/>
                      <a:pt x="52" y="65"/>
                    </a:cubicBezTo>
                    <a:cubicBezTo>
                      <a:pt x="51" y="66"/>
                      <a:pt x="50" y="67"/>
                      <a:pt x="49" y="67"/>
                    </a:cubicBezTo>
                    <a:cubicBezTo>
                      <a:pt x="49" y="67"/>
                      <a:pt x="49" y="67"/>
                      <a:pt x="49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8" y="61"/>
                      <a:pt x="48" y="61"/>
                      <a:pt x="48" y="60"/>
                    </a:cubicBezTo>
                    <a:cubicBezTo>
                      <a:pt x="49" y="59"/>
                      <a:pt x="49" y="58"/>
                      <a:pt x="49" y="57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2" y="49"/>
                      <a:pt x="42" y="49"/>
                      <a:pt x="42" y="49"/>
                    </a:cubicBezTo>
                    <a:close/>
                    <a:moveTo>
                      <a:pt x="42" y="70"/>
                    </a:moveTo>
                    <a:cubicBezTo>
                      <a:pt x="49" y="70"/>
                      <a:pt x="49" y="70"/>
                      <a:pt x="49" y="70"/>
                    </a:cubicBezTo>
                    <a:cubicBezTo>
                      <a:pt x="50" y="70"/>
                      <a:pt x="51" y="71"/>
                      <a:pt x="52" y="72"/>
                    </a:cubicBezTo>
                    <a:cubicBezTo>
                      <a:pt x="52" y="73"/>
                      <a:pt x="52" y="74"/>
                      <a:pt x="53" y="75"/>
                    </a:cubicBezTo>
                    <a:cubicBezTo>
                      <a:pt x="53" y="77"/>
                      <a:pt x="54" y="78"/>
                      <a:pt x="54" y="79"/>
                    </a:cubicBezTo>
                    <a:cubicBezTo>
                      <a:pt x="55" y="80"/>
                      <a:pt x="55" y="81"/>
                      <a:pt x="54" y="82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49" y="87"/>
                      <a:pt x="48" y="88"/>
                      <a:pt x="47" y="88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79"/>
                      <a:pt x="49" y="78"/>
                      <a:pt x="48" y="77"/>
                    </a:cubicBezTo>
                    <a:cubicBezTo>
                      <a:pt x="48" y="76"/>
                      <a:pt x="48" y="75"/>
                      <a:pt x="47" y="75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42" y="70"/>
                      <a:pt x="42" y="70"/>
                      <a:pt x="42" y="70"/>
                    </a:cubicBezTo>
                    <a:close/>
                    <a:moveTo>
                      <a:pt x="42" y="91"/>
                    </a:moveTo>
                    <a:cubicBezTo>
                      <a:pt x="42" y="92"/>
                      <a:pt x="42" y="92"/>
                      <a:pt x="42" y="93"/>
                    </a:cubicBezTo>
                    <a:cubicBezTo>
                      <a:pt x="42" y="93"/>
                      <a:pt x="42" y="93"/>
                      <a:pt x="42" y="94"/>
                    </a:cubicBezTo>
                    <a:cubicBezTo>
                      <a:pt x="42" y="91"/>
                      <a:pt x="42" y="91"/>
                      <a:pt x="42" y="91"/>
                    </a:cubicBezTo>
                    <a:close/>
                    <a:moveTo>
                      <a:pt x="42" y="97"/>
                    </a:moveTo>
                    <a:cubicBezTo>
                      <a:pt x="42" y="127"/>
                      <a:pt x="42" y="127"/>
                      <a:pt x="42" y="127"/>
                    </a:cubicBezTo>
                    <a:cubicBezTo>
                      <a:pt x="43" y="127"/>
                      <a:pt x="44" y="126"/>
                      <a:pt x="44" y="125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53" y="106"/>
                      <a:pt x="53" y="106"/>
                      <a:pt x="53" y="106"/>
                    </a:cubicBezTo>
                    <a:cubicBezTo>
                      <a:pt x="53" y="106"/>
                      <a:pt x="53" y="106"/>
                      <a:pt x="54" y="106"/>
                    </a:cubicBezTo>
                    <a:cubicBezTo>
                      <a:pt x="54" y="106"/>
                      <a:pt x="54" y="107"/>
                      <a:pt x="54" y="107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55" y="103"/>
                      <a:pt x="55" y="103"/>
                      <a:pt x="55" y="103"/>
                    </a:cubicBezTo>
                    <a:cubicBezTo>
                      <a:pt x="55" y="91"/>
                      <a:pt x="55" y="91"/>
                      <a:pt x="55" y="91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9" y="89"/>
                      <a:pt x="59" y="89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8" y="83"/>
                      <a:pt x="57" y="83"/>
                      <a:pt x="56" y="84"/>
                    </a:cubicBezTo>
                    <a:cubicBezTo>
                      <a:pt x="51" y="89"/>
                      <a:pt x="51" y="89"/>
                      <a:pt x="51" y="89"/>
                    </a:cubicBezTo>
                    <a:cubicBezTo>
                      <a:pt x="50" y="89"/>
                      <a:pt x="50" y="90"/>
                      <a:pt x="50" y="90"/>
                    </a:cubicBezTo>
                    <a:cubicBezTo>
                      <a:pt x="50" y="101"/>
                      <a:pt x="50" y="101"/>
                      <a:pt x="50" y="101"/>
                    </a:cubicBezTo>
                    <a:cubicBezTo>
                      <a:pt x="48" y="101"/>
                      <a:pt x="48" y="101"/>
                      <a:pt x="48" y="101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8" y="97"/>
                      <a:pt x="47" y="96"/>
                      <a:pt x="47" y="96"/>
                    </a:cubicBezTo>
                    <a:cubicBezTo>
                      <a:pt x="46" y="95"/>
                      <a:pt x="44" y="95"/>
                      <a:pt x="43" y="96"/>
                    </a:cubicBezTo>
                    <a:cubicBezTo>
                      <a:pt x="42" y="97"/>
                      <a:pt x="42" y="97"/>
                      <a:pt x="42" y="97"/>
                    </a:cubicBezTo>
                    <a:close/>
                    <a:moveTo>
                      <a:pt x="59" y="121"/>
                    </a:moveTo>
                    <a:cubicBezTo>
                      <a:pt x="52" y="127"/>
                      <a:pt x="52" y="127"/>
                      <a:pt x="52" y="127"/>
                    </a:cubicBezTo>
                    <a:cubicBezTo>
                      <a:pt x="54" y="129"/>
                      <a:pt x="54" y="129"/>
                      <a:pt x="54" y="129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59" y="131"/>
                      <a:pt x="59" y="131"/>
                      <a:pt x="59" y="131"/>
                    </a:cubicBezTo>
                    <a:cubicBezTo>
                      <a:pt x="56" y="134"/>
                      <a:pt x="56" y="134"/>
                      <a:pt x="56" y="134"/>
                    </a:cubicBezTo>
                    <a:cubicBezTo>
                      <a:pt x="56" y="134"/>
                      <a:pt x="56" y="134"/>
                      <a:pt x="56" y="134"/>
                    </a:cubicBezTo>
                    <a:cubicBezTo>
                      <a:pt x="55" y="135"/>
                      <a:pt x="53" y="135"/>
                      <a:pt x="52" y="134"/>
                    </a:cubicBezTo>
                    <a:cubicBezTo>
                      <a:pt x="47" y="129"/>
                      <a:pt x="47" y="129"/>
                      <a:pt x="47" y="129"/>
                    </a:cubicBezTo>
                    <a:cubicBezTo>
                      <a:pt x="47" y="129"/>
                      <a:pt x="47" y="129"/>
                      <a:pt x="47" y="129"/>
                    </a:cubicBezTo>
                    <a:cubicBezTo>
                      <a:pt x="46" y="128"/>
                      <a:pt x="46" y="127"/>
                      <a:pt x="47" y="126"/>
                    </a:cubicBezTo>
                    <a:cubicBezTo>
                      <a:pt x="59" y="114"/>
                      <a:pt x="59" y="114"/>
                      <a:pt x="59" y="114"/>
                    </a:cubicBezTo>
                    <a:lnTo>
                      <a:pt x="59" y="121"/>
                    </a:lnTo>
                    <a:close/>
                    <a:moveTo>
                      <a:pt x="42" y="39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6"/>
                      <a:pt x="40" y="36"/>
                      <a:pt x="40" y="36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7" y="30"/>
                      <a:pt x="36" y="31"/>
                      <a:pt x="35" y="31"/>
                    </a:cubicBezTo>
                    <a:cubicBezTo>
                      <a:pt x="34" y="31"/>
                      <a:pt x="33" y="31"/>
                      <a:pt x="33" y="30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2" y="33"/>
                      <a:pt x="32" y="35"/>
                      <a:pt x="31" y="36"/>
                    </a:cubicBezTo>
                    <a:cubicBezTo>
                      <a:pt x="31" y="36"/>
                      <a:pt x="30" y="36"/>
                      <a:pt x="29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8" y="39"/>
                      <a:pt x="39" y="40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1" y="47"/>
                      <a:pt x="41" y="47"/>
                      <a:pt x="40" y="4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1" y="67"/>
                      <a:pt x="41" y="67"/>
                      <a:pt x="40" y="66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4"/>
                      <a:pt x="34" y="66"/>
                      <a:pt x="33" y="66"/>
                    </a:cubicBezTo>
                    <a:cubicBezTo>
                      <a:pt x="33" y="67"/>
                      <a:pt x="32" y="67"/>
                      <a:pt x="32" y="67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7"/>
                      <a:pt x="26" y="67"/>
                      <a:pt x="25" y="66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9" y="64"/>
                      <a:pt x="19" y="66"/>
                      <a:pt x="18" y="66"/>
                    </a:cubicBezTo>
                    <a:cubicBezTo>
                      <a:pt x="18" y="67"/>
                      <a:pt x="17" y="67"/>
                      <a:pt x="17" y="67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8" y="70"/>
                      <a:pt x="19" y="71"/>
                      <a:pt x="19" y="72"/>
                    </a:cubicBezTo>
                    <a:cubicBezTo>
                      <a:pt x="19" y="73"/>
                      <a:pt x="19" y="73"/>
                      <a:pt x="18" y="7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6" y="70"/>
                      <a:pt x="26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33" y="70"/>
                      <a:pt x="34" y="71"/>
                      <a:pt x="34" y="72"/>
                    </a:cubicBezTo>
                    <a:cubicBezTo>
                      <a:pt x="34" y="73"/>
                      <a:pt x="34" y="74"/>
                      <a:pt x="33" y="74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1" y="70"/>
                      <a:pt x="41" y="70"/>
                      <a:pt x="42" y="7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6" y="90"/>
                      <a:pt x="36" y="90"/>
                      <a:pt x="36" y="90"/>
                    </a:cubicBezTo>
                    <a:cubicBezTo>
                      <a:pt x="40" y="90"/>
                      <a:pt x="40" y="90"/>
                      <a:pt x="40" y="90"/>
                    </a:cubicBezTo>
                    <a:cubicBezTo>
                      <a:pt x="41" y="90"/>
                      <a:pt x="42" y="91"/>
                      <a:pt x="42" y="91"/>
                    </a:cubicBezTo>
                    <a:cubicBezTo>
                      <a:pt x="42" y="94"/>
                      <a:pt x="42" y="94"/>
                      <a:pt x="42" y="94"/>
                    </a:cubicBezTo>
                    <a:cubicBezTo>
                      <a:pt x="42" y="94"/>
                      <a:pt x="42" y="94"/>
                      <a:pt x="42" y="94"/>
                    </a:cubicBezTo>
                    <a:cubicBezTo>
                      <a:pt x="38" y="97"/>
                      <a:pt x="38" y="97"/>
                      <a:pt x="38" y="97"/>
                    </a:cubicBezTo>
                    <a:cubicBezTo>
                      <a:pt x="38" y="98"/>
                      <a:pt x="37" y="98"/>
                      <a:pt x="37" y="98"/>
                    </a:cubicBezTo>
                    <a:cubicBezTo>
                      <a:pt x="37" y="98"/>
                      <a:pt x="37" y="98"/>
                      <a:pt x="37" y="98"/>
                    </a:cubicBezTo>
                    <a:cubicBezTo>
                      <a:pt x="15" y="98"/>
                      <a:pt x="15" y="98"/>
                      <a:pt x="15" y="98"/>
                    </a:cubicBezTo>
                    <a:cubicBezTo>
                      <a:pt x="15" y="101"/>
                      <a:pt x="15" y="101"/>
                      <a:pt x="15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1" y="101"/>
                      <a:pt x="32" y="102"/>
                      <a:pt x="32" y="103"/>
                    </a:cubicBezTo>
                    <a:cubicBezTo>
                      <a:pt x="32" y="104"/>
                      <a:pt x="31" y="104"/>
                      <a:pt x="31" y="105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33" y="107"/>
                      <a:pt x="33" y="107"/>
                      <a:pt x="33" y="107"/>
                    </a:cubicBezTo>
                    <a:cubicBezTo>
                      <a:pt x="34" y="106"/>
                      <a:pt x="35" y="106"/>
                      <a:pt x="36" y="107"/>
                    </a:cubicBezTo>
                    <a:cubicBezTo>
                      <a:pt x="37" y="107"/>
                      <a:pt x="37" y="108"/>
                      <a:pt x="37" y="108"/>
                    </a:cubicBezTo>
                    <a:cubicBezTo>
                      <a:pt x="37" y="108"/>
                      <a:pt x="37" y="108"/>
                      <a:pt x="37" y="108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40" y="122"/>
                      <a:pt x="40" y="122"/>
                      <a:pt x="40" y="122"/>
                    </a:cubicBezTo>
                    <a:cubicBezTo>
                      <a:pt x="40" y="101"/>
                      <a:pt x="40" y="101"/>
                      <a:pt x="40" y="101"/>
                    </a:cubicBezTo>
                    <a:cubicBezTo>
                      <a:pt x="40" y="100"/>
                      <a:pt x="40" y="100"/>
                      <a:pt x="40" y="99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35" y="127"/>
                      <a:pt x="35" y="127"/>
                      <a:pt x="35" y="127"/>
                    </a:cubicBezTo>
                    <a:cubicBezTo>
                      <a:pt x="33" y="127"/>
                      <a:pt x="32" y="126"/>
                      <a:pt x="32" y="125"/>
                    </a:cubicBezTo>
                    <a:cubicBezTo>
                      <a:pt x="32" y="114"/>
                      <a:pt x="32" y="114"/>
                      <a:pt x="32" y="114"/>
                    </a:cubicBezTo>
                    <a:cubicBezTo>
                      <a:pt x="27" y="120"/>
                      <a:pt x="27" y="120"/>
                      <a:pt x="27" y="120"/>
                    </a:cubicBezTo>
                    <a:cubicBezTo>
                      <a:pt x="27" y="120"/>
                      <a:pt x="27" y="120"/>
                      <a:pt x="27" y="120"/>
                    </a:cubicBezTo>
                    <a:cubicBezTo>
                      <a:pt x="26" y="121"/>
                      <a:pt x="24" y="121"/>
                      <a:pt x="23" y="12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7" y="114"/>
                      <a:pt x="17" y="112"/>
                      <a:pt x="18" y="111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2" y="105"/>
                      <a:pt x="11" y="104"/>
                      <a:pt x="11" y="103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11" y="94"/>
                      <a:pt x="12" y="93"/>
                      <a:pt x="13" y="93"/>
                    </a:cubicBezTo>
                    <a:cubicBezTo>
                      <a:pt x="32" y="93"/>
                      <a:pt x="32" y="93"/>
                      <a:pt x="32" y="93"/>
                    </a:cubicBezTo>
                    <a:cubicBezTo>
                      <a:pt x="32" y="93"/>
                      <a:pt x="31" y="93"/>
                      <a:pt x="31" y="93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31" y="85"/>
                      <a:pt x="32" y="84"/>
                      <a:pt x="32" y="84"/>
                    </a:cubicBezTo>
                    <a:cubicBezTo>
                      <a:pt x="31" y="84"/>
                      <a:pt x="31" y="84"/>
                      <a:pt x="31" y="83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5" y="78"/>
                      <a:pt x="25" y="78"/>
                      <a:pt x="25" y="77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1" y="92"/>
                      <a:pt x="9" y="92"/>
                      <a:pt x="8" y="91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84"/>
                      <a:pt x="2" y="83"/>
                      <a:pt x="3" y="82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2" y="75"/>
                      <a:pt x="0" y="73"/>
                      <a:pt x="0" y="72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3"/>
                      <a:pt x="2" y="62"/>
                      <a:pt x="3" y="62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2" y="54"/>
                      <a:pt x="2" y="52"/>
                      <a:pt x="3" y="52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9" y="45"/>
                      <a:pt x="11" y="45"/>
                      <a:pt x="12" y="46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59"/>
                      <a:pt x="25" y="59"/>
                      <a:pt x="26" y="59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3"/>
                      <a:pt x="31" y="53"/>
                      <a:pt x="32" y="53"/>
                    </a:cubicBezTo>
                    <a:cubicBezTo>
                      <a:pt x="32" y="53"/>
                      <a:pt x="31" y="52"/>
                      <a:pt x="31" y="52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4"/>
                      <a:pt x="32" y="44"/>
                      <a:pt x="32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4"/>
                      <a:pt x="11" y="42"/>
                      <a:pt x="11" y="41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2"/>
                      <a:pt x="12" y="31"/>
                      <a:pt x="13" y="3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5"/>
                      <a:pt x="17" y="23"/>
                      <a:pt x="18" y="22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4" y="16"/>
                      <a:pt x="26" y="16"/>
                      <a:pt x="27" y="17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3" y="10"/>
                      <a:pt x="35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0" name="Freeform 298"/>
              <p:cNvSpPr>
                <a:spLocks noEditPoints="1"/>
              </p:cNvSpPr>
              <p:nvPr/>
            </p:nvSpPr>
            <p:spPr bwMode="auto">
              <a:xfrm>
                <a:off x="6951663" y="142875"/>
                <a:ext cx="95250" cy="165100"/>
              </a:xfrm>
              <a:custGeom>
                <a:avLst/>
                <a:gdLst>
                  <a:gd name="T0" fmla="*/ 21 w 42"/>
                  <a:gd name="T1" fmla="*/ 67 h 73"/>
                  <a:gd name="T2" fmla="*/ 29 w 42"/>
                  <a:gd name="T3" fmla="*/ 68 h 73"/>
                  <a:gd name="T4" fmla="*/ 38 w 42"/>
                  <a:gd name="T5" fmla="*/ 68 h 73"/>
                  <a:gd name="T6" fmla="*/ 38 w 42"/>
                  <a:gd name="T7" fmla="*/ 5 h 73"/>
                  <a:gd name="T8" fmla="*/ 29 w 42"/>
                  <a:gd name="T9" fmla="*/ 5 h 73"/>
                  <a:gd name="T10" fmla="*/ 21 w 42"/>
                  <a:gd name="T11" fmla="*/ 6 h 73"/>
                  <a:gd name="T12" fmla="*/ 21 w 42"/>
                  <a:gd name="T13" fmla="*/ 1 h 73"/>
                  <a:gd name="T14" fmla="*/ 29 w 42"/>
                  <a:gd name="T15" fmla="*/ 0 h 73"/>
                  <a:gd name="T16" fmla="*/ 40 w 42"/>
                  <a:gd name="T17" fmla="*/ 0 h 73"/>
                  <a:gd name="T18" fmla="*/ 42 w 42"/>
                  <a:gd name="T19" fmla="*/ 2 h 73"/>
                  <a:gd name="T20" fmla="*/ 42 w 42"/>
                  <a:gd name="T21" fmla="*/ 71 h 73"/>
                  <a:gd name="T22" fmla="*/ 40 w 42"/>
                  <a:gd name="T23" fmla="*/ 73 h 73"/>
                  <a:gd name="T24" fmla="*/ 29 w 42"/>
                  <a:gd name="T25" fmla="*/ 73 h 73"/>
                  <a:gd name="T26" fmla="*/ 21 w 42"/>
                  <a:gd name="T27" fmla="*/ 72 h 73"/>
                  <a:gd name="T28" fmla="*/ 21 w 42"/>
                  <a:gd name="T29" fmla="*/ 67 h 73"/>
                  <a:gd name="T30" fmla="*/ 5 w 42"/>
                  <a:gd name="T31" fmla="*/ 17 h 73"/>
                  <a:gd name="T32" fmla="*/ 5 w 42"/>
                  <a:gd name="T33" fmla="*/ 19 h 73"/>
                  <a:gd name="T34" fmla="*/ 5 w 42"/>
                  <a:gd name="T35" fmla="*/ 19 h 73"/>
                  <a:gd name="T36" fmla="*/ 5 w 42"/>
                  <a:gd name="T37" fmla="*/ 19 h 73"/>
                  <a:gd name="T38" fmla="*/ 5 w 42"/>
                  <a:gd name="T39" fmla="*/ 20 h 73"/>
                  <a:gd name="T40" fmla="*/ 5 w 42"/>
                  <a:gd name="T41" fmla="*/ 42 h 73"/>
                  <a:gd name="T42" fmla="*/ 5 w 42"/>
                  <a:gd name="T43" fmla="*/ 53 h 73"/>
                  <a:gd name="T44" fmla="*/ 11 w 42"/>
                  <a:gd name="T45" fmla="*/ 63 h 73"/>
                  <a:gd name="T46" fmla="*/ 21 w 42"/>
                  <a:gd name="T47" fmla="*/ 67 h 73"/>
                  <a:gd name="T48" fmla="*/ 21 w 42"/>
                  <a:gd name="T49" fmla="*/ 72 h 73"/>
                  <a:gd name="T50" fmla="*/ 9 w 42"/>
                  <a:gd name="T51" fmla="*/ 67 h 73"/>
                  <a:gd name="T52" fmla="*/ 0 w 42"/>
                  <a:gd name="T53" fmla="*/ 53 h 73"/>
                  <a:gd name="T54" fmla="*/ 0 w 42"/>
                  <a:gd name="T55" fmla="*/ 42 h 73"/>
                  <a:gd name="T56" fmla="*/ 0 w 42"/>
                  <a:gd name="T57" fmla="*/ 20 h 73"/>
                  <a:gd name="T58" fmla="*/ 0 w 42"/>
                  <a:gd name="T59" fmla="*/ 18 h 73"/>
                  <a:gd name="T60" fmla="*/ 0 w 42"/>
                  <a:gd name="T61" fmla="*/ 18 h 73"/>
                  <a:gd name="T62" fmla="*/ 1 w 42"/>
                  <a:gd name="T63" fmla="*/ 16 h 73"/>
                  <a:gd name="T64" fmla="*/ 11 w 42"/>
                  <a:gd name="T65" fmla="*/ 4 h 73"/>
                  <a:gd name="T66" fmla="*/ 21 w 42"/>
                  <a:gd name="T67" fmla="*/ 1 h 73"/>
                  <a:gd name="T68" fmla="*/ 21 w 42"/>
                  <a:gd name="T69" fmla="*/ 6 h 73"/>
                  <a:gd name="T70" fmla="*/ 13 w 42"/>
                  <a:gd name="T71" fmla="*/ 8 h 73"/>
                  <a:gd name="T72" fmla="*/ 5 w 42"/>
                  <a:gd name="T7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" h="73">
                    <a:moveTo>
                      <a:pt x="21" y="67"/>
                    </a:moveTo>
                    <a:cubicBezTo>
                      <a:pt x="24" y="68"/>
                      <a:pt x="26" y="68"/>
                      <a:pt x="29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6" y="5"/>
                      <a:pt x="24" y="5"/>
                      <a:pt x="21" y="6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4" y="0"/>
                      <a:pt x="26" y="0"/>
                      <a:pt x="2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1" y="0"/>
                      <a:pt x="42" y="1"/>
                      <a:pt x="42" y="2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2"/>
                      <a:pt x="41" y="73"/>
                      <a:pt x="40" y="73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26" y="73"/>
                      <a:pt x="24" y="73"/>
                      <a:pt x="21" y="72"/>
                    </a:cubicBezTo>
                    <a:lnTo>
                      <a:pt x="21" y="67"/>
                    </a:lnTo>
                    <a:close/>
                    <a:moveTo>
                      <a:pt x="5" y="17"/>
                    </a:moveTo>
                    <a:cubicBezTo>
                      <a:pt x="5" y="18"/>
                      <a:pt x="5" y="18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20"/>
                      <a:pt x="5" y="20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7"/>
                      <a:pt x="7" y="61"/>
                      <a:pt x="11" y="63"/>
                    </a:cubicBezTo>
                    <a:cubicBezTo>
                      <a:pt x="14" y="65"/>
                      <a:pt x="17" y="67"/>
                      <a:pt x="21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16" y="71"/>
                      <a:pt x="12" y="70"/>
                      <a:pt x="9" y="67"/>
                    </a:cubicBezTo>
                    <a:cubicBezTo>
                      <a:pt x="3" y="64"/>
                      <a:pt x="0" y="58"/>
                      <a:pt x="0" y="5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9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0" y="17"/>
                      <a:pt x="1" y="16"/>
                    </a:cubicBezTo>
                    <a:cubicBezTo>
                      <a:pt x="2" y="11"/>
                      <a:pt x="6" y="7"/>
                      <a:pt x="11" y="4"/>
                    </a:cubicBezTo>
                    <a:cubicBezTo>
                      <a:pt x="14" y="3"/>
                      <a:pt x="17" y="1"/>
                      <a:pt x="21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8" y="6"/>
                      <a:pt x="16" y="7"/>
                      <a:pt x="13" y="8"/>
                    </a:cubicBezTo>
                    <a:cubicBezTo>
                      <a:pt x="9" y="11"/>
                      <a:pt x="6" y="14"/>
                      <a:pt x="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1" name="Freeform 316"/>
              <p:cNvSpPr>
                <a:spLocks noEditPoints="1"/>
              </p:cNvSpPr>
              <p:nvPr/>
            </p:nvSpPr>
            <p:spPr bwMode="auto">
              <a:xfrm>
                <a:off x="5773738" y="1588"/>
                <a:ext cx="239713" cy="142875"/>
              </a:xfrm>
              <a:custGeom>
                <a:avLst/>
                <a:gdLst>
                  <a:gd name="T0" fmla="*/ 101 w 106"/>
                  <a:gd name="T1" fmla="*/ 0 h 63"/>
                  <a:gd name="T2" fmla="*/ 104 w 106"/>
                  <a:gd name="T3" fmla="*/ 63 h 63"/>
                  <a:gd name="T4" fmla="*/ 83 w 106"/>
                  <a:gd name="T5" fmla="*/ 52 h 63"/>
                  <a:gd name="T6" fmla="*/ 95 w 106"/>
                  <a:gd name="T7" fmla="*/ 37 h 63"/>
                  <a:gd name="T8" fmla="*/ 83 w 106"/>
                  <a:gd name="T9" fmla="*/ 39 h 63"/>
                  <a:gd name="T10" fmla="*/ 83 w 106"/>
                  <a:gd name="T11" fmla="*/ 47 h 63"/>
                  <a:gd name="T12" fmla="*/ 93 w 106"/>
                  <a:gd name="T13" fmla="*/ 30 h 63"/>
                  <a:gd name="T14" fmla="*/ 93 w 106"/>
                  <a:gd name="T15" fmla="*/ 12 h 63"/>
                  <a:gd name="T16" fmla="*/ 91 w 106"/>
                  <a:gd name="T17" fmla="*/ 17 h 63"/>
                  <a:gd name="T18" fmla="*/ 83 w 106"/>
                  <a:gd name="T19" fmla="*/ 30 h 63"/>
                  <a:gd name="T20" fmla="*/ 95 w 106"/>
                  <a:gd name="T21" fmla="*/ 3 h 63"/>
                  <a:gd name="T22" fmla="*/ 83 w 106"/>
                  <a:gd name="T23" fmla="*/ 0 h 63"/>
                  <a:gd name="T24" fmla="*/ 83 w 106"/>
                  <a:gd name="T25" fmla="*/ 58 h 63"/>
                  <a:gd name="T26" fmla="*/ 53 w 106"/>
                  <a:gd name="T27" fmla="*/ 58 h 63"/>
                  <a:gd name="T28" fmla="*/ 53 w 106"/>
                  <a:gd name="T29" fmla="*/ 5 h 63"/>
                  <a:gd name="T30" fmla="*/ 83 w 106"/>
                  <a:gd name="T31" fmla="*/ 12 h 63"/>
                  <a:gd name="T32" fmla="*/ 76 w 106"/>
                  <a:gd name="T33" fmla="*/ 25 h 63"/>
                  <a:gd name="T34" fmla="*/ 73 w 106"/>
                  <a:gd name="T35" fmla="*/ 30 h 63"/>
                  <a:gd name="T36" fmla="*/ 73 w 106"/>
                  <a:gd name="T37" fmla="*/ 12 h 63"/>
                  <a:gd name="T38" fmla="*/ 83 w 106"/>
                  <a:gd name="T39" fmla="*/ 39 h 63"/>
                  <a:gd name="T40" fmla="*/ 83 w 106"/>
                  <a:gd name="T41" fmla="*/ 47 h 63"/>
                  <a:gd name="T42" fmla="*/ 71 w 106"/>
                  <a:gd name="T43" fmla="*/ 50 h 63"/>
                  <a:gd name="T44" fmla="*/ 83 w 106"/>
                  <a:gd name="T45" fmla="*/ 34 h 63"/>
                  <a:gd name="T46" fmla="*/ 60 w 106"/>
                  <a:gd name="T47" fmla="*/ 47 h 63"/>
                  <a:gd name="T48" fmla="*/ 53 w 106"/>
                  <a:gd name="T49" fmla="*/ 34 h 63"/>
                  <a:gd name="T50" fmla="*/ 65 w 106"/>
                  <a:gd name="T51" fmla="*/ 50 h 63"/>
                  <a:gd name="T52" fmla="*/ 53 w 106"/>
                  <a:gd name="T53" fmla="*/ 30 h 63"/>
                  <a:gd name="T54" fmla="*/ 60 w 106"/>
                  <a:gd name="T55" fmla="*/ 17 h 63"/>
                  <a:gd name="T56" fmla="*/ 63 w 106"/>
                  <a:gd name="T57" fmla="*/ 12 h 63"/>
                  <a:gd name="T58" fmla="*/ 63 w 106"/>
                  <a:gd name="T59" fmla="*/ 30 h 63"/>
                  <a:gd name="T60" fmla="*/ 53 w 106"/>
                  <a:gd name="T61" fmla="*/ 58 h 63"/>
                  <a:gd name="T62" fmla="*/ 23 w 106"/>
                  <a:gd name="T63" fmla="*/ 58 h 63"/>
                  <a:gd name="T64" fmla="*/ 23 w 106"/>
                  <a:gd name="T65" fmla="*/ 5 h 63"/>
                  <a:gd name="T66" fmla="*/ 53 w 106"/>
                  <a:gd name="T67" fmla="*/ 12 h 63"/>
                  <a:gd name="T68" fmla="*/ 46 w 106"/>
                  <a:gd name="T69" fmla="*/ 25 h 63"/>
                  <a:gd name="T70" fmla="*/ 43 w 106"/>
                  <a:gd name="T71" fmla="*/ 30 h 63"/>
                  <a:gd name="T72" fmla="*/ 43 w 106"/>
                  <a:gd name="T73" fmla="*/ 12 h 63"/>
                  <a:gd name="T74" fmla="*/ 53 w 106"/>
                  <a:gd name="T75" fmla="*/ 39 h 63"/>
                  <a:gd name="T76" fmla="*/ 53 w 106"/>
                  <a:gd name="T77" fmla="*/ 47 h 63"/>
                  <a:gd name="T78" fmla="*/ 41 w 106"/>
                  <a:gd name="T79" fmla="*/ 50 h 63"/>
                  <a:gd name="T80" fmla="*/ 53 w 106"/>
                  <a:gd name="T81" fmla="*/ 34 h 63"/>
                  <a:gd name="T82" fmla="*/ 30 w 106"/>
                  <a:gd name="T83" fmla="*/ 47 h 63"/>
                  <a:gd name="T84" fmla="*/ 23 w 106"/>
                  <a:gd name="T85" fmla="*/ 34 h 63"/>
                  <a:gd name="T86" fmla="*/ 35 w 106"/>
                  <a:gd name="T87" fmla="*/ 50 h 63"/>
                  <a:gd name="T88" fmla="*/ 23 w 106"/>
                  <a:gd name="T89" fmla="*/ 30 h 63"/>
                  <a:gd name="T90" fmla="*/ 30 w 106"/>
                  <a:gd name="T91" fmla="*/ 17 h 63"/>
                  <a:gd name="T92" fmla="*/ 33 w 106"/>
                  <a:gd name="T93" fmla="*/ 12 h 63"/>
                  <a:gd name="T94" fmla="*/ 33 w 106"/>
                  <a:gd name="T95" fmla="*/ 30 h 63"/>
                  <a:gd name="T96" fmla="*/ 5 w 106"/>
                  <a:gd name="T97" fmla="*/ 58 h 63"/>
                  <a:gd name="T98" fmla="*/ 2 w 106"/>
                  <a:gd name="T99" fmla="*/ 63 h 63"/>
                  <a:gd name="T100" fmla="*/ 5 w 106"/>
                  <a:gd name="T101" fmla="*/ 0 h 63"/>
                  <a:gd name="T102" fmla="*/ 11 w 106"/>
                  <a:gd name="T103" fmla="*/ 0 h 63"/>
                  <a:gd name="T104" fmla="*/ 23 w 106"/>
                  <a:gd name="T105" fmla="*/ 5 h 63"/>
                  <a:gd name="T106" fmla="*/ 13 w 106"/>
                  <a:gd name="T107" fmla="*/ 12 h 63"/>
                  <a:gd name="T108" fmla="*/ 13 w 106"/>
                  <a:gd name="T109" fmla="*/ 30 h 63"/>
                  <a:gd name="T110" fmla="*/ 16 w 106"/>
                  <a:gd name="T111" fmla="*/ 25 h 63"/>
                  <a:gd name="T112" fmla="*/ 23 w 106"/>
                  <a:gd name="T113" fmla="*/ 12 h 63"/>
                  <a:gd name="T114" fmla="*/ 11 w 106"/>
                  <a:gd name="T115" fmla="*/ 37 h 63"/>
                  <a:gd name="T116" fmla="*/ 23 w 106"/>
                  <a:gd name="T117" fmla="*/ 52 h 63"/>
                  <a:gd name="T118" fmla="*/ 16 w 106"/>
                  <a:gd name="T119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6" h="63">
                    <a:moveTo>
                      <a:pt x="83" y="58"/>
                    </a:move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60"/>
                      <a:pt x="106" y="60"/>
                      <a:pt x="106" y="60"/>
                    </a:cubicBezTo>
                    <a:cubicBezTo>
                      <a:pt x="106" y="62"/>
                      <a:pt x="105" y="63"/>
                      <a:pt x="104" y="63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3" y="58"/>
                      <a:pt x="83" y="58"/>
                      <a:pt x="83" y="58"/>
                    </a:cubicBezTo>
                    <a:close/>
                    <a:moveTo>
                      <a:pt x="83" y="52"/>
                    </a:moveTo>
                    <a:cubicBezTo>
                      <a:pt x="93" y="52"/>
                      <a:pt x="93" y="52"/>
                      <a:pt x="93" y="52"/>
                    </a:cubicBezTo>
                    <a:cubicBezTo>
                      <a:pt x="94" y="52"/>
                      <a:pt x="95" y="51"/>
                      <a:pt x="95" y="50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5" y="35"/>
                      <a:pt x="94" y="34"/>
                      <a:pt x="93" y="34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52"/>
                      <a:pt x="83" y="52"/>
                      <a:pt x="83" y="52"/>
                    </a:cubicBezTo>
                    <a:close/>
                    <a:moveTo>
                      <a:pt x="83" y="30"/>
                    </a:moveTo>
                    <a:cubicBezTo>
                      <a:pt x="93" y="30"/>
                      <a:pt x="93" y="30"/>
                      <a:pt x="93" y="30"/>
                    </a:cubicBezTo>
                    <a:cubicBezTo>
                      <a:pt x="94" y="30"/>
                      <a:pt x="95" y="29"/>
                      <a:pt x="95" y="27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95" y="13"/>
                      <a:pt x="94" y="12"/>
                      <a:pt x="93" y="12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91" y="17"/>
                      <a:pt x="91" y="17"/>
                      <a:pt x="91" y="17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30"/>
                      <a:pt x="83" y="30"/>
                      <a:pt x="83" y="30"/>
                    </a:cubicBezTo>
                    <a:close/>
                    <a:moveTo>
                      <a:pt x="83" y="5"/>
                    </a:moveTo>
                    <a:cubicBezTo>
                      <a:pt x="93" y="5"/>
                      <a:pt x="93" y="5"/>
                      <a:pt x="93" y="5"/>
                    </a:cubicBezTo>
                    <a:cubicBezTo>
                      <a:pt x="94" y="5"/>
                      <a:pt x="95" y="4"/>
                      <a:pt x="95" y="3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3" y="0"/>
                      <a:pt x="83" y="0"/>
                      <a:pt x="83" y="0"/>
                    </a:cubicBezTo>
                    <a:lnTo>
                      <a:pt x="83" y="5"/>
                    </a:lnTo>
                    <a:close/>
                    <a:moveTo>
                      <a:pt x="53" y="58"/>
                    </a:moveTo>
                    <a:cubicBezTo>
                      <a:pt x="83" y="58"/>
                      <a:pt x="83" y="58"/>
                      <a:pt x="83" y="58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58"/>
                      <a:pt x="53" y="58"/>
                      <a:pt x="53" y="58"/>
                    </a:cubicBezTo>
                    <a:close/>
                    <a:moveTo>
                      <a:pt x="83" y="0"/>
                    </a:moveTo>
                    <a:cubicBezTo>
                      <a:pt x="83" y="5"/>
                      <a:pt x="83" y="5"/>
                      <a:pt x="8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83" y="0"/>
                      <a:pt x="83" y="0"/>
                      <a:pt x="83" y="0"/>
                    </a:cubicBezTo>
                    <a:close/>
                    <a:moveTo>
                      <a:pt x="83" y="12"/>
                    </a:moveTo>
                    <a:cubicBezTo>
                      <a:pt x="83" y="17"/>
                      <a:pt x="83" y="17"/>
                      <a:pt x="83" y="17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2" y="30"/>
                      <a:pt x="71" y="29"/>
                      <a:pt x="71" y="27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3"/>
                      <a:pt x="72" y="12"/>
                      <a:pt x="73" y="12"/>
                    </a:cubicBezTo>
                    <a:cubicBezTo>
                      <a:pt x="83" y="12"/>
                      <a:pt x="83" y="12"/>
                      <a:pt x="83" y="12"/>
                    </a:cubicBezTo>
                    <a:close/>
                    <a:moveTo>
                      <a:pt x="83" y="34"/>
                    </a:moveTo>
                    <a:cubicBezTo>
                      <a:pt x="83" y="39"/>
                      <a:pt x="83" y="39"/>
                      <a:pt x="83" y="39"/>
                    </a:cubicBezTo>
                    <a:cubicBezTo>
                      <a:pt x="76" y="39"/>
                      <a:pt x="76" y="39"/>
                      <a:pt x="76" y="39"/>
                    </a:cubicBezTo>
                    <a:cubicBezTo>
                      <a:pt x="76" y="47"/>
                      <a:pt x="76" y="47"/>
                      <a:pt x="76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2" y="52"/>
                      <a:pt x="71" y="51"/>
                      <a:pt x="71" y="50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1" y="35"/>
                      <a:pt x="72" y="34"/>
                      <a:pt x="73" y="34"/>
                    </a:cubicBezTo>
                    <a:cubicBezTo>
                      <a:pt x="83" y="34"/>
                      <a:pt x="83" y="34"/>
                      <a:pt x="83" y="34"/>
                    </a:cubicBezTo>
                    <a:close/>
                    <a:moveTo>
                      <a:pt x="53" y="52"/>
                    </a:moveTo>
                    <a:cubicBezTo>
                      <a:pt x="53" y="47"/>
                      <a:pt x="53" y="47"/>
                      <a:pt x="53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4" y="34"/>
                      <a:pt x="65" y="35"/>
                      <a:pt x="65" y="37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1"/>
                      <a:pt x="64" y="52"/>
                      <a:pt x="63" y="52"/>
                    </a:cubicBezTo>
                    <a:cubicBezTo>
                      <a:pt x="53" y="52"/>
                      <a:pt x="53" y="52"/>
                      <a:pt x="53" y="52"/>
                    </a:cubicBezTo>
                    <a:close/>
                    <a:moveTo>
                      <a:pt x="53" y="30"/>
                    </a:moveTo>
                    <a:cubicBezTo>
                      <a:pt x="53" y="25"/>
                      <a:pt x="53" y="25"/>
                      <a:pt x="53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4" y="12"/>
                      <a:pt x="65" y="13"/>
                      <a:pt x="65" y="14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65" y="29"/>
                      <a:pt x="64" y="30"/>
                      <a:pt x="63" y="30"/>
                    </a:cubicBezTo>
                    <a:lnTo>
                      <a:pt x="53" y="30"/>
                    </a:lnTo>
                    <a:close/>
                    <a:moveTo>
                      <a:pt x="23" y="58"/>
                    </a:moveTo>
                    <a:cubicBezTo>
                      <a:pt x="53" y="58"/>
                      <a:pt x="53" y="58"/>
                      <a:pt x="53" y="58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58"/>
                      <a:pt x="23" y="58"/>
                      <a:pt x="23" y="58"/>
                    </a:cubicBezTo>
                    <a:close/>
                    <a:moveTo>
                      <a:pt x="53" y="0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53" y="0"/>
                      <a:pt x="53" y="0"/>
                      <a:pt x="53" y="0"/>
                    </a:cubicBezTo>
                    <a:close/>
                    <a:moveTo>
                      <a:pt x="53" y="12"/>
                    </a:moveTo>
                    <a:cubicBezTo>
                      <a:pt x="53" y="17"/>
                      <a:pt x="53" y="17"/>
                      <a:pt x="53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2" y="30"/>
                      <a:pt x="41" y="29"/>
                      <a:pt x="41" y="27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3"/>
                      <a:pt x="42" y="12"/>
                      <a:pt x="43" y="12"/>
                    </a:cubicBezTo>
                    <a:cubicBezTo>
                      <a:pt x="53" y="12"/>
                      <a:pt x="53" y="12"/>
                      <a:pt x="53" y="12"/>
                    </a:cubicBezTo>
                    <a:close/>
                    <a:moveTo>
                      <a:pt x="53" y="34"/>
                    </a:moveTo>
                    <a:cubicBezTo>
                      <a:pt x="53" y="39"/>
                      <a:pt x="53" y="39"/>
                      <a:pt x="53" y="39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2" y="52"/>
                      <a:pt x="41" y="51"/>
                      <a:pt x="41" y="50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5"/>
                      <a:pt x="42" y="34"/>
                      <a:pt x="43" y="34"/>
                    </a:cubicBezTo>
                    <a:cubicBezTo>
                      <a:pt x="53" y="34"/>
                      <a:pt x="53" y="34"/>
                      <a:pt x="53" y="34"/>
                    </a:cubicBezTo>
                    <a:close/>
                    <a:moveTo>
                      <a:pt x="23" y="5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4" y="34"/>
                      <a:pt x="35" y="35"/>
                      <a:pt x="35" y="37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1"/>
                      <a:pt x="34" y="52"/>
                      <a:pt x="3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23" y="30"/>
                    </a:moveTo>
                    <a:cubicBezTo>
                      <a:pt x="23" y="25"/>
                      <a:pt x="23" y="25"/>
                      <a:pt x="23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2"/>
                      <a:pt x="35" y="13"/>
                      <a:pt x="35" y="14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9"/>
                      <a:pt x="34" y="30"/>
                      <a:pt x="33" y="30"/>
                    </a:cubicBezTo>
                    <a:lnTo>
                      <a:pt x="23" y="30"/>
                    </a:lnTo>
                    <a:close/>
                    <a:moveTo>
                      <a:pt x="5" y="0"/>
                    </a:moveTo>
                    <a:cubicBezTo>
                      <a:pt x="5" y="58"/>
                      <a:pt x="5" y="58"/>
                      <a:pt x="5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1" y="63"/>
                      <a:pt x="0" y="62"/>
                      <a:pt x="0" y="6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  <a:moveTo>
                      <a:pt x="23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4"/>
                      <a:pt x="12" y="5"/>
                      <a:pt x="1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lose/>
                    <a:moveTo>
                      <a:pt x="23" y="12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2"/>
                      <a:pt x="11" y="13"/>
                      <a:pt x="11" y="14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9"/>
                      <a:pt x="12" y="30"/>
                      <a:pt x="1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2"/>
                      <a:pt x="23" y="12"/>
                      <a:pt x="23" y="12"/>
                    </a:cubicBezTo>
                    <a:close/>
                    <a:moveTo>
                      <a:pt x="23" y="34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12" y="34"/>
                      <a:pt x="11" y="35"/>
                      <a:pt x="11" y="3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23" y="39"/>
                      <a:pt x="23" y="39"/>
                      <a:pt x="23" y="39"/>
                    </a:cubicBezTo>
                    <a:lnTo>
                      <a:pt x="23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2" name="Freeform 317"/>
              <p:cNvSpPr/>
              <p:nvPr/>
            </p:nvSpPr>
            <p:spPr bwMode="auto">
              <a:xfrm>
                <a:off x="6486525" y="1588"/>
                <a:ext cx="317500" cy="131763"/>
              </a:xfrm>
              <a:custGeom>
                <a:avLst/>
                <a:gdLst>
                  <a:gd name="T0" fmla="*/ 135 w 141"/>
                  <a:gd name="T1" fmla="*/ 12 h 58"/>
                  <a:gd name="T2" fmla="*/ 123 w 141"/>
                  <a:gd name="T3" fmla="*/ 0 h 58"/>
                  <a:gd name="T4" fmla="*/ 130 w 141"/>
                  <a:gd name="T5" fmla="*/ 0 h 58"/>
                  <a:gd name="T6" fmla="*/ 139 w 141"/>
                  <a:gd name="T7" fmla="*/ 9 h 58"/>
                  <a:gd name="T8" fmla="*/ 141 w 141"/>
                  <a:gd name="T9" fmla="*/ 15 h 58"/>
                  <a:gd name="T10" fmla="*/ 139 w 141"/>
                  <a:gd name="T11" fmla="*/ 22 h 58"/>
                  <a:gd name="T12" fmla="*/ 105 w 141"/>
                  <a:gd name="T13" fmla="*/ 55 h 58"/>
                  <a:gd name="T14" fmla="*/ 105 w 141"/>
                  <a:gd name="T15" fmla="*/ 55 h 58"/>
                  <a:gd name="T16" fmla="*/ 105 w 141"/>
                  <a:gd name="T17" fmla="*/ 55 h 58"/>
                  <a:gd name="T18" fmla="*/ 105 w 141"/>
                  <a:gd name="T19" fmla="*/ 55 h 58"/>
                  <a:gd name="T20" fmla="*/ 99 w 141"/>
                  <a:gd name="T21" fmla="*/ 58 h 58"/>
                  <a:gd name="T22" fmla="*/ 99 w 141"/>
                  <a:gd name="T23" fmla="*/ 58 h 58"/>
                  <a:gd name="T24" fmla="*/ 92 w 141"/>
                  <a:gd name="T25" fmla="*/ 55 h 58"/>
                  <a:gd name="T26" fmla="*/ 92 w 141"/>
                  <a:gd name="T27" fmla="*/ 55 h 58"/>
                  <a:gd name="T28" fmla="*/ 92 w 141"/>
                  <a:gd name="T29" fmla="*/ 55 h 58"/>
                  <a:gd name="T30" fmla="*/ 92 w 141"/>
                  <a:gd name="T31" fmla="*/ 55 h 58"/>
                  <a:gd name="T32" fmla="*/ 90 w 141"/>
                  <a:gd name="T33" fmla="*/ 53 h 58"/>
                  <a:gd name="T34" fmla="*/ 90 w 141"/>
                  <a:gd name="T35" fmla="*/ 53 h 58"/>
                  <a:gd name="T36" fmla="*/ 85 w 141"/>
                  <a:gd name="T37" fmla="*/ 50 h 58"/>
                  <a:gd name="T38" fmla="*/ 85 w 141"/>
                  <a:gd name="T39" fmla="*/ 50 h 58"/>
                  <a:gd name="T40" fmla="*/ 80 w 141"/>
                  <a:gd name="T41" fmla="*/ 49 h 58"/>
                  <a:gd name="T42" fmla="*/ 26 w 141"/>
                  <a:gd name="T43" fmla="*/ 49 h 58"/>
                  <a:gd name="T44" fmla="*/ 19 w 141"/>
                  <a:gd name="T45" fmla="*/ 46 h 58"/>
                  <a:gd name="T46" fmla="*/ 15 w 141"/>
                  <a:gd name="T47" fmla="*/ 40 h 58"/>
                  <a:gd name="T48" fmla="*/ 0 w 141"/>
                  <a:gd name="T49" fmla="*/ 0 h 58"/>
                  <a:gd name="T50" fmla="*/ 5 w 141"/>
                  <a:gd name="T51" fmla="*/ 0 h 58"/>
                  <a:gd name="T52" fmla="*/ 19 w 141"/>
                  <a:gd name="T53" fmla="*/ 39 h 58"/>
                  <a:gd name="T54" fmla="*/ 22 w 141"/>
                  <a:gd name="T55" fmla="*/ 42 h 58"/>
                  <a:gd name="T56" fmla="*/ 26 w 141"/>
                  <a:gd name="T57" fmla="*/ 44 h 58"/>
                  <a:gd name="T58" fmla="*/ 80 w 141"/>
                  <a:gd name="T59" fmla="*/ 44 h 58"/>
                  <a:gd name="T60" fmla="*/ 87 w 141"/>
                  <a:gd name="T61" fmla="*/ 45 h 58"/>
                  <a:gd name="T62" fmla="*/ 87 w 141"/>
                  <a:gd name="T63" fmla="*/ 45 h 58"/>
                  <a:gd name="T64" fmla="*/ 87 w 141"/>
                  <a:gd name="T65" fmla="*/ 45 h 58"/>
                  <a:gd name="T66" fmla="*/ 93 w 141"/>
                  <a:gd name="T67" fmla="*/ 49 h 58"/>
                  <a:gd name="T68" fmla="*/ 96 w 141"/>
                  <a:gd name="T69" fmla="*/ 52 h 58"/>
                  <a:gd name="T70" fmla="*/ 96 w 141"/>
                  <a:gd name="T71" fmla="*/ 52 h 58"/>
                  <a:gd name="T72" fmla="*/ 96 w 141"/>
                  <a:gd name="T73" fmla="*/ 52 h 58"/>
                  <a:gd name="T74" fmla="*/ 96 w 141"/>
                  <a:gd name="T75" fmla="*/ 52 h 58"/>
                  <a:gd name="T76" fmla="*/ 96 w 141"/>
                  <a:gd name="T77" fmla="*/ 52 h 58"/>
                  <a:gd name="T78" fmla="*/ 99 w 141"/>
                  <a:gd name="T79" fmla="*/ 53 h 58"/>
                  <a:gd name="T80" fmla="*/ 99 w 141"/>
                  <a:gd name="T81" fmla="*/ 53 h 58"/>
                  <a:gd name="T82" fmla="*/ 102 w 141"/>
                  <a:gd name="T83" fmla="*/ 52 h 58"/>
                  <a:gd name="T84" fmla="*/ 102 w 141"/>
                  <a:gd name="T85" fmla="*/ 52 h 58"/>
                  <a:gd name="T86" fmla="*/ 102 w 141"/>
                  <a:gd name="T87" fmla="*/ 52 h 58"/>
                  <a:gd name="T88" fmla="*/ 135 w 141"/>
                  <a:gd name="T89" fmla="*/ 19 h 58"/>
                  <a:gd name="T90" fmla="*/ 137 w 141"/>
                  <a:gd name="T91" fmla="*/ 15 h 58"/>
                  <a:gd name="T92" fmla="*/ 135 w 141"/>
                  <a:gd name="T93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" h="58">
                    <a:moveTo>
                      <a:pt x="135" y="12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40" y="11"/>
                      <a:pt x="141" y="13"/>
                      <a:pt x="141" y="15"/>
                    </a:cubicBezTo>
                    <a:cubicBezTo>
                      <a:pt x="141" y="18"/>
                      <a:pt x="140" y="20"/>
                      <a:pt x="139" y="22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4" y="57"/>
                      <a:pt x="101" y="58"/>
                      <a:pt x="99" y="58"/>
                    </a:cubicBezTo>
                    <a:cubicBezTo>
                      <a:pt x="99" y="58"/>
                      <a:pt x="99" y="58"/>
                      <a:pt x="99" y="58"/>
                    </a:cubicBezTo>
                    <a:cubicBezTo>
                      <a:pt x="97" y="58"/>
                      <a:pt x="94" y="57"/>
                      <a:pt x="92" y="55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89" y="52"/>
                      <a:pt x="87" y="51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3" y="49"/>
                      <a:pt x="81" y="49"/>
                      <a:pt x="80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4" y="49"/>
                      <a:pt x="21" y="48"/>
                      <a:pt x="19" y="46"/>
                    </a:cubicBezTo>
                    <a:cubicBezTo>
                      <a:pt x="17" y="45"/>
                      <a:pt x="15" y="43"/>
                      <a:pt x="15" y="4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0" y="40"/>
                      <a:pt x="21" y="41"/>
                      <a:pt x="22" y="42"/>
                    </a:cubicBezTo>
                    <a:cubicBezTo>
                      <a:pt x="23" y="43"/>
                      <a:pt x="25" y="44"/>
                      <a:pt x="26" y="44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2" y="44"/>
                      <a:pt x="85" y="44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9" y="46"/>
                      <a:pt x="92" y="48"/>
                      <a:pt x="93" y="49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7" y="53"/>
                      <a:pt x="98" y="53"/>
                      <a:pt x="99" y="53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100" y="53"/>
                      <a:pt x="101" y="53"/>
                      <a:pt x="102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35" y="19"/>
                      <a:pt x="135" y="19"/>
                      <a:pt x="135" y="19"/>
                    </a:cubicBezTo>
                    <a:cubicBezTo>
                      <a:pt x="136" y="18"/>
                      <a:pt x="137" y="16"/>
                      <a:pt x="137" y="15"/>
                    </a:cubicBezTo>
                    <a:cubicBezTo>
                      <a:pt x="137" y="14"/>
                      <a:pt x="136" y="13"/>
                      <a:pt x="13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3" name="Freeform 327"/>
              <p:cNvSpPr>
                <a:spLocks noEditPoints="1"/>
              </p:cNvSpPr>
              <p:nvPr/>
            </p:nvSpPr>
            <p:spPr bwMode="auto">
              <a:xfrm>
                <a:off x="8174038" y="3722688"/>
                <a:ext cx="223838" cy="169863"/>
              </a:xfrm>
              <a:custGeom>
                <a:avLst/>
                <a:gdLst>
                  <a:gd name="T0" fmla="*/ 49 w 99"/>
                  <a:gd name="T1" fmla="*/ 7 h 75"/>
                  <a:gd name="T2" fmla="*/ 79 w 99"/>
                  <a:gd name="T3" fmla="*/ 20 h 75"/>
                  <a:gd name="T4" fmla="*/ 91 w 99"/>
                  <a:gd name="T5" fmla="*/ 49 h 75"/>
                  <a:gd name="T6" fmla="*/ 91 w 99"/>
                  <a:gd name="T7" fmla="*/ 51 h 75"/>
                  <a:gd name="T8" fmla="*/ 91 w 99"/>
                  <a:gd name="T9" fmla="*/ 51 h 75"/>
                  <a:gd name="T10" fmla="*/ 91 w 99"/>
                  <a:gd name="T11" fmla="*/ 53 h 75"/>
                  <a:gd name="T12" fmla="*/ 92 w 99"/>
                  <a:gd name="T13" fmla="*/ 55 h 75"/>
                  <a:gd name="T14" fmla="*/ 93 w 99"/>
                  <a:gd name="T15" fmla="*/ 59 h 75"/>
                  <a:gd name="T16" fmla="*/ 93 w 99"/>
                  <a:gd name="T17" fmla="*/ 60 h 75"/>
                  <a:gd name="T18" fmla="*/ 94 w 99"/>
                  <a:gd name="T19" fmla="*/ 49 h 75"/>
                  <a:gd name="T20" fmla="*/ 81 w 99"/>
                  <a:gd name="T21" fmla="*/ 18 h 75"/>
                  <a:gd name="T22" fmla="*/ 49 w 99"/>
                  <a:gd name="T23" fmla="*/ 4 h 75"/>
                  <a:gd name="T24" fmla="*/ 49 w 99"/>
                  <a:gd name="T25" fmla="*/ 0 h 75"/>
                  <a:gd name="T26" fmla="*/ 84 w 99"/>
                  <a:gd name="T27" fmla="*/ 14 h 75"/>
                  <a:gd name="T28" fmla="*/ 99 w 99"/>
                  <a:gd name="T29" fmla="*/ 49 h 75"/>
                  <a:gd name="T30" fmla="*/ 97 w 99"/>
                  <a:gd name="T31" fmla="*/ 62 h 75"/>
                  <a:gd name="T32" fmla="*/ 92 w 99"/>
                  <a:gd name="T33" fmla="*/ 73 h 75"/>
                  <a:gd name="T34" fmla="*/ 90 w 99"/>
                  <a:gd name="T35" fmla="*/ 75 h 75"/>
                  <a:gd name="T36" fmla="*/ 88 w 99"/>
                  <a:gd name="T37" fmla="*/ 72 h 75"/>
                  <a:gd name="T38" fmla="*/ 88 w 99"/>
                  <a:gd name="T39" fmla="*/ 59 h 75"/>
                  <a:gd name="T40" fmla="*/ 87 w 99"/>
                  <a:gd name="T41" fmla="*/ 57 h 75"/>
                  <a:gd name="T42" fmla="*/ 86 w 99"/>
                  <a:gd name="T43" fmla="*/ 55 h 75"/>
                  <a:gd name="T44" fmla="*/ 86 w 99"/>
                  <a:gd name="T45" fmla="*/ 55 h 75"/>
                  <a:gd name="T46" fmla="*/ 86 w 99"/>
                  <a:gd name="T47" fmla="*/ 53 h 75"/>
                  <a:gd name="T48" fmla="*/ 86 w 99"/>
                  <a:gd name="T49" fmla="*/ 51 h 75"/>
                  <a:gd name="T50" fmla="*/ 86 w 99"/>
                  <a:gd name="T51" fmla="*/ 51 h 75"/>
                  <a:gd name="T52" fmla="*/ 86 w 99"/>
                  <a:gd name="T53" fmla="*/ 49 h 75"/>
                  <a:gd name="T54" fmla="*/ 75 w 99"/>
                  <a:gd name="T55" fmla="*/ 23 h 75"/>
                  <a:gd name="T56" fmla="*/ 49 w 99"/>
                  <a:gd name="T57" fmla="*/ 12 h 75"/>
                  <a:gd name="T58" fmla="*/ 49 w 99"/>
                  <a:gd name="T59" fmla="*/ 7 h 75"/>
                  <a:gd name="T60" fmla="*/ 49 w 99"/>
                  <a:gd name="T61" fmla="*/ 4 h 75"/>
                  <a:gd name="T62" fmla="*/ 18 w 99"/>
                  <a:gd name="T63" fmla="*/ 18 h 75"/>
                  <a:gd name="T64" fmla="*/ 5 w 99"/>
                  <a:gd name="T65" fmla="*/ 49 h 75"/>
                  <a:gd name="T66" fmla="*/ 6 w 99"/>
                  <a:gd name="T67" fmla="*/ 58 h 75"/>
                  <a:gd name="T68" fmla="*/ 6 w 99"/>
                  <a:gd name="T69" fmla="*/ 55 h 75"/>
                  <a:gd name="T70" fmla="*/ 8 w 99"/>
                  <a:gd name="T71" fmla="*/ 52 h 75"/>
                  <a:gd name="T72" fmla="*/ 8 w 99"/>
                  <a:gd name="T73" fmla="*/ 51 h 75"/>
                  <a:gd name="T74" fmla="*/ 8 w 99"/>
                  <a:gd name="T75" fmla="*/ 49 h 75"/>
                  <a:gd name="T76" fmla="*/ 20 w 99"/>
                  <a:gd name="T77" fmla="*/ 20 h 75"/>
                  <a:gd name="T78" fmla="*/ 49 w 99"/>
                  <a:gd name="T79" fmla="*/ 7 h 75"/>
                  <a:gd name="T80" fmla="*/ 49 w 99"/>
                  <a:gd name="T81" fmla="*/ 7 h 75"/>
                  <a:gd name="T82" fmla="*/ 49 w 99"/>
                  <a:gd name="T83" fmla="*/ 7 h 75"/>
                  <a:gd name="T84" fmla="*/ 49 w 99"/>
                  <a:gd name="T85" fmla="*/ 12 h 75"/>
                  <a:gd name="T86" fmla="*/ 49 w 99"/>
                  <a:gd name="T87" fmla="*/ 12 h 75"/>
                  <a:gd name="T88" fmla="*/ 23 w 99"/>
                  <a:gd name="T89" fmla="*/ 23 h 75"/>
                  <a:gd name="T90" fmla="*/ 13 w 99"/>
                  <a:gd name="T91" fmla="*/ 49 h 75"/>
                  <a:gd name="T92" fmla="*/ 13 w 99"/>
                  <a:gd name="T93" fmla="*/ 51 h 75"/>
                  <a:gd name="T94" fmla="*/ 13 w 99"/>
                  <a:gd name="T95" fmla="*/ 52 h 75"/>
                  <a:gd name="T96" fmla="*/ 12 w 99"/>
                  <a:gd name="T97" fmla="*/ 54 h 75"/>
                  <a:gd name="T98" fmla="*/ 11 w 99"/>
                  <a:gd name="T99" fmla="*/ 57 h 75"/>
                  <a:gd name="T100" fmla="*/ 10 w 99"/>
                  <a:gd name="T101" fmla="*/ 59 h 75"/>
                  <a:gd name="T102" fmla="*/ 10 w 99"/>
                  <a:gd name="T103" fmla="*/ 72 h 75"/>
                  <a:gd name="T104" fmla="*/ 10 w 99"/>
                  <a:gd name="T105" fmla="*/ 72 h 75"/>
                  <a:gd name="T106" fmla="*/ 9 w 99"/>
                  <a:gd name="T107" fmla="*/ 74 h 75"/>
                  <a:gd name="T108" fmla="*/ 6 w 99"/>
                  <a:gd name="T109" fmla="*/ 73 h 75"/>
                  <a:gd name="T110" fmla="*/ 2 w 99"/>
                  <a:gd name="T111" fmla="*/ 61 h 75"/>
                  <a:gd name="T112" fmla="*/ 0 w 99"/>
                  <a:gd name="T113" fmla="*/ 49 h 75"/>
                  <a:gd name="T114" fmla="*/ 14 w 99"/>
                  <a:gd name="T115" fmla="*/ 14 h 75"/>
                  <a:gd name="T116" fmla="*/ 49 w 99"/>
                  <a:gd name="T117" fmla="*/ 0 h 75"/>
                  <a:gd name="T118" fmla="*/ 49 w 99"/>
                  <a:gd name="T119" fmla="*/ 0 h 75"/>
                  <a:gd name="T120" fmla="*/ 49 w 99"/>
                  <a:gd name="T121" fmla="*/ 0 h 75"/>
                  <a:gd name="T122" fmla="*/ 49 w 99"/>
                  <a:gd name="T123" fmla="*/ 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9" h="75">
                    <a:moveTo>
                      <a:pt x="49" y="7"/>
                    </a:moveTo>
                    <a:cubicBezTo>
                      <a:pt x="61" y="7"/>
                      <a:pt x="71" y="12"/>
                      <a:pt x="79" y="20"/>
                    </a:cubicBezTo>
                    <a:cubicBezTo>
                      <a:pt x="86" y="27"/>
                      <a:pt x="91" y="38"/>
                      <a:pt x="91" y="49"/>
                    </a:cubicBezTo>
                    <a:cubicBezTo>
                      <a:pt x="91" y="50"/>
                      <a:pt x="91" y="51"/>
                      <a:pt x="91" y="51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1" y="52"/>
                      <a:pt x="91" y="52"/>
                      <a:pt x="91" y="53"/>
                    </a:cubicBezTo>
                    <a:cubicBezTo>
                      <a:pt x="91" y="53"/>
                      <a:pt x="92" y="54"/>
                      <a:pt x="92" y="55"/>
                    </a:cubicBezTo>
                    <a:cubicBezTo>
                      <a:pt x="92" y="57"/>
                      <a:pt x="93" y="58"/>
                      <a:pt x="93" y="59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93" y="56"/>
                      <a:pt x="94" y="53"/>
                      <a:pt x="94" y="49"/>
                    </a:cubicBezTo>
                    <a:cubicBezTo>
                      <a:pt x="94" y="37"/>
                      <a:pt x="89" y="26"/>
                      <a:pt x="81" y="18"/>
                    </a:cubicBezTo>
                    <a:cubicBezTo>
                      <a:pt x="73" y="10"/>
                      <a:pt x="62" y="4"/>
                      <a:pt x="49" y="4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3" y="0"/>
                      <a:pt x="75" y="5"/>
                      <a:pt x="84" y="14"/>
                    </a:cubicBezTo>
                    <a:cubicBezTo>
                      <a:pt x="93" y="23"/>
                      <a:pt x="99" y="36"/>
                      <a:pt x="99" y="49"/>
                    </a:cubicBezTo>
                    <a:cubicBezTo>
                      <a:pt x="99" y="53"/>
                      <a:pt x="98" y="58"/>
                      <a:pt x="97" y="62"/>
                    </a:cubicBezTo>
                    <a:cubicBezTo>
                      <a:pt x="96" y="66"/>
                      <a:pt x="94" y="70"/>
                      <a:pt x="92" y="73"/>
                    </a:cubicBezTo>
                    <a:cubicBezTo>
                      <a:pt x="92" y="74"/>
                      <a:pt x="91" y="75"/>
                      <a:pt x="90" y="75"/>
                    </a:cubicBezTo>
                    <a:cubicBezTo>
                      <a:pt x="89" y="75"/>
                      <a:pt x="88" y="73"/>
                      <a:pt x="88" y="72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88" y="58"/>
                      <a:pt x="88" y="58"/>
                      <a:pt x="87" y="57"/>
                    </a:cubicBezTo>
                    <a:cubicBezTo>
                      <a:pt x="87" y="56"/>
                      <a:pt x="87" y="55"/>
                      <a:pt x="86" y="55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6" y="54"/>
                      <a:pt x="86" y="53"/>
                    </a:cubicBezTo>
                    <a:cubicBezTo>
                      <a:pt x="86" y="52"/>
                      <a:pt x="86" y="52"/>
                      <a:pt x="86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0"/>
                      <a:pt x="86" y="50"/>
                      <a:pt x="86" y="49"/>
                    </a:cubicBezTo>
                    <a:cubicBezTo>
                      <a:pt x="86" y="39"/>
                      <a:pt x="82" y="30"/>
                      <a:pt x="75" y="23"/>
                    </a:cubicBezTo>
                    <a:cubicBezTo>
                      <a:pt x="69" y="16"/>
                      <a:pt x="59" y="12"/>
                      <a:pt x="49" y="12"/>
                    </a:cubicBezTo>
                    <a:lnTo>
                      <a:pt x="49" y="7"/>
                    </a:lnTo>
                    <a:close/>
                    <a:moveTo>
                      <a:pt x="49" y="4"/>
                    </a:moveTo>
                    <a:cubicBezTo>
                      <a:pt x="37" y="4"/>
                      <a:pt x="26" y="10"/>
                      <a:pt x="18" y="18"/>
                    </a:cubicBezTo>
                    <a:cubicBezTo>
                      <a:pt x="10" y="26"/>
                      <a:pt x="5" y="37"/>
                      <a:pt x="5" y="49"/>
                    </a:cubicBezTo>
                    <a:cubicBezTo>
                      <a:pt x="5" y="52"/>
                      <a:pt x="5" y="55"/>
                      <a:pt x="6" y="58"/>
                    </a:cubicBezTo>
                    <a:cubicBezTo>
                      <a:pt x="6" y="57"/>
                      <a:pt x="6" y="56"/>
                      <a:pt x="6" y="55"/>
                    </a:cubicBezTo>
                    <a:cubicBezTo>
                      <a:pt x="7" y="54"/>
                      <a:pt x="7" y="53"/>
                      <a:pt x="8" y="52"/>
                    </a:cubicBezTo>
                    <a:cubicBezTo>
                      <a:pt x="8" y="52"/>
                      <a:pt x="8" y="51"/>
                      <a:pt x="8" y="51"/>
                    </a:cubicBezTo>
                    <a:cubicBezTo>
                      <a:pt x="8" y="50"/>
                      <a:pt x="8" y="50"/>
                      <a:pt x="8" y="49"/>
                    </a:cubicBezTo>
                    <a:cubicBezTo>
                      <a:pt x="8" y="38"/>
                      <a:pt x="12" y="27"/>
                      <a:pt x="20" y="20"/>
                    </a:cubicBezTo>
                    <a:cubicBezTo>
                      <a:pt x="27" y="12"/>
                      <a:pt x="38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39" y="12"/>
                      <a:pt x="30" y="16"/>
                      <a:pt x="23" y="23"/>
                    </a:cubicBezTo>
                    <a:cubicBezTo>
                      <a:pt x="17" y="30"/>
                      <a:pt x="13" y="39"/>
                      <a:pt x="13" y="49"/>
                    </a:cubicBezTo>
                    <a:cubicBezTo>
                      <a:pt x="13" y="50"/>
                      <a:pt x="13" y="50"/>
                      <a:pt x="13" y="51"/>
                    </a:cubicBezTo>
                    <a:cubicBezTo>
                      <a:pt x="13" y="51"/>
                      <a:pt x="13" y="52"/>
                      <a:pt x="13" y="52"/>
                    </a:cubicBezTo>
                    <a:cubicBezTo>
                      <a:pt x="13" y="53"/>
                      <a:pt x="13" y="54"/>
                      <a:pt x="12" y="54"/>
                    </a:cubicBezTo>
                    <a:cubicBezTo>
                      <a:pt x="12" y="55"/>
                      <a:pt x="11" y="56"/>
                      <a:pt x="11" y="57"/>
                    </a:cubicBezTo>
                    <a:cubicBezTo>
                      <a:pt x="11" y="57"/>
                      <a:pt x="10" y="58"/>
                      <a:pt x="10" y="59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3"/>
                      <a:pt x="9" y="74"/>
                    </a:cubicBezTo>
                    <a:cubicBezTo>
                      <a:pt x="8" y="74"/>
                      <a:pt x="7" y="74"/>
                      <a:pt x="6" y="73"/>
                    </a:cubicBezTo>
                    <a:cubicBezTo>
                      <a:pt x="4" y="69"/>
                      <a:pt x="3" y="65"/>
                      <a:pt x="2" y="61"/>
                    </a:cubicBezTo>
                    <a:cubicBezTo>
                      <a:pt x="1" y="57"/>
                      <a:pt x="0" y="53"/>
                      <a:pt x="0" y="49"/>
                    </a:cubicBezTo>
                    <a:cubicBezTo>
                      <a:pt x="0" y="36"/>
                      <a:pt x="6" y="23"/>
                      <a:pt x="14" y="14"/>
                    </a:cubicBezTo>
                    <a:cubicBezTo>
                      <a:pt x="23" y="5"/>
                      <a:pt x="36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4"/>
                      <a:pt x="49" y="4"/>
                      <a:pt x="4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4" name="Freeform 336"/>
              <p:cNvSpPr>
                <a:spLocks noEditPoints="1"/>
              </p:cNvSpPr>
              <p:nvPr/>
            </p:nvSpPr>
            <p:spPr bwMode="auto">
              <a:xfrm>
                <a:off x="5207000" y="1588"/>
                <a:ext cx="444500" cy="200025"/>
              </a:xfrm>
              <a:custGeom>
                <a:avLst/>
                <a:gdLst>
                  <a:gd name="T0" fmla="*/ 139 w 197"/>
                  <a:gd name="T1" fmla="*/ 79 h 88"/>
                  <a:gd name="T2" fmla="*/ 180 w 197"/>
                  <a:gd name="T3" fmla="*/ 37 h 88"/>
                  <a:gd name="T4" fmla="*/ 171 w 197"/>
                  <a:gd name="T5" fmla="*/ 39 h 88"/>
                  <a:gd name="T6" fmla="*/ 165 w 197"/>
                  <a:gd name="T7" fmla="*/ 36 h 88"/>
                  <a:gd name="T8" fmla="*/ 159 w 197"/>
                  <a:gd name="T9" fmla="*/ 34 h 88"/>
                  <a:gd name="T10" fmla="*/ 156 w 197"/>
                  <a:gd name="T11" fmla="*/ 31 h 88"/>
                  <a:gd name="T12" fmla="*/ 154 w 197"/>
                  <a:gd name="T13" fmla="*/ 27 h 88"/>
                  <a:gd name="T14" fmla="*/ 152 w 197"/>
                  <a:gd name="T15" fmla="*/ 24 h 88"/>
                  <a:gd name="T16" fmla="*/ 148 w 197"/>
                  <a:gd name="T17" fmla="*/ 22 h 88"/>
                  <a:gd name="T18" fmla="*/ 139 w 197"/>
                  <a:gd name="T19" fmla="*/ 12 h 88"/>
                  <a:gd name="T20" fmla="*/ 149 w 197"/>
                  <a:gd name="T21" fmla="*/ 17 h 88"/>
                  <a:gd name="T22" fmla="*/ 156 w 197"/>
                  <a:gd name="T23" fmla="*/ 21 h 88"/>
                  <a:gd name="T24" fmla="*/ 158 w 197"/>
                  <a:gd name="T25" fmla="*/ 25 h 88"/>
                  <a:gd name="T26" fmla="*/ 162 w 197"/>
                  <a:gd name="T27" fmla="*/ 31 h 88"/>
                  <a:gd name="T28" fmla="*/ 166 w 197"/>
                  <a:gd name="T29" fmla="*/ 32 h 88"/>
                  <a:gd name="T30" fmla="*/ 167 w 197"/>
                  <a:gd name="T31" fmla="*/ 32 h 88"/>
                  <a:gd name="T32" fmla="*/ 176 w 197"/>
                  <a:gd name="T33" fmla="*/ 35 h 88"/>
                  <a:gd name="T34" fmla="*/ 180 w 197"/>
                  <a:gd name="T35" fmla="*/ 36 h 88"/>
                  <a:gd name="T36" fmla="*/ 139 w 197"/>
                  <a:gd name="T37" fmla="*/ 79 h 88"/>
                  <a:gd name="T38" fmla="*/ 0 w 197"/>
                  <a:gd name="T39" fmla="*/ 0 h 88"/>
                  <a:gd name="T40" fmla="*/ 99 w 197"/>
                  <a:gd name="T41" fmla="*/ 83 h 88"/>
                  <a:gd name="T42" fmla="*/ 114 w 197"/>
                  <a:gd name="T43" fmla="*/ 68 h 88"/>
                  <a:gd name="T44" fmla="*/ 104 w 197"/>
                  <a:gd name="T45" fmla="*/ 60 h 88"/>
                  <a:gd name="T46" fmla="*/ 102 w 197"/>
                  <a:gd name="T47" fmla="*/ 57 h 88"/>
                  <a:gd name="T48" fmla="*/ 93 w 197"/>
                  <a:gd name="T49" fmla="*/ 40 h 88"/>
                  <a:gd name="T50" fmla="*/ 94 w 197"/>
                  <a:gd name="T51" fmla="*/ 37 h 88"/>
                  <a:gd name="T52" fmla="*/ 95 w 197"/>
                  <a:gd name="T53" fmla="*/ 32 h 88"/>
                  <a:gd name="T54" fmla="*/ 98 w 197"/>
                  <a:gd name="T55" fmla="*/ 27 h 88"/>
                  <a:gd name="T56" fmla="*/ 94 w 197"/>
                  <a:gd name="T57" fmla="*/ 18 h 88"/>
                  <a:gd name="T58" fmla="*/ 88 w 197"/>
                  <a:gd name="T59" fmla="*/ 14 h 88"/>
                  <a:gd name="T60" fmla="*/ 77 w 197"/>
                  <a:gd name="T61" fmla="*/ 6 h 88"/>
                  <a:gd name="T62" fmla="*/ 61 w 197"/>
                  <a:gd name="T63" fmla="*/ 0 h 88"/>
                  <a:gd name="T64" fmla="*/ 103 w 197"/>
                  <a:gd name="T65" fmla="*/ 11 h 88"/>
                  <a:gd name="T66" fmla="*/ 105 w 197"/>
                  <a:gd name="T67" fmla="*/ 11 h 88"/>
                  <a:gd name="T68" fmla="*/ 112 w 197"/>
                  <a:gd name="T69" fmla="*/ 6 h 88"/>
                  <a:gd name="T70" fmla="*/ 113 w 197"/>
                  <a:gd name="T71" fmla="*/ 5 h 88"/>
                  <a:gd name="T72" fmla="*/ 122 w 197"/>
                  <a:gd name="T73" fmla="*/ 7 h 88"/>
                  <a:gd name="T74" fmla="*/ 134 w 197"/>
                  <a:gd name="T75" fmla="*/ 8 h 88"/>
                  <a:gd name="T76" fmla="*/ 139 w 197"/>
                  <a:gd name="T77" fmla="*/ 18 h 88"/>
                  <a:gd name="T78" fmla="*/ 134 w 197"/>
                  <a:gd name="T79" fmla="*/ 14 h 88"/>
                  <a:gd name="T80" fmla="*/ 120 w 197"/>
                  <a:gd name="T81" fmla="*/ 11 h 88"/>
                  <a:gd name="T82" fmla="*/ 114 w 197"/>
                  <a:gd name="T83" fmla="*/ 11 h 88"/>
                  <a:gd name="T84" fmla="*/ 113 w 197"/>
                  <a:gd name="T85" fmla="*/ 11 h 88"/>
                  <a:gd name="T86" fmla="*/ 107 w 197"/>
                  <a:gd name="T87" fmla="*/ 15 h 88"/>
                  <a:gd name="T88" fmla="*/ 102 w 197"/>
                  <a:gd name="T89" fmla="*/ 29 h 88"/>
                  <a:gd name="T90" fmla="*/ 100 w 197"/>
                  <a:gd name="T91" fmla="*/ 32 h 88"/>
                  <a:gd name="T92" fmla="*/ 98 w 197"/>
                  <a:gd name="T93" fmla="*/ 35 h 88"/>
                  <a:gd name="T94" fmla="*/ 98 w 197"/>
                  <a:gd name="T95" fmla="*/ 41 h 88"/>
                  <a:gd name="T96" fmla="*/ 100 w 197"/>
                  <a:gd name="T97" fmla="*/ 44 h 88"/>
                  <a:gd name="T98" fmla="*/ 106 w 197"/>
                  <a:gd name="T99" fmla="*/ 54 h 88"/>
                  <a:gd name="T100" fmla="*/ 115 w 197"/>
                  <a:gd name="T101" fmla="*/ 63 h 88"/>
                  <a:gd name="T102" fmla="*/ 121 w 197"/>
                  <a:gd name="T103" fmla="*/ 68 h 88"/>
                  <a:gd name="T104" fmla="*/ 120 w 197"/>
                  <a:gd name="T105" fmla="*/ 8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7" h="88">
                    <a:moveTo>
                      <a:pt x="197" y="0"/>
                    </a:moveTo>
                    <a:cubicBezTo>
                      <a:pt x="195" y="23"/>
                      <a:pt x="184" y="43"/>
                      <a:pt x="169" y="59"/>
                    </a:cubicBezTo>
                    <a:cubicBezTo>
                      <a:pt x="160" y="67"/>
                      <a:pt x="150" y="74"/>
                      <a:pt x="139" y="79"/>
                    </a:cubicBezTo>
                    <a:cubicBezTo>
                      <a:pt x="139" y="74"/>
                      <a:pt x="139" y="74"/>
                      <a:pt x="139" y="74"/>
                    </a:cubicBezTo>
                    <a:cubicBezTo>
                      <a:pt x="149" y="69"/>
                      <a:pt x="158" y="63"/>
                      <a:pt x="166" y="55"/>
                    </a:cubicBezTo>
                    <a:cubicBezTo>
                      <a:pt x="171" y="50"/>
                      <a:pt x="176" y="44"/>
                      <a:pt x="180" y="37"/>
                    </a:cubicBezTo>
                    <a:cubicBezTo>
                      <a:pt x="178" y="38"/>
                      <a:pt x="177" y="39"/>
                      <a:pt x="176" y="40"/>
                    </a:cubicBezTo>
                    <a:cubicBezTo>
                      <a:pt x="174" y="40"/>
                      <a:pt x="173" y="39"/>
                      <a:pt x="171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69" y="39"/>
                      <a:pt x="167" y="39"/>
                      <a:pt x="166" y="37"/>
                    </a:cubicBezTo>
                    <a:cubicBezTo>
                      <a:pt x="165" y="36"/>
                      <a:pt x="165" y="36"/>
                      <a:pt x="165" y="36"/>
                    </a:cubicBezTo>
                    <a:cubicBezTo>
                      <a:pt x="165" y="36"/>
                      <a:pt x="165" y="36"/>
                      <a:pt x="165" y="36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62" y="35"/>
                      <a:pt x="160" y="36"/>
                      <a:pt x="159" y="34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3"/>
                      <a:pt x="156" y="33"/>
                      <a:pt x="156" y="31"/>
                    </a:cubicBezTo>
                    <a:cubicBezTo>
                      <a:pt x="156" y="31"/>
                      <a:pt x="156" y="31"/>
                      <a:pt x="156" y="31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4" y="28"/>
                      <a:pt x="154" y="27"/>
                    </a:cubicBezTo>
                    <a:cubicBezTo>
                      <a:pt x="154" y="27"/>
                      <a:pt x="154" y="27"/>
                      <a:pt x="154" y="27"/>
                    </a:cubicBezTo>
                    <a:cubicBezTo>
                      <a:pt x="153" y="25"/>
                      <a:pt x="153" y="25"/>
                      <a:pt x="153" y="25"/>
                    </a:cubicBezTo>
                    <a:cubicBezTo>
                      <a:pt x="153" y="24"/>
                      <a:pt x="153" y="24"/>
                      <a:pt x="153" y="24"/>
                    </a:cubicBez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24"/>
                      <a:pt x="152" y="24"/>
                      <a:pt x="152" y="24"/>
                    </a:cubicBezTo>
                    <a:cubicBezTo>
                      <a:pt x="151" y="23"/>
                      <a:pt x="150" y="22"/>
                      <a:pt x="148" y="22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4" y="22"/>
                      <a:pt x="143" y="23"/>
                      <a:pt x="139" y="18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3" y="15"/>
                      <a:pt x="143" y="15"/>
                      <a:pt x="143" y="15"/>
                    </a:cubicBezTo>
                    <a:cubicBezTo>
                      <a:pt x="145" y="18"/>
                      <a:pt x="145" y="17"/>
                      <a:pt x="149" y="17"/>
                    </a:cubicBezTo>
                    <a:cubicBezTo>
                      <a:pt x="149" y="17"/>
                      <a:pt x="149" y="17"/>
                      <a:pt x="149" y="17"/>
                    </a:cubicBezTo>
                    <a:cubicBezTo>
                      <a:pt x="152" y="17"/>
                      <a:pt x="153" y="19"/>
                      <a:pt x="155" y="20"/>
                    </a:cubicBezTo>
                    <a:cubicBezTo>
                      <a:pt x="155" y="20"/>
                      <a:pt x="155" y="20"/>
                      <a:pt x="155" y="20"/>
                    </a:cubicBezTo>
                    <a:cubicBezTo>
                      <a:pt x="156" y="21"/>
                      <a:pt x="156" y="21"/>
                      <a:pt x="156" y="21"/>
                    </a:cubicBezTo>
                    <a:cubicBezTo>
                      <a:pt x="156" y="21"/>
                      <a:pt x="156" y="21"/>
                      <a:pt x="156" y="21"/>
                    </a:cubicBezTo>
                    <a:cubicBezTo>
                      <a:pt x="157" y="22"/>
                      <a:pt x="158" y="23"/>
                      <a:pt x="158" y="25"/>
                    </a:cubicBezTo>
                    <a:cubicBezTo>
                      <a:pt x="158" y="25"/>
                      <a:pt x="158" y="25"/>
                      <a:pt x="158" y="25"/>
                    </a:cubicBezTo>
                    <a:cubicBezTo>
                      <a:pt x="158" y="25"/>
                      <a:pt x="158" y="25"/>
                      <a:pt x="158" y="25"/>
                    </a:cubicBezTo>
                    <a:cubicBezTo>
                      <a:pt x="159" y="27"/>
                      <a:pt x="160" y="27"/>
                      <a:pt x="160" y="30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6" y="32"/>
                      <a:pt x="166" y="32"/>
                      <a:pt x="166" y="32"/>
                    </a:cubicBezTo>
                    <a:cubicBezTo>
                      <a:pt x="166" y="32"/>
                      <a:pt x="166" y="32"/>
                      <a:pt x="166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8" y="32"/>
                      <a:pt x="170" y="33"/>
                      <a:pt x="171" y="34"/>
                    </a:cubicBezTo>
                    <a:cubicBezTo>
                      <a:pt x="172" y="34"/>
                      <a:pt x="172" y="34"/>
                      <a:pt x="172" y="34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7" y="35"/>
                      <a:pt x="177" y="35"/>
                      <a:pt x="177" y="35"/>
                    </a:cubicBezTo>
                    <a:cubicBezTo>
                      <a:pt x="177" y="35"/>
                      <a:pt x="177" y="35"/>
                      <a:pt x="177" y="35"/>
                    </a:cubicBezTo>
                    <a:cubicBezTo>
                      <a:pt x="178" y="35"/>
                      <a:pt x="179" y="35"/>
                      <a:pt x="180" y="36"/>
                    </a:cubicBezTo>
                    <a:cubicBezTo>
                      <a:pt x="187" y="25"/>
                      <a:pt x="191" y="13"/>
                      <a:pt x="193" y="0"/>
                    </a:cubicBezTo>
                    <a:lnTo>
                      <a:pt x="197" y="0"/>
                    </a:lnTo>
                    <a:close/>
                    <a:moveTo>
                      <a:pt x="139" y="79"/>
                    </a:moveTo>
                    <a:cubicBezTo>
                      <a:pt x="127" y="85"/>
                      <a:pt x="113" y="88"/>
                      <a:pt x="99" y="88"/>
                    </a:cubicBezTo>
                    <a:cubicBezTo>
                      <a:pt x="71" y="88"/>
                      <a:pt x="46" y="77"/>
                      <a:pt x="28" y="59"/>
                    </a:cubicBezTo>
                    <a:cubicBezTo>
                      <a:pt x="13" y="43"/>
                      <a:pt x="3" y="23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22"/>
                      <a:pt x="17" y="41"/>
                      <a:pt x="32" y="55"/>
                    </a:cubicBezTo>
                    <a:cubicBezTo>
                      <a:pt x="49" y="72"/>
                      <a:pt x="73" y="83"/>
                      <a:pt x="99" y="83"/>
                    </a:cubicBezTo>
                    <a:cubicBezTo>
                      <a:pt x="105" y="83"/>
                      <a:pt x="112" y="82"/>
                      <a:pt x="118" y="81"/>
                    </a:cubicBezTo>
                    <a:cubicBezTo>
                      <a:pt x="118" y="78"/>
                      <a:pt x="119" y="74"/>
                      <a:pt x="117" y="71"/>
                    </a:cubicBezTo>
                    <a:cubicBezTo>
                      <a:pt x="114" y="68"/>
                      <a:pt x="114" y="68"/>
                      <a:pt x="114" y="68"/>
                    </a:cubicBezTo>
                    <a:cubicBezTo>
                      <a:pt x="114" y="68"/>
                      <a:pt x="114" y="68"/>
                      <a:pt x="114" y="68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06" y="64"/>
                      <a:pt x="106" y="64"/>
                      <a:pt x="104" y="60"/>
                    </a:cubicBezTo>
                    <a:cubicBezTo>
                      <a:pt x="104" y="60"/>
                      <a:pt x="104" y="60"/>
                      <a:pt x="104" y="60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0" y="54"/>
                      <a:pt x="99" y="50"/>
                      <a:pt x="96" y="47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6" y="47"/>
                      <a:pt x="92" y="45"/>
                      <a:pt x="93" y="40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3" y="39"/>
                      <a:pt x="94" y="38"/>
                      <a:pt x="95" y="38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3" y="34"/>
                      <a:pt x="94" y="33"/>
                      <a:pt x="95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0"/>
                      <a:pt x="96" y="29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9" y="25"/>
                      <a:pt x="103" y="24"/>
                      <a:pt x="100" y="18"/>
                    </a:cubicBezTo>
                    <a:cubicBezTo>
                      <a:pt x="99" y="20"/>
                      <a:pt x="95" y="19"/>
                      <a:pt x="94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3" y="18"/>
                      <a:pt x="93" y="18"/>
                      <a:pt x="93" y="18"/>
                    </a:cubicBezTo>
                    <a:cubicBezTo>
                      <a:pt x="88" y="16"/>
                      <a:pt x="89" y="15"/>
                      <a:pt x="88" y="14"/>
                    </a:cubicBezTo>
                    <a:cubicBezTo>
                      <a:pt x="84" y="13"/>
                      <a:pt x="86" y="12"/>
                      <a:pt x="85" y="10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4" y="5"/>
                      <a:pt x="72" y="1"/>
                      <a:pt x="70" y="2"/>
                    </a:cubicBezTo>
                    <a:cubicBezTo>
                      <a:pt x="67" y="3"/>
                      <a:pt x="64" y="1"/>
                      <a:pt x="61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6" y="4"/>
                      <a:pt x="92" y="7"/>
                      <a:pt x="95" y="10"/>
                    </a:cubicBezTo>
                    <a:cubicBezTo>
                      <a:pt x="97" y="13"/>
                      <a:pt x="99" y="9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3" y="11"/>
                      <a:pt x="104" y="11"/>
                      <a:pt x="104" y="12"/>
                    </a:cubicBezTo>
                    <a:cubicBezTo>
                      <a:pt x="104" y="11"/>
                      <a:pt x="105" y="11"/>
                      <a:pt x="105" y="11"/>
                    </a:cubicBezTo>
                    <a:cubicBezTo>
                      <a:pt x="107" y="7"/>
                      <a:pt x="107" y="8"/>
                      <a:pt x="111" y="6"/>
                    </a:cubicBezTo>
                    <a:cubicBezTo>
                      <a:pt x="111" y="6"/>
                      <a:pt x="111" y="6"/>
                      <a:pt x="111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4" y="4"/>
                      <a:pt x="116" y="3"/>
                      <a:pt x="118" y="5"/>
                    </a:cubicBezTo>
                    <a:cubicBezTo>
                      <a:pt x="119" y="5"/>
                      <a:pt x="121" y="6"/>
                      <a:pt x="122" y="7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3" y="7"/>
                      <a:pt x="123" y="7"/>
                      <a:pt x="124" y="8"/>
                    </a:cubicBezTo>
                    <a:cubicBezTo>
                      <a:pt x="124" y="8"/>
                      <a:pt x="127" y="8"/>
                      <a:pt x="128" y="9"/>
                    </a:cubicBezTo>
                    <a:cubicBezTo>
                      <a:pt x="130" y="7"/>
                      <a:pt x="133" y="7"/>
                      <a:pt x="134" y="8"/>
                    </a:cubicBezTo>
                    <a:cubicBezTo>
                      <a:pt x="137" y="7"/>
                      <a:pt x="138" y="10"/>
                      <a:pt x="139" y="12"/>
                    </a:cubicBezTo>
                    <a:cubicBezTo>
                      <a:pt x="139" y="18"/>
                      <a:pt x="139" y="18"/>
                      <a:pt x="139" y="18"/>
                    </a:cubicBezTo>
                    <a:cubicBezTo>
                      <a:pt x="139" y="18"/>
                      <a:pt x="139" y="18"/>
                      <a:pt x="139" y="18"/>
                    </a:cubicBezTo>
                    <a:cubicBezTo>
                      <a:pt x="138" y="16"/>
                      <a:pt x="137" y="17"/>
                      <a:pt x="135" y="16"/>
                    </a:cubicBezTo>
                    <a:cubicBezTo>
                      <a:pt x="135" y="16"/>
                      <a:pt x="135" y="16"/>
                      <a:pt x="135" y="16"/>
                    </a:cubicBezTo>
                    <a:cubicBezTo>
                      <a:pt x="134" y="14"/>
                      <a:pt x="134" y="14"/>
                      <a:pt x="134" y="14"/>
                    </a:cubicBezTo>
                    <a:cubicBezTo>
                      <a:pt x="133" y="14"/>
                      <a:pt x="132" y="12"/>
                      <a:pt x="131" y="12"/>
                    </a:cubicBezTo>
                    <a:cubicBezTo>
                      <a:pt x="128" y="15"/>
                      <a:pt x="127" y="12"/>
                      <a:pt x="125" y="13"/>
                    </a:cubicBezTo>
                    <a:cubicBezTo>
                      <a:pt x="122" y="13"/>
                      <a:pt x="121" y="12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19" y="10"/>
                      <a:pt x="119" y="10"/>
                      <a:pt x="119" y="10"/>
                    </a:cubicBezTo>
                    <a:cubicBezTo>
                      <a:pt x="118" y="11"/>
                      <a:pt x="117" y="12"/>
                      <a:pt x="114" y="11"/>
                    </a:cubicBezTo>
                    <a:cubicBezTo>
                      <a:pt x="114" y="11"/>
                      <a:pt x="114" y="11"/>
                      <a:pt x="114" y="11"/>
                    </a:cubicBezTo>
                    <a:cubicBezTo>
                      <a:pt x="114" y="11"/>
                      <a:pt x="114" y="11"/>
                      <a:pt x="114" y="11"/>
                    </a:cubicBezTo>
                    <a:cubicBezTo>
                      <a:pt x="113" y="11"/>
                      <a:pt x="113" y="11"/>
                      <a:pt x="113" y="11"/>
                    </a:cubicBezTo>
                    <a:cubicBezTo>
                      <a:pt x="113" y="11"/>
                      <a:pt x="113" y="11"/>
                      <a:pt x="113" y="11"/>
                    </a:cubicBezTo>
                    <a:cubicBezTo>
                      <a:pt x="110" y="12"/>
                      <a:pt x="111" y="10"/>
                      <a:pt x="109" y="13"/>
                    </a:cubicBezTo>
                    <a:cubicBezTo>
                      <a:pt x="109" y="14"/>
                      <a:pt x="108" y="15"/>
                      <a:pt x="107" y="15"/>
                    </a:cubicBezTo>
                    <a:cubicBezTo>
                      <a:pt x="107" y="16"/>
                      <a:pt x="106" y="17"/>
                      <a:pt x="105" y="17"/>
                    </a:cubicBezTo>
                    <a:cubicBezTo>
                      <a:pt x="107" y="20"/>
                      <a:pt x="106" y="26"/>
                      <a:pt x="103" y="28"/>
                    </a:cubicBezTo>
                    <a:cubicBezTo>
                      <a:pt x="102" y="29"/>
                      <a:pt x="102" y="29"/>
                      <a:pt x="102" y="29"/>
                    </a:cubicBezTo>
                    <a:cubicBezTo>
                      <a:pt x="102" y="29"/>
                      <a:pt x="102" y="29"/>
                      <a:pt x="102" y="29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8" y="35"/>
                      <a:pt x="98" y="35"/>
                    </a:cubicBezTo>
                    <a:cubicBezTo>
                      <a:pt x="99" y="35"/>
                      <a:pt x="101" y="38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3"/>
                      <a:pt x="99" y="43"/>
                      <a:pt x="99" y="43"/>
                    </a:cubicBezTo>
                    <a:cubicBezTo>
                      <a:pt x="99" y="43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3" y="47"/>
                      <a:pt x="104" y="51"/>
                      <a:pt x="106" y="54"/>
                    </a:cubicBezTo>
                    <a:cubicBezTo>
                      <a:pt x="106" y="54"/>
                      <a:pt x="106" y="54"/>
                      <a:pt x="106" y="54"/>
                    </a:cubicBezTo>
                    <a:cubicBezTo>
                      <a:pt x="109" y="58"/>
                      <a:pt x="109" y="58"/>
                      <a:pt x="109" y="58"/>
                    </a:cubicBezTo>
                    <a:cubicBezTo>
                      <a:pt x="109" y="58"/>
                      <a:pt x="109" y="58"/>
                      <a:pt x="109" y="58"/>
                    </a:cubicBezTo>
                    <a:cubicBezTo>
                      <a:pt x="110" y="60"/>
                      <a:pt x="109" y="61"/>
                      <a:pt x="115" y="63"/>
                    </a:cubicBezTo>
                    <a:cubicBezTo>
                      <a:pt x="115" y="63"/>
                      <a:pt x="116" y="64"/>
                      <a:pt x="117" y="64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18" y="65"/>
                      <a:pt x="121" y="67"/>
                      <a:pt x="121" y="68"/>
                    </a:cubicBezTo>
                    <a:cubicBezTo>
                      <a:pt x="121" y="68"/>
                      <a:pt x="121" y="68"/>
                      <a:pt x="121" y="68"/>
                    </a:cubicBezTo>
                    <a:cubicBezTo>
                      <a:pt x="123" y="71"/>
                      <a:pt x="123" y="75"/>
                      <a:pt x="123" y="78"/>
                    </a:cubicBezTo>
                    <a:cubicBezTo>
                      <a:pt x="122" y="79"/>
                      <a:pt x="121" y="80"/>
                      <a:pt x="120" y="81"/>
                    </a:cubicBezTo>
                    <a:cubicBezTo>
                      <a:pt x="127" y="79"/>
                      <a:pt x="133" y="77"/>
                      <a:pt x="139" y="74"/>
                    </a:cubicBezTo>
                    <a:lnTo>
                      <a:pt x="139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5" name="Freeform 337"/>
              <p:cNvSpPr>
                <a:spLocks noEditPoints="1"/>
              </p:cNvSpPr>
              <p:nvPr/>
            </p:nvSpPr>
            <p:spPr bwMode="auto">
              <a:xfrm>
                <a:off x="8270875" y="1576388"/>
                <a:ext cx="655638" cy="654050"/>
              </a:xfrm>
              <a:custGeom>
                <a:avLst/>
                <a:gdLst>
                  <a:gd name="T0" fmla="*/ 258 w 290"/>
                  <a:gd name="T1" fmla="*/ 220 h 290"/>
                  <a:gd name="T2" fmla="*/ 232 w 290"/>
                  <a:gd name="T3" fmla="*/ 211 h 290"/>
                  <a:gd name="T4" fmla="*/ 227 w 290"/>
                  <a:gd name="T5" fmla="*/ 191 h 290"/>
                  <a:gd name="T6" fmla="*/ 237 w 290"/>
                  <a:gd name="T7" fmla="*/ 206 h 290"/>
                  <a:gd name="T8" fmla="*/ 259 w 290"/>
                  <a:gd name="T9" fmla="*/ 212 h 290"/>
                  <a:gd name="T10" fmla="*/ 248 w 290"/>
                  <a:gd name="T11" fmla="*/ 68 h 290"/>
                  <a:gd name="T12" fmla="*/ 236 w 290"/>
                  <a:gd name="T13" fmla="*/ 71 h 290"/>
                  <a:gd name="T14" fmla="*/ 232 w 290"/>
                  <a:gd name="T15" fmla="*/ 54 h 290"/>
                  <a:gd name="T16" fmla="*/ 230 w 290"/>
                  <a:gd name="T17" fmla="*/ 38 h 290"/>
                  <a:gd name="T18" fmla="*/ 225 w 290"/>
                  <a:gd name="T19" fmla="*/ 24 h 290"/>
                  <a:gd name="T20" fmla="*/ 217 w 290"/>
                  <a:gd name="T21" fmla="*/ 34 h 290"/>
                  <a:gd name="T22" fmla="*/ 204 w 290"/>
                  <a:gd name="T23" fmla="*/ 35 h 290"/>
                  <a:gd name="T24" fmla="*/ 203 w 290"/>
                  <a:gd name="T25" fmla="*/ 277 h 290"/>
                  <a:gd name="T26" fmla="*/ 209 w 290"/>
                  <a:gd name="T27" fmla="*/ 71 h 290"/>
                  <a:gd name="T28" fmla="*/ 225 w 290"/>
                  <a:gd name="T29" fmla="*/ 198 h 290"/>
                  <a:gd name="T30" fmla="*/ 209 w 290"/>
                  <a:gd name="T31" fmla="*/ 183 h 290"/>
                  <a:gd name="T32" fmla="*/ 170 w 290"/>
                  <a:gd name="T33" fmla="*/ 24 h 290"/>
                  <a:gd name="T34" fmla="*/ 185 w 290"/>
                  <a:gd name="T35" fmla="*/ 14 h 290"/>
                  <a:gd name="T36" fmla="*/ 170 w 290"/>
                  <a:gd name="T37" fmla="*/ 287 h 290"/>
                  <a:gd name="T38" fmla="*/ 178 w 290"/>
                  <a:gd name="T39" fmla="*/ 261 h 290"/>
                  <a:gd name="T40" fmla="*/ 170 w 290"/>
                  <a:gd name="T41" fmla="*/ 38 h 290"/>
                  <a:gd name="T42" fmla="*/ 203 w 290"/>
                  <a:gd name="T43" fmla="*/ 28 h 290"/>
                  <a:gd name="T44" fmla="*/ 181 w 290"/>
                  <a:gd name="T45" fmla="*/ 94 h 290"/>
                  <a:gd name="T46" fmla="*/ 174 w 290"/>
                  <a:gd name="T47" fmla="*/ 90 h 290"/>
                  <a:gd name="T48" fmla="*/ 203 w 290"/>
                  <a:gd name="T49" fmla="*/ 179 h 290"/>
                  <a:gd name="T50" fmla="*/ 176 w 290"/>
                  <a:gd name="T51" fmla="*/ 177 h 290"/>
                  <a:gd name="T52" fmla="*/ 197 w 290"/>
                  <a:gd name="T53" fmla="*/ 174 h 290"/>
                  <a:gd name="T54" fmla="*/ 170 w 290"/>
                  <a:gd name="T55" fmla="*/ 287 h 290"/>
                  <a:gd name="T56" fmla="*/ 170 w 290"/>
                  <a:gd name="T57" fmla="*/ 46 h 290"/>
                  <a:gd name="T58" fmla="*/ 170 w 290"/>
                  <a:gd name="T59" fmla="*/ 24 h 290"/>
                  <a:gd name="T60" fmla="*/ 168 w 290"/>
                  <a:gd name="T61" fmla="*/ 95 h 290"/>
                  <a:gd name="T62" fmla="*/ 166 w 290"/>
                  <a:gd name="T63" fmla="*/ 177 h 290"/>
                  <a:gd name="T64" fmla="*/ 165 w 290"/>
                  <a:gd name="T65" fmla="*/ 169 h 290"/>
                  <a:gd name="T66" fmla="*/ 159 w 290"/>
                  <a:gd name="T67" fmla="*/ 246 h 290"/>
                  <a:gd name="T68" fmla="*/ 156 w 290"/>
                  <a:gd name="T69" fmla="*/ 8 h 290"/>
                  <a:gd name="T70" fmla="*/ 118 w 290"/>
                  <a:gd name="T71" fmla="*/ 9 h 290"/>
                  <a:gd name="T72" fmla="*/ 159 w 290"/>
                  <a:gd name="T73" fmla="*/ 282 h 290"/>
                  <a:gd name="T74" fmla="*/ 159 w 290"/>
                  <a:gd name="T75" fmla="*/ 114 h 290"/>
                  <a:gd name="T76" fmla="*/ 119 w 290"/>
                  <a:gd name="T77" fmla="*/ 124 h 290"/>
                  <a:gd name="T78" fmla="*/ 103 w 290"/>
                  <a:gd name="T79" fmla="*/ 145 h 290"/>
                  <a:gd name="T80" fmla="*/ 130 w 290"/>
                  <a:gd name="T81" fmla="*/ 151 h 290"/>
                  <a:gd name="T82" fmla="*/ 151 w 290"/>
                  <a:gd name="T83" fmla="*/ 177 h 290"/>
                  <a:gd name="T84" fmla="*/ 150 w 290"/>
                  <a:gd name="T85" fmla="*/ 204 h 290"/>
                  <a:gd name="T86" fmla="*/ 143 w 290"/>
                  <a:gd name="T87" fmla="*/ 221 h 290"/>
                  <a:gd name="T88" fmla="*/ 153 w 290"/>
                  <a:gd name="T89" fmla="*/ 249 h 290"/>
                  <a:gd name="T90" fmla="*/ 138 w 290"/>
                  <a:gd name="T91" fmla="*/ 215 h 290"/>
                  <a:gd name="T92" fmla="*/ 138 w 290"/>
                  <a:gd name="T93" fmla="*/ 188 h 290"/>
                  <a:gd name="T94" fmla="*/ 90 w 290"/>
                  <a:gd name="T95" fmla="*/ 162 h 290"/>
                  <a:gd name="T96" fmla="*/ 99 w 290"/>
                  <a:gd name="T97" fmla="*/ 131 h 290"/>
                  <a:gd name="T98" fmla="*/ 157 w 290"/>
                  <a:gd name="T99" fmla="*/ 107 h 290"/>
                  <a:gd name="T100" fmla="*/ 61 w 290"/>
                  <a:gd name="T101" fmla="*/ 36 h 290"/>
                  <a:gd name="T102" fmla="*/ 64 w 290"/>
                  <a:gd name="T103" fmla="*/ 51 h 290"/>
                  <a:gd name="T104" fmla="*/ 49 w 290"/>
                  <a:gd name="T105" fmla="*/ 100 h 290"/>
                  <a:gd name="T106" fmla="*/ 68 w 290"/>
                  <a:gd name="T107" fmla="*/ 123 h 290"/>
                  <a:gd name="T108" fmla="*/ 89 w 290"/>
                  <a:gd name="T109" fmla="*/ 162 h 290"/>
                  <a:gd name="T110" fmla="*/ 66 w 290"/>
                  <a:gd name="T111" fmla="*/ 142 h 290"/>
                  <a:gd name="T112" fmla="*/ 50 w 290"/>
                  <a:gd name="T113" fmla="*/ 116 h 290"/>
                  <a:gd name="T114" fmla="*/ 46 w 290"/>
                  <a:gd name="T115" fmla="*/ 82 h 290"/>
                  <a:gd name="T116" fmla="*/ 7 w 290"/>
                  <a:gd name="T117" fmla="*/ 145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" h="290">
                    <a:moveTo>
                      <a:pt x="225" y="24"/>
                    </a:moveTo>
                    <a:cubicBezTo>
                      <a:pt x="233" y="29"/>
                      <a:pt x="241" y="35"/>
                      <a:pt x="247" y="42"/>
                    </a:cubicBezTo>
                    <a:cubicBezTo>
                      <a:pt x="274" y="68"/>
                      <a:pt x="290" y="105"/>
                      <a:pt x="290" y="145"/>
                    </a:cubicBezTo>
                    <a:cubicBezTo>
                      <a:pt x="290" y="185"/>
                      <a:pt x="274" y="221"/>
                      <a:pt x="247" y="247"/>
                    </a:cubicBezTo>
                    <a:cubicBezTo>
                      <a:pt x="241" y="254"/>
                      <a:pt x="233" y="260"/>
                      <a:pt x="225" y="266"/>
                    </a:cubicBezTo>
                    <a:cubicBezTo>
                      <a:pt x="225" y="257"/>
                      <a:pt x="225" y="257"/>
                      <a:pt x="225" y="257"/>
                    </a:cubicBezTo>
                    <a:cubicBezTo>
                      <a:pt x="231" y="253"/>
                      <a:pt x="237" y="248"/>
                      <a:pt x="242" y="242"/>
                    </a:cubicBezTo>
                    <a:cubicBezTo>
                      <a:pt x="250" y="234"/>
                      <a:pt x="257" y="225"/>
                      <a:pt x="263" y="215"/>
                    </a:cubicBezTo>
                    <a:cubicBezTo>
                      <a:pt x="261" y="217"/>
                      <a:pt x="259" y="218"/>
                      <a:pt x="258" y="220"/>
                    </a:cubicBezTo>
                    <a:cubicBezTo>
                      <a:pt x="255" y="220"/>
                      <a:pt x="253" y="219"/>
                      <a:pt x="251" y="218"/>
                    </a:cubicBezTo>
                    <a:cubicBezTo>
                      <a:pt x="251" y="218"/>
                      <a:pt x="251" y="218"/>
                      <a:pt x="251" y="218"/>
                    </a:cubicBezTo>
                    <a:cubicBezTo>
                      <a:pt x="247" y="218"/>
                      <a:pt x="245" y="218"/>
                      <a:pt x="244" y="215"/>
                    </a:cubicBezTo>
                    <a:cubicBezTo>
                      <a:pt x="242" y="214"/>
                      <a:pt x="242" y="214"/>
                      <a:pt x="242" y="214"/>
                    </a:cubicBezTo>
                    <a:cubicBezTo>
                      <a:pt x="242" y="214"/>
                      <a:pt x="242" y="214"/>
                      <a:pt x="242" y="214"/>
                    </a:cubicBezTo>
                    <a:cubicBezTo>
                      <a:pt x="241" y="214"/>
                      <a:pt x="241" y="214"/>
                      <a:pt x="241" y="214"/>
                    </a:cubicBezTo>
                    <a:cubicBezTo>
                      <a:pt x="241" y="214"/>
                      <a:pt x="241" y="214"/>
                      <a:pt x="241" y="214"/>
                    </a:cubicBezTo>
                    <a:cubicBezTo>
                      <a:pt x="238" y="213"/>
                      <a:pt x="235" y="214"/>
                      <a:pt x="232" y="211"/>
                    </a:cubicBezTo>
                    <a:cubicBezTo>
                      <a:pt x="232" y="211"/>
                      <a:pt x="232" y="211"/>
                      <a:pt x="232" y="211"/>
                    </a:cubicBezTo>
                    <a:cubicBezTo>
                      <a:pt x="231" y="210"/>
                      <a:pt x="229" y="210"/>
                      <a:pt x="228" y="207"/>
                    </a:cubicBezTo>
                    <a:cubicBezTo>
                      <a:pt x="228" y="207"/>
                      <a:pt x="228" y="207"/>
                      <a:pt x="228" y="207"/>
                    </a:cubicBezTo>
                    <a:cubicBezTo>
                      <a:pt x="227" y="204"/>
                      <a:pt x="227" y="204"/>
                      <a:pt x="227" y="204"/>
                    </a:cubicBezTo>
                    <a:cubicBezTo>
                      <a:pt x="226" y="203"/>
                      <a:pt x="226" y="202"/>
                      <a:pt x="225" y="201"/>
                    </a:cubicBezTo>
                    <a:cubicBezTo>
                      <a:pt x="225" y="201"/>
                      <a:pt x="225" y="201"/>
                      <a:pt x="225" y="201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5" y="189"/>
                      <a:pt x="225" y="189"/>
                      <a:pt x="225" y="189"/>
                    </a:cubicBezTo>
                    <a:cubicBezTo>
                      <a:pt x="225" y="190"/>
                      <a:pt x="226" y="190"/>
                      <a:pt x="227" y="191"/>
                    </a:cubicBezTo>
                    <a:cubicBezTo>
                      <a:pt x="227" y="191"/>
                      <a:pt x="227" y="191"/>
                      <a:pt x="227" y="191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30" y="193"/>
                      <a:pt x="231" y="195"/>
                      <a:pt x="232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3" y="201"/>
                      <a:pt x="235" y="201"/>
                      <a:pt x="235" y="205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43" y="208"/>
                      <a:pt x="243" y="208"/>
                      <a:pt x="243" y="208"/>
                    </a:cubicBezTo>
                    <a:cubicBezTo>
                      <a:pt x="243" y="208"/>
                      <a:pt x="243" y="208"/>
                      <a:pt x="243" y="208"/>
                    </a:cubicBezTo>
                    <a:cubicBezTo>
                      <a:pt x="244" y="208"/>
                      <a:pt x="244" y="208"/>
                      <a:pt x="244" y="208"/>
                    </a:cubicBezTo>
                    <a:cubicBezTo>
                      <a:pt x="244" y="208"/>
                      <a:pt x="244" y="208"/>
                      <a:pt x="244" y="208"/>
                    </a:cubicBezTo>
                    <a:cubicBezTo>
                      <a:pt x="247" y="209"/>
                      <a:pt x="249" y="209"/>
                      <a:pt x="250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7" y="213"/>
                      <a:pt x="257" y="213"/>
                      <a:pt x="257" y="213"/>
                    </a:cubicBezTo>
                    <a:cubicBezTo>
                      <a:pt x="259" y="212"/>
                      <a:pt x="259" y="212"/>
                      <a:pt x="259" y="212"/>
                    </a:cubicBezTo>
                    <a:cubicBezTo>
                      <a:pt x="259" y="212"/>
                      <a:pt x="259" y="212"/>
                      <a:pt x="259" y="212"/>
                    </a:cubicBezTo>
                    <a:cubicBezTo>
                      <a:pt x="261" y="213"/>
                      <a:pt x="263" y="213"/>
                      <a:pt x="264" y="214"/>
                    </a:cubicBezTo>
                    <a:cubicBezTo>
                      <a:pt x="276" y="194"/>
                      <a:pt x="283" y="170"/>
                      <a:pt x="283" y="145"/>
                    </a:cubicBezTo>
                    <a:cubicBezTo>
                      <a:pt x="283" y="109"/>
                      <a:pt x="269" y="76"/>
                      <a:pt x="247" y="51"/>
                    </a:cubicBezTo>
                    <a:cubicBezTo>
                      <a:pt x="247" y="54"/>
                      <a:pt x="246" y="54"/>
                      <a:pt x="244" y="58"/>
                    </a:cubicBezTo>
                    <a:cubicBezTo>
                      <a:pt x="245" y="59"/>
                      <a:pt x="246" y="60"/>
                      <a:pt x="247" y="61"/>
                    </a:cubicBezTo>
                    <a:cubicBezTo>
                      <a:pt x="247" y="61"/>
                      <a:pt x="247" y="61"/>
                      <a:pt x="247" y="61"/>
                    </a:cubicBezTo>
                    <a:cubicBezTo>
                      <a:pt x="248" y="63"/>
                      <a:pt x="247" y="64"/>
                      <a:pt x="247" y="66"/>
                    </a:cubicBezTo>
                    <a:cubicBezTo>
                      <a:pt x="247" y="66"/>
                      <a:pt x="248" y="67"/>
                      <a:pt x="248" y="68"/>
                    </a:cubicBezTo>
                    <a:cubicBezTo>
                      <a:pt x="248" y="68"/>
                      <a:pt x="248" y="68"/>
                      <a:pt x="248" y="68"/>
                    </a:cubicBezTo>
                    <a:cubicBezTo>
                      <a:pt x="246" y="72"/>
                      <a:pt x="246" y="72"/>
                      <a:pt x="246" y="72"/>
                    </a:cubicBezTo>
                    <a:cubicBezTo>
                      <a:pt x="246" y="72"/>
                      <a:pt x="246" y="72"/>
                      <a:pt x="246" y="72"/>
                    </a:cubicBezTo>
                    <a:cubicBezTo>
                      <a:pt x="245" y="73"/>
                      <a:pt x="244" y="73"/>
                      <a:pt x="242" y="73"/>
                    </a:cubicBezTo>
                    <a:cubicBezTo>
                      <a:pt x="242" y="73"/>
                      <a:pt x="242" y="73"/>
                      <a:pt x="242" y="73"/>
                    </a:cubicBezTo>
                    <a:cubicBezTo>
                      <a:pt x="238" y="71"/>
                      <a:pt x="238" y="71"/>
                      <a:pt x="238" y="71"/>
                    </a:cubicBezTo>
                    <a:cubicBezTo>
                      <a:pt x="238" y="71"/>
                      <a:pt x="238" y="71"/>
                      <a:pt x="238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4" y="71"/>
                      <a:pt x="234" y="71"/>
                      <a:pt x="234" y="71"/>
                    </a:cubicBezTo>
                    <a:cubicBezTo>
                      <a:pt x="234" y="71"/>
                      <a:pt x="234" y="71"/>
                      <a:pt x="234" y="71"/>
                    </a:cubicBezTo>
                    <a:cubicBezTo>
                      <a:pt x="231" y="70"/>
                      <a:pt x="229" y="71"/>
                      <a:pt x="227" y="70"/>
                    </a:cubicBezTo>
                    <a:cubicBezTo>
                      <a:pt x="228" y="72"/>
                      <a:pt x="227" y="74"/>
                      <a:pt x="225" y="76"/>
                    </a:cubicBezTo>
                    <a:cubicBezTo>
                      <a:pt x="225" y="56"/>
                      <a:pt x="225" y="56"/>
                      <a:pt x="225" y="56"/>
                    </a:cubicBezTo>
                    <a:cubicBezTo>
                      <a:pt x="227" y="56"/>
                      <a:pt x="229" y="56"/>
                      <a:pt x="231" y="55"/>
                    </a:cubicBezTo>
                    <a:cubicBezTo>
                      <a:pt x="231" y="55"/>
                      <a:pt x="231" y="55"/>
                      <a:pt x="231" y="55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4" y="53"/>
                      <a:pt x="236" y="52"/>
                      <a:pt x="238" y="53"/>
                    </a:cubicBezTo>
                    <a:cubicBezTo>
                      <a:pt x="239" y="53"/>
                      <a:pt x="239" y="52"/>
                      <a:pt x="239" y="52"/>
                    </a:cubicBezTo>
                    <a:cubicBezTo>
                      <a:pt x="237" y="49"/>
                      <a:pt x="237" y="49"/>
                      <a:pt x="237" y="49"/>
                    </a:cubicBezTo>
                    <a:cubicBezTo>
                      <a:pt x="234" y="48"/>
                      <a:pt x="232" y="47"/>
                      <a:pt x="231" y="43"/>
                    </a:cubicBezTo>
                    <a:cubicBezTo>
                      <a:pt x="231" y="43"/>
                      <a:pt x="231" y="43"/>
                      <a:pt x="231" y="43"/>
                    </a:cubicBezTo>
                    <a:cubicBezTo>
                      <a:pt x="231" y="41"/>
                      <a:pt x="231" y="41"/>
                      <a:pt x="231" y="41"/>
                    </a:cubicBezTo>
                    <a:cubicBezTo>
                      <a:pt x="231" y="40"/>
                      <a:pt x="231" y="40"/>
                      <a:pt x="231" y="39"/>
                    </a:cubicBezTo>
                    <a:cubicBezTo>
                      <a:pt x="231" y="39"/>
                      <a:pt x="231" y="39"/>
                      <a:pt x="231" y="39"/>
                    </a:cubicBezTo>
                    <a:cubicBezTo>
                      <a:pt x="230" y="38"/>
                      <a:pt x="230" y="38"/>
                      <a:pt x="230" y="38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5" y="33"/>
                      <a:pt x="225" y="33"/>
                      <a:pt x="225" y="33"/>
                    </a:cubicBezTo>
                    <a:cubicBezTo>
                      <a:pt x="225" y="32"/>
                      <a:pt x="225" y="32"/>
                      <a:pt x="225" y="32"/>
                    </a:cubicBezTo>
                    <a:cubicBezTo>
                      <a:pt x="225" y="32"/>
                      <a:pt x="225" y="32"/>
                      <a:pt x="225" y="32"/>
                    </a:cubicBezTo>
                    <a:lnTo>
                      <a:pt x="225" y="24"/>
                    </a:lnTo>
                    <a:close/>
                    <a:moveTo>
                      <a:pt x="203" y="12"/>
                    </a:moveTo>
                    <a:cubicBezTo>
                      <a:pt x="211" y="15"/>
                      <a:pt x="218" y="19"/>
                      <a:pt x="225" y="24"/>
                    </a:cubicBezTo>
                    <a:cubicBezTo>
                      <a:pt x="225" y="32"/>
                      <a:pt x="225" y="32"/>
                      <a:pt x="225" y="32"/>
                    </a:cubicBezTo>
                    <a:cubicBezTo>
                      <a:pt x="225" y="32"/>
                      <a:pt x="225" y="32"/>
                      <a:pt x="225" y="32"/>
                    </a:cubicBezTo>
                    <a:cubicBezTo>
                      <a:pt x="225" y="32"/>
                      <a:pt x="224" y="33"/>
                      <a:pt x="224" y="33"/>
                    </a:cubicBezTo>
                    <a:cubicBezTo>
                      <a:pt x="225" y="33"/>
                      <a:pt x="225" y="33"/>
                      <a:pt x="225" y="33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2" y="41"/>
                      <a:pt x="220" y="40"/>
                      <a:pt x="218" y="38"/>
                    </a:cubicBezTo>
                    <a:cubicBezTo>
                      <a:pt x="218" y="38"/>
                      <a:pt x="218" y="38"/>
                      <a:pt x="218" y="38"/>
                    </a:cubicBezTo>
                    <a:cubicBezTo>
                      <a:pt x="217" y="34"/>
                      <a:pt x="217" y="34"/>
                      <a:pt x="217" y="34"/>
                    </a:cubicBezTo>
                    <a:cubicBezTo>
                      <a:pt x="217" y="34"/>
                      <a:pt x="217" y="34"/>
                      <a:pt x="217" y="34"/>
                    </a:cubicBezTo>
                    <a:cubicBezTo>
                      <a:pt x="216" y="33"/>
                      <a:pt x="217" y="32"/>
                      <a:pt x="217" y="32"/>
                    </a:cubicBezTo>
                    <a:cubicBezTo>
                      <a:pt x="216" y="31"/>
                      <a:pt x="216" y="31"/>
                      <a:pt x="215" y="30"/>
                    </a:cubicBezTo>
                    <a:cubicBezTo>
                      <a:pt x="215" y="30"/>
                      <a:pt x="215" y="30"/>
                      <a:pt x="215" y="30"/>
                    </a:cubicBezTo>
                    <a:cubicBezTo>
                      <a:pt x="215" y="30"/>
                      <a:pt x="215" y="30"/>
                      <a:pt x="215" y="30"/>
                    </a:cubicBezTo>
                    <a:cubicBezTo>
                      <a:pt x="213" y="30"/>
                      <a:pt x="210" y="30"/>
                      <a:pt x="208" y="29"/>
                    </a:cubicBezTo>
                    <a:cubicBezTo>
                      <a:pt x="207" y="30"/>
                      <a:pt x="207" y="30"/>
                      <a:pt x="207" y="30"/>
                    </a:cubicBezTo>
                    <a:cubicBezTo>
                      <a:pt x="207" y="30"/>
                      <a:pt x="207" y="30"/>
                      <a:pt x="207" y="30"/>
                    </a:cubicBezTo>
                    <a:cubicBezTo>
                      <a:pt x="204" y="35"/>
                      <a:pt x="204" y="35"/>
                      <a:pt x="204" y="35"/>
                    </a:cubicBezTo>
                    <a:cubicBezTo>
                      <a:pt x="204" y="35"/>
                      <a:pt x="204" y="35"/>
                      <a:pt x="204" y="35"/>
                    </a:cubicBezTo>
                    <a:cubicBezTo>
                      <a:pt x="204" y="35"/>
                      <a:pt x="204" y="35"/>
                      <a:pt x="204" y="35"/>
                    </a:cubicBezTo>
                    <a:cubicBezTo>
                      <a:pt x="204" y="36"/>
                      <a:pt x="204" y="36"/>
                      <a:pt x="204" y="36"/>
                    </a:cubicBezTo>
                    <a:cubicBezTo>
                      <a:pt x="204" y="38"/>
                      <a:pt x="204" y="40"/>
                      <a:pt x="203" y="42"/>
                    </a:cubicBezTo>
                    <a:cubicBezTo>
                      <a:pt x="203" y="28"/>
                      <a:pt x="203" y="28"/>
                      <a:pt x="203" y="28"/>
                    </a:cubicBezTo>
                    <a:cubicBezTo>
                      <a:pt x="205" y="26"/>
                      <a:pt x="207" y="24"/>
                      <a:pt x="208" y="22"/>
                    </a:cubicBezTo>
                    <a:cubicBezTo>
                      <a:pt x="208" y="22"/>
                      <a:pt x="206" y="21"/>
                      <a:pt x="203" y="20"/>
                    </a:cubicBezTo>
                    <a:cubicBezTo>
                      <a:pt x="203" y="12"/>
                      <a:pt x="203" y="12"/>
                      <a:pt x="203" y="12"/>
                    </a:cubicBezTo>
                    <a:close/>
                    <a:moveTo>
                      <a:pt x="225" y="266"/>
                    </a:moveTo>
                    <a:cubicBezTo>
                      <a:pt x="218" y="270"/>
                      <a:pt x="211" y="274"/>
                      <a:pt x="203" y="277"/>
                    </a:cubicBezTo>
                    <a:cubicBezTo>
                      <a:pt x="203" y="270"/>
                      <a:pt x="203" y="270"/>
                      <a:pt x="203" y="270"/>
                    </a:cubicBezTo>
                    <a:cubicBezTo>
                      <a:pt x="211" y="266"/>
                      <a:pt x="218" y="262"/>
                      <a:pt x="225" y="257"/>
                    </a:cubicBezTo>
                    <a:cubicBezTo>
                      <a:pt x="225" y="266"/>
                      <a:pt x="225" y="266"/>
                      <a:pt x="225" y="266"/>
                    </a:cubicBezTo>
                    <a:close/>
                    <a:moveTo>
                      <a:pt x="225" y="56"/>
                    </a:moveTo>
                    <a:cubicBezTo>
                      <a:pt x="225" y="76"/>
                      <a:pt x="225" y="76"/>
                      <a:pt x="225" y="76"/>
                    </a:cubicBezTo>
                    <a:cubicBezTo>
                      <a:pt x="222" y="77"/>
                      <a:pt x="218" y="78"/>
                      <a:pt x="216" y="79"/>
                    </a:cubicBezTo>
                    <a:cubicBezTo>
                      <a:pt x="212" y="80"/>
                      <a:pt x="206" y="85"/>
                      <a:pt x="203" y="81"/>
                    </a:cubicBezTo>
                    <a:cubicBezTo>
                      <a:pt x="203" y="72"/>
                      <a:pt x="203" y="72"/>
                      <a:pt x="203" y="72"/>
                    </a:cubicBezTo>
                    <a:cubicBezTo>
                      <a:pt x="205" y="71"/>
                      <a:pt x="207" y="71"/>
                      <a:pt x="209" y="71"/>
                    </a:cubicBezTo>
                    <a:cubicBezTo>
                      <a:pt x="209" y="71"/>
                      <a:pt x="209" y="71"/>
                      <a:pt x="209" y="71"/>
                    </a:cubicBezTo>
                    <a:cubicBezTo>
                      <a:pt x="210" y="72"/>
                      <a:pt x="210" y="72"/>
                      <a:pt x="210" y="72"/>
                    </a:cubicBezTo>
                    <a:cubicBezTo>
                      <a:pt x="210" y="71"/>
                      <a:pt x="209" y="71"/>
                      <a:pt x="209" y="70"/>
                    </a:cubicBezTo>
                    <a:cubicBezTo>
                      <a:pt x="209" y="70"/>
                      <a:pt x="209" y="70"/>
                      <a:pt x="209" y="70"/>
                    </a:cubicBezTo>
                    <a:cubicBezTo>
                      <a:pt x="210" y="66"/>
                      <a:pt x="210" y="66"/>
                      <a:pt x="210" y="66"/>
                    </a:cubicBezTo>
                    <a:cubicBezTo>
                      <a:pt x="201" y="64"/>
                      <a:pt x="210" y="53"/>
                      <a:pt x="220" y="57"/>
                    </a:cubicBezTo>
                    <a:cubicBezTo>
                      <a:pt x="221" y="56"/>
                      <a:pt x="223" y="56"/>
                      <a:pt x="225" y="56"/>
                    </a:cubicBezTo>
                    <a:close/>
                    <a:moveTo>
                      <a:pt x="225" y="189"/>
                    </a:move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4" y="197"/>
                      <a:pt x="224" y="197"/>
                      <a:pt x="224" y="197"/>
                    </a:cubicBezTo>
                    <a:cubicBezTo>
                      <a:pt x="223" y="196"/>
                      <a:pt x="223" y="196"/>
                      <a:pt x="223" y="196"/>
                    </a:cubicBezTo>
                    <a:cubicBezTo>
                      <a:pt x="223" y="196"/>
                      <a:pt x="223" y="196"/>
                      <a:pt x="223" y="196"/>
                    </a:cubicBezTo>
                    <a:cubicBezTo>
                      <a:pt x="221" y="195"/>
                      <a:pt x="219" y="194"/>
                      <a:pt x="217" y="193"/>
                    </a:cubicBezTo>
                    <a:cubicBezTo>
                      <a:pt x="217" y="193"/>
                      <a:pt x="217" y="193"/>
                      <a:pt x="217" y="193"/>
                    </a:cubicBezTo>
                    <a:cubicBezTo>
                      <a:pt x="212" y="193"/>
                      <a:pt x="209" y="196"/>
                      <a:pt x="203" y="188"/>
                    </a:cubicBezTo>
                    <a:cubicBezTo>
                      <a:pt x="203" y="179"/>
                      <a:pt x="203" y="179"/>
                      <a:pt x="203" y="179"/>
                    </a:cubicBezTo>
                    <a:cubicBezTo>
                      <a:pt x="203" y="179"/>
                      <a:pt x="203" y="179"/>
                      <a:pt x="203" y="179"/>
                    </a:cubicBezTo>
                    <a:cubicBezTo>
                      <a:pt x="209" y="183"/>
                      <a:pt x="209" y="183"/>
                      <a:pt x="209" y="183"/>
                    </a:cubicBezTo>
                    <a:cubicBezTo>
                      <a:pt x="212" y="188"/>
                      <a:pt x="213" y="186"/>
                      <a:pt x="218" y="187"/>
                    </a:cubicBezTo>
                    <a:cubicBezTo>
                      <a:pt x="218" y="187"/>
                      <a:pt x="218" y="187"/>
                      <a:pt x="218" y="187"/>
                    </a:cubicBezTo>
                    <a:cubicBezTo>
                      <a:pt x="221" y="187"/>
                      <a:pt x="223" y="188"/>
                      <a:pt x="225" y="189"/>
                    </a:cubicBezTo>
                    <a:close/>
                    <a:moveTo>
                      <a:pt x="170" y="2"/>
                    </a:moveTo>
                    <a:cubicBezTo>
                      <a:pt x="182" y="4"/>
                      <a:pt x="193" y="7"/>
                      <a:pt x="203" y="12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1" y="19"/>
                      <a:pt x="198" y="18"/>
                      <a:pt x="197" y="17"/>
                    </a:cubicBezTo>
                    <a:cubicBezTo>
                      <a:pt x="186" y="22"/>
                      <a:pt x="175" y="27"/>
                      <a:pt x="170" y="31"/>
                    </a:cubicBezTo>
                    <a:cubicBezTo>
                      <a:pt x="170" y="24"/>
                      <a:pt x="170" y="24"/>
                      <a:pt x="170" y="24"/>
                    </a:cubicBezTo>
                    <a:cubicBezTo>
                      <a:pt x="173" y="22"/>
                      <a:pt x="176" y="22"/>
                      <a:pt x="178" y="20"/>
                    </a:cubicBezTo>
                    <a:cubicBezTo>
                      <a:pt x="179" y="20"/>
                      <a:pt x="180" y="19"/>
                      <a:pt x="181" y="19"/>
                    </a:cubicBezTo>
                    <a:cubicBezTo>
                      <a:pt x="181" y="19"/>
                      <a:pt x="181" y="19"/>
                      <a:pt x="181" y="19"/>
                    </a:cubicBezTo>
                    <a:cubicBezTo>
                      <a:pt x="184" y="18"/>
                      <a:pt x="184" y="18"/>
                      <a:pt x="184" y="18"/>
                    </a:cubicBezTo>
                    <a:cubicBezTo>
                      <a:pt x="185" y="18"/>
                      <a:pt x="185" y="18"/>
                      <a:pt x="185" y="18"/>
                    </a:cubicBezTo>
                    <a:cubicBezTo>
                      <a:pt x="185" y="18"/>
                      <a:pt x="185" y="18"/>
                      <a:pt x="185" y="18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91" y="16"/>
                      <a:pt x="191" y="16"/>
                      <a:pt x="191" y="16"/>
                    </a:cubicBezTo>
                    <a:cubicBezTo>
                      <a:pt x="185" y="14"/>
                      <a:pt x="185" y="14"/>
                      <a:pt x="185" y="14"/>
                    </a:cubicBezTo>
                    <a:cubicBezTo>
                      <a:pt x="184" y="14"/>
                      <a:pt x="183" y="14"/>
                      <a:pt x="183" y="15"/>
                    </a:cubicBezTo>
                    <a:cubicBezTo>
                      <a:pt x="183" y="15"/>
                      <a:pt x="183" y="15"/>
                      <a:pt x="183" y="15"/>
                    </a:cubicBezTo>
                    <a:cubicBezTo>
                      <a:pt x="178" y="14"/>
                      <a:pt x="178" y="14"/>
                      <a:pt x="178" y="14"/>
                    </a:cubicBezTo>
                    <a:cubicBezTo>
                      <a:pt x="178" y="14"/>
                      <a:pt x="178" y="14"/>
                      <a:pt x="178" y="14"/>
                    </a:cubicBezTo>
                    <a:cubicBezTo>
                      <a:pt x="177" y="14"/>
                      <a:pt x="177" y="14"/>
                      <a:pt x="177" y="13"/>
                    </a:cubicBezTo>
                    <a:cubicBezTo>
                      <a:pt x="175" y="15"/>
                      <a:pt x="172" y="16"/>
                      <a:pt x="170" y="15"/>
                    </a:cubicBezTo>
                    <a:cubicBezTo>
                      <a:pt x="170" y="2"/>
                      <a:pt x="170" y="2"/>
                      <a:pt x="170" y="2"/>
                    </a:cubicBezTo>
                    <a:close/>
                    <a:moveTo>
                      <a:pt x="203" y="277"/>
                    </a:moveTo>
                    <a:cubicBezTo>
                      <a:pt x="193" y="282"/>
                      <a:pt x="182" y="285"/>
                      <a:pt x="170" y="287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71" y="280"/>
                      <a:pt x="172" y="280"/>
                      <a:pt x="174" y="280"/>
                    </a:cubicBezTo>
                    <a:cubicBezTo>
                      <a:pt x="173" y="275"/>
                      <a:pt x="174" y="269"/>
                      <a:pt x="172" y="264"/>
                    </a:cubicBezTo>
                    <a:cubicBezTo>
                      <a:pt x="170" y="263"/>
                      <a:pt x="170" y="263"/>
                      <a:pt x="170" y="263"/>
                    </a:cubicBezTo>
                    <a:cubicBezTo>
                      <a:pt x="170" y="254"/>
                      <a:pt x="170" y="254"/>
                      <a:pt x="170" y="254"/>
                    </a:cubicBezTo>
                    <a:cubicBezTo>
                      <a:pt x="170" y="254"/>
                      <a:pt x="171" y="255"/>
                      <a:pt x="171" y="255"/>
                    </a:cubicBezTo>
                    <a:cubicBezTo>
                      <a:pt x="171" y="255"/>
                      <a:pt x="171" y="255"/>
                      <a:pt x="171" y="255"/>
                    </a:cubicBezTo>
                    <a:cubicBezTo>
                      <a:pt x="173" y="256"/>
                      <a:pt x="177" y="259"/>
                      <a:pt x="178" y="261"/>
                    </a:cubicBezTo>
                    <a:cubicBezTo>
                      <a:pt x="178" y="261"/>
                      <a:pt x="178" y="261"/>
                      <a:pt x="178" y="261"/>
                    </a:cubicBezTo>
                    <a:cubicBezTo>
                      <a:pt x="181" y="265"/>
                      <a:pt x="180" y="271"/>
                      <a:pt x="180" y="276"/>
                    </a:cubicBezTo>
                    <a:cubicBezTo>
                      <a:pt x="179" y="277"/>
                      <a:pt x="178" y="278"/>
                      <a:pt x="176" y="279"/>
                    </a:cubicBezTo>
                    <a:cubicBezTo>
                      <a:pt x="186" y="277"/>
                      <a:pt x="195" y="274"/>
                      <a:pt x="203" y="270"/>
                    </a:cubicBezTo>
                    <a:cubicBezTo>
                      <a:pt x="203" y="277"/>
                      <a:pt x="203" y="277"/>
                      <a:pt x="203" y="277"/>
                    </a:cubicBezTo>
                    <a:close/>
                    <a:moveTo>
                      <a:pt x="203" y="28"/>
                    </a:moveTo>
                    <a:cubicBezTo>
                      <a:pt x="202" y="30"/>
                      <a:pt x="200" y="32"/>
                      <a:pt x="198" y="34"/>
                    </a:cubicBezTo>
                    <a:cubicBezTo>
                      <a:pt x="196" y="36"/>
                      <a:pt x="198" y="41"/>
                      <a:pt x="195" y="43"/>
                    </a:cubicBezTo>
                    <a:cubicBezTo>
                      <a:pt x="190" y="47"/>
                      <a:pt x="180" y="46"/>
                      <a:pt x="174" y="41"/>
                    </a:cubicBezTo>
                    <a:cubicBezTo>
                      <a:pt x="173" y="40"/>
                      <a:pt x="171" y="39"/>
                      <a:pt x="170" y="38"/>
                    </a:cubicBezTo>
                    <a:cubicBezTo>
                      <a:pt x="170" y="46"/>
                      <a:pt x="170" y="46"/>
                      <a:pt x="170" y="46"/>
                    </a:cubicBezTo>
                    <a:cubicBezTo>
                      <a:pt x="172" y="47"/>
                      <a:pt x="174" y="49"/>
                      <a:pt x="176" y="49"/>
                    </a:cubicBezTo>
                    <a:cubicBezTo>
                      <a:pt x="176" y="51"/>
                      <a:pt x="176" y="51"/>
                      <a:pt x="176" y="51"/>
                    </a:cubicBezTo>
                    <a:cubicBezTo>
                      <a:pt x="171" y="58"/>
                      <a:pt x="185" y="65"/>
                      <a:pt x="189" y="55"/>
                    </a:cubicBezTo>
                    <a:cubicBezTo>
                      <a:pt x="189" y="55"/>
                      <a:pt x="189" y="55"/>
                      <a:pt x="189" y="55"/>
                    </a:cubicBezTo>
                    <a:cubicBezTo>
                      <a:pt x="189" y="53"/>
                      <a:pt x="189" y="52"/>
                      <a:pt x="190" y="51"/>
                    </a:cubicBezTo>
                    <a:cubicBezTo>
                      <a:pt x="190" y="51"/>
                      <a:pt x="190" y="51"/>
                      <a:pt x="190" y="51"/>
                    </a:cubicBezTo>
                    <a:cubicBezTo>
                      <a:pt x="196" y="50"/>
                      <a:pt x="201" y="47"/>
                      <a:pt x="203" y="42"/>
                    </a:cubicBezTo>
                    <a:cubicBezTo>
                      <a:pt x="203" y="28"/>
                      <a:pt x="203" y="28"/>
                      <a:pt x="203" y="28"/>
                    </a:cubicBezTo>
                    <a:close/>
                    <a:moveTo>
                      <a:pt x="203" y="72"/>
                    </a:moveTo>
                    <a:cubicBezTo>
                      <a:pt x="203" y="81"/>
                      <a:pt x="203" y="81"/>
                      <a:pt x="203" y="81"/>
                    </a:cubicBezTo>
                    <a:cubicBezTo>
                      <a:pt x="203" y="81"/>
                      <a:pt x="203" y="80"/>
                      <a:pt x="203" y="80"/>
                    </a:cubicBezTo>
                    <a:cubicBezTo>
                      <a:pt x="201" y="80"/>
                      <a:pt x="195" y="82"/>
                      <a:pt x="195" y="83"/>
                    </a:cubicBezTo>
                    <a:cubicBezTo>
                      <a:pt x="195" y="83"/>
                      <a:pt x="195" y="83"/>
                      <a:pt x="195" y="83"/>
                    </a:cubicBezTo>
                    <a:cubicBezTo>
                      <a:pt x="195" y="83"/>
                      <a:pt x="196" y="88"/>
                      <a:pt x="190" y="89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81" y="94"/>
                      <a:pt x="181" y="94"/>
                      <a:pt x="181" y="94"/>
                    </a:cubicBezTo>
                    <a:cubicBezTo>
                      <a:pt x="181" y="94"/>
                      <a:pt x="181" y="94"/>
                      <a:pt x="181" y="94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79" y="96"/>
                      <a:pt x="176" y="99"/>
                      <a:pt x="175" y="99"/>
                    </a:cubicBezTo>
                    <a:cubicBezTo>
                      <a:pt x="175" y="104"/>
                      <a:pt x="173" y="106"/>
                      <a:pt x="170" y="107"/>
                    </a:cubicBezTo>
                    <a:cubicBezTo>
                      <a:pt x="170" y="92"/>
                      <a:pt x="170" y="92"/>
                      <a:pt x="170" y="92"/>
                    </a:cubicBezTo>
                    <a:cubicBezTo>
                      <a:pt x="171" y="92"/>
                      <a:pt x="172" y="92"/>
                      <a:pt x="173" y="92"/>
                    </a:cubicBezTo>
                    <a:cubicBezTo>
                      <a:pt x="173" y="91"/>
                      <a:pt x="173" y="91"/>
                      <a:pt x="174" y="90"/>
                    </a:cubicBezTo>
                    <a:cubicBezTo>
                      <a:pt x="174" y="90"/>
                      <a:pt x="174" y="90"/>
                      <a:pt x="174" y="90"/>
                    </a:cubicBezTo>
                    <a:cubicBezTo>
                      <a:pt x="176" y="89"/>
                      <a:pt x="176" y="89"/>
                      <a:pt x="176" y="89"/>
                    </a:cubicBezTo>
                    <a:cubicBezTo>
                      <a:pt x="176" y="89"/>
                      <a:pt x="176" y="89"/>
                      <a:pt x="176" y="89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80" y="85"/>
                      <a:pt x="178" y="85"/>
                      <a:pt x="183" y="84"/>
                    </a:cubicBezTo>
                    <a:cubicBezTo>
                      <a:pt x="188" y="82"/>
                      <a:pt x="188" y="82"/>
                      <a:pt x="188" y="82"/>
                    </a:cubicBezTo>
                    <a:cubicBezTo>
                      <a:pt x="189" y="75"/>
                      <a:pt x="197" y="75"/>
                      <a:pt x="201" y="73"/>
                    </a:cubicBezTo>
                    <a:cubicBezTo>
                      <a:pt x="202" y="72"/>
                      <a:pt x="203" y="72"/>
                      <a:pt x="203" y="72"/>
                    </a:cubicBezTo>
                    <a:close/>
                    <a:moveTo>
                      <a:pt x="203" y="179"/>
                    </a:moveTo>
                    <a:cubicBezTo>
                      <a:pt x="203" y="188"/>
                      <a:pt x="203" y="188"/>
                      <a:pt x="203" y="188"/>
                    </a:cubicBezTo>
                    <a:cubicBezTo>
                      <a:pt x="203" y="187"/>
                      <a:pt x="203" y="187"/>
                      <a:pt x="203" y="187"/>
                    </a:cubicBezTo>
                    <a:cubicBezTo>
                      <a:pt x="202" y="185"/>
                      <a:pt x="200" y="186"/>
                      <a:pt x="198" y="184"/>
                    </a:cubicBezTo>
                    <a:cubicBezTo>
                      <a:pt x="198" y="184"/>
                      <a:pt x="198" y="184"/>
                      <a:pt x="198" y="184"/>
                    </a:cubicBezTo>
                    <a:cubicBezTo>
                      <a:pt x="197" y="182"/>
                      <a:pt x="197" y="182"/>
                      <a:pt x="197" y="182"/>
                    </a:cubicBezTo>
                    <a:cubicBezTo>
                      <a:pt x="195" y="181"/>
                      <a:pt x="193" y="179"/>
                      <a:pt x="192" y="180"/>
                    </a:cubicBezTo>
                    <a:cubicBezTo>
                      <a:pt x="187" y="184"/>
                      <a:pt x="186" y="179"/>
                      <a:pt x="183" y="180"/>
                    </a:cubicBezTo>
                    <a:cubicBezTo>
                      <a:pt x="179" y="180"/>
                      <a:pt x="178" y="179"/>
                      <a:pt x="176" y="177"/>
                    </a:cubicBezTo>
                    <a:cubicBezTo>
                      <a:pt x="176" y="177"/>
                      <a:pt x="176" y="177"/>
                      <a:pt x="176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cubicBezTo>
                      <a:pt x="173" y="178"/>
                      <a:pt x="172" y="179"/>
                      <a:pt x="170" y="179"/>
                    </a:cubicBezTo>
                    <a:cubicBezTo>
                      <a:pt x="170" y="168"/>
                      <a:pt x="170" y="168"/>
                      <a:pt x="170" y="168"/>
                    </a:cubicBezTo>
                    <a:cubicBezTo>
                      <a:pt x="171" y="168"/>
                      <a:pt x="172" y="168"/>
                      <a:pt x="173" y="169"/>
                    </a:cubicBezTo>
                    <a:cubicBezTo>
                      <a:pt x="175" y="169"/>
                      <a:pt x="178" y="170"/>
                      <a:pt x="179" y="171"/>
                    </a:cubicBezTo>
                    <a:cubicBezTo>
                      <a:pt x="179" y="171"/>
                      <a:pt x="179" y="171"/>
                      <a:pt x="179" y="171"/>
                    </a:cubicBezTo>
                    <a:cubicBezTo>
                      <a:pt x="180" y="172"/>
                      <a:pt x="181" y="172"/>
                      <a:pt x="181" y="173"/>
                    </a:cubicBezTo>
                    <a:cubicBezTo>
                      <a:pt x="181" y="173"/>
                      <a:pt x="186" y="173"/>
                      <a:pt x="188" y="174"/>
                    </a:cubicBezTo>
                    <a:cubicBezTo>
                      <a:pt x="190" y="172"/>
                      <a:pt x="194" y="172"/>
                      <a:pt x="197" y="174"/>
                    </a:cubicBezTo>
                    <a:cubicBezTo>
                      <a:pt x="201" y="171"/>
                      <a:pt x="202" y="177"/>
                      <a:pt x="203" y="179"/>
                    </a:cubicBezTo>
                    <a:close/>
                    <a:moveTo>
                      <a:pt x="159" y="0"/>
                    </a:moveTo>
                    <a:cubicBezTo>
                      <a:pt x="162" y="1"/>
                      <a:pt x="166" y="1"/>
                      <a:pt x="170" y="2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67" y="15"/>
                      <a:pt x="162" y="15"/>
                      <a:pt x="159" y="14"/>
                    </a:cubicBezTo>
                    <a:cubicBezTo>
                      <a:pt x="159" y="0"/>
                      <a:pt x="159" y="0"/>
                      <a:pt x="159" y="0"/>
                    </a:cubicBezTo>
                    <a:close/>
                    <a:moveTo>
                      <a:pt x="170" y="287"/>
                    </a:moveTo>
                    <a:cubicBezTo>
                      <a:pt x="166" y="288"/>
                      <a:pt x="162" y="289"/>
                      <a:pt x="159" y="289"/>
                    </a:cubicBezTo>
                    <a:cubicBezTo>
                      <a:pt x="159" y="282"/>
                      <a:pt x="159" y="282"/>
                      <a:pt x="159" y="282"/>
                    </a:cubicBezTo>
                    <a:cubicBezTo>
                      <a:pt x="162" y="282"/>
                      <a:pt x="166" y="281"/>
                      <a:pt x="170" y="280"/>
                    </a:cubicBezTo>
                    <a:cubicBezTo>
                      <a:pt x="170" y="287"/>
                      <a:pt x="170" y="287"/>
                      <a:pt x="170" y="287"/>
                    </a:cubicBezTo>
                    <a:close/>
                    <a:moveTo>
                      <a:pt x="170" y="24"/>
                    </a:moveTo>
                    <a:cubicBezTo>
                      <a:pt x="170" y="31"/>
                      <a:pt x="170" y="31"/>
                      <a:pt x="170" y="31"/>
                    </a:cubicBezTo>
                    <a:cubicBezTo>
                      <a:pt x="168" y="32"/>
                      <a:pt x="167" y="34"/>
                      <a:pt x="166" y="35"/>
                    </a:cubicBezTo>
                    <a:cubicBezTo>
                      <a:pt x="166" y="37"/>
                      <a:pt x="168" y="37"/>
                      <a:pt x="170" y="38"/>
                    </a:cubicBezTo>
                    <a:cubicBezTo>
                      <a:pt x="170" y="46"/>
                      <a:pt x="170" y="46"/>
                      <a:pt x="170" y="46"/>
                    </a:cubicBezTo>
                    <a:cubicBezTo>
                      <a:pt x="168" y="45"/>
                      <a:pt x="166" y="44"/>
                      <a:pt x="165" y="44"/>
                    </a:cubicBezTo>
                    <a:cubicBezTo>
                      <a:pt x="165" y="44"/>
                      <a:pt x="165" y="44"/>
                      <a:pt x="165" y="44"/>
                    </a:cubicBezTo>
                    <a:cubicBezTo>
                      <a:pt x="163" y="43"/>
                      <a:pt x="161" y="44"/>
                      <a:pt x="159" y="42"/>
                    </a:cubicBezTo>
                    <a:cubicBezTo>
                      <a:pt x="159" y="42"/>
                      <a:pt x="159" y="42"/>
                      <a:pt x="159" y="42"/>
                    </a:cubicBezTo>
                    <a:cubicBezTo>
                      <a:pt x="159" y="42"/>
                      <a:pt x="159" y="41"/>
                      <a:pt x="159" y="4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0"/>
                      <a:pt x="160" y="29"/>
                      <a:pt x="161" y="29"/>
                    </a:cubicBezTo>
                    <a:cubicBezTo>
                      <a:pt x="161" y="29"/>
                      <a:pt x="161" y="29"/>
                      <a:pt x="161" y="29"/>
                    </a:cubicBezTo>
                    <a:cubicBezTo>
                      <a:pt x="164" y="26"/>
                      <a:pt x="167" y="25"/>
                      <a:pt x="170" y="24"/>
                    </a:cubicBezTo>
                    <a:close/>
                    <a:moveTo>
                      <a:pt x="170" y="92"/>
                    </a:moveTo>
                    <a:cubicBezTo>
                      <a:pt x="170" y="107"/>
                      <a:pt x="170" y="107"/>
                      <a:pt x="170" y="107"/>
                    </a:cubicBezTo>
                    <a:cubicBezTo>
                      <a:pt x="167" y="109"/>
                      <a:pt x="164" y="110"/>
                      <a:pt x="161" y="112"/>
                    </a:cubicBezTo>
                    <a:cubicBezTo>
                      <a:pt x="160" y="113"/>
                      <a:pt x="160" y="113"/>
                      <a:pt x="159" y="114"/>
                    </a:cubicBezTo>
                    <a:cubicBezTo>
                      <a:pt x="159" y="105"/>
                      <a:pt x="159" y="105"/>
                      <a:pt x="159" y="105"/>
                    </a:cubicBezTo>
                    <a:cubicBezTo>
                      <a:pt x="159" y="105"/>
                      <a:pt x="159" y="105"/>
                      <a:pt x="159" y="105"/>
                    </a:cubicBezTo>
                    <a:cubicBezTo>
                      <a:pt x="159" y="105"/>
                      <a:pt x="159" y="105"/>
                      <a:pt x="159" y="105"/>
                    </a:cubicBezTo>
                    <a:cubicBezTo>
                      <a:pt x="168" y="100"/>
                      <a:pt x="168" y="100"/>
                      <a:pt x="168" y="100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4"/>
                      <a:pt x="169" y="93"/>
                      <a:pt x="170" y="92"/>
                    </a:cubicBezTo>
                    <a:close/>
                    <a:moveTo>
                      <a:pt x="170" y="168"/>
                    </a:moveTo>
                    <a:cubicBezTo>
                      <a:pt x="170" y="179"/>
                      <a:pt x="170" y="179"/>
                      <a:pt x="170" y="179"/>
                    </a:cubicBezTo>
                    <a:cubicBezTo>
                      <a:pt x="169" y="179"/>
                      <a:pt x="169" y="178"/>
                      <a:pt x="168" y="178"/>
                    </a:cubicBezTo>
                    <a:cubicBezTo>
                      <a:pt x="168" y="178"/>
                      <a:pt x="168" y="178"/>
                      <a:pt x="168" y="178"/>
                    </a:cubicBezTo>
                    <a:cubicBezTo>
                      <a:pt x="167" y="177"/>
                      <a:pt x="167" y="177"/>
                      <a:pt x="167" y="177"/>
                    </a:cubicBezTo>
                    <a:cubicBezTo>
                      <a:pt x="166" y="177"/>
                      <a:pt x="166" y="177"/>
                      <a:pt x="166" y="177"/>
                    </a:cubicBezTo>
                    <a:cubicBezTo>
                      <a:pt x="166" y="177"/>
                      <a:pt x="166" y="177"/>
                      <a:pt x="166" y="177"/>
                    </a:cubicBezTo>
                    <a:cubicBezTo>
                      <a:pt x="161" y="179"/>
                      <a:pt x="162" y="177"/>
                      <a:pt x="160" y="181"/>
                    </a:cubicBezTo>
                    <a:cubicBezTo>
                      <a:pt x="160" y="181"/>
                      <a:pt x="159" y="182"/>
                      <a:pt x="159" y="183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0" y="172"/>
                      <a:pt x="161" y="171"/>
                      <a:pt x="163" y="171"/>
                    </a:cubicBezTo>
                    <a:cubicBezTo>
                      <a:pt x="163" y="171"/>
                      <a:pt x="163" y="171"/>
                      <a:pt x="163" y="171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67" y="168"/>
                      <a:pt x="168" y="167"/>
                      <a:pt x="170" y="168"/>
                    </a:cubicBezTo>
                    <a:close/>
                    <a:moveTo>
                      <a:pt x="170" y="254"/>
                    </a:moveTo>
                    <a:cubicBezTo>
                      <a:pt x="170" y="263"/>
                      <a:pt x="170" y="263"/>
                      <a:pt x="170" y="263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4" y="259"/>
                      <a:pt x="164" y="259"/>
                      <a:pt x="164" y="259"/>
                    </a:cubicBezTo>
                    <a:cubicBezTo>
                      <a:pt x="162" y="258"/>
                      <a:pt x="160" y="257"/>
                      <a:pt x="159" y="257"/>
                    </a:cubicBezTo>
                    <a:cubicBezTo>
                      <a:pt x="159" y="245"/>
                      <a:pt x="159" y="245"/>
                      <a:pt x="159" y="245"/>
                    </a:cubicBezTo>
                    <a:cubicBezTo>
                      <a:pt x="159" y="246"/>
                      <a:pt x="159" y="246"/>
                      <a:pt x="159" y="246"/>
                    </a:cubicBezTo>
                    <a:cubicBezTo>
                      <a:pt x="159" y="246"/>
                      <a:pt x="159" y="246"/>
                      <a:pt x="159" y="246"/>
                    </a:cubicBezTo>
                    <a:cubicBezTo>
                      <a:pt x="161" y="249"/>
                      <a:pt x="161" y="251"/>
                      <a:pt x="168" y="254"/>
                    </a:cubicBezTo>
                    <a:cubicBezTo>
                      <a:pt x="169" y="254"/>
                      <a:pt x="169" y="254"/>
                      <a:pt x="170" y="254"/>
                    </a:cubicBezTo>
                    <a:close/>
                    <a:moveTo>
                      <a:pt x="145" y="0"/>
                    </a:moveTo>
                    <a:cubicBezTo>
                      <a:pt x="150" y="0"/>
                      <a:pt x="154" y="0"/>
                      <a:pt x="159" y="0"/>
                    </a:cubicBezTo>
                    <a:cubicBezTo>
                      <a:pt x="159" y="14"/>
                      <a:pt x="159" y="14"/>
                      <a:pt x="159" y="14"/>
                    </a:cubicBezTo>
                    <a:cubicBezTo>
                      <a:pt x="157" y="13"/>
                      <a:pt x="156" y="11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2" y="8"/>
                      <a:pt x="148" y="8"/>
                      <a:pt x="144" y="8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3" y="8"/>
                      <a:pt x="143" y="8"/>
                      <a:pt x="143" y="8"/>
                    </a:cubicBezTo>
                    <a:cubicBezTo>
                      <a:pt x="140" y="13"/>
                      <a:pt x="140" y="15"/>
                      <a:pt x="131" y="11"/>
                    </a:cubicBezTo>
                    <a:cubicBezTo>
                      <a:pt x="128" y="10"/>
                      <a:pt x="126" y="11"/>
                      <a:pt x="123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19" y="11"/>
                      <a:pt x="118" y="10"/>
                    </a:cubicBezTo>
                    <a:cubicBezTo>
                      <a:pt x="118" y="9"/>
                      <a:pt x="118" y="9"/>
                      <a:pt x="118" y="9"/>
                    </a:cubicBezTo>
                    <a:cubicBezTo>
                      <a:pt x="109" y="11"/>
                      <a:pt x="99" y="14"/>
                      <a:pt x="90" y="18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107" y="3"/>
                      <a:pt x="126" y="0"/>
                      <a:pt x="145" y="0"/>
                    </a:cubicBezTo>
                    <a:close/>
                    <a:moveTo>
                      <a:pt x="159" y="289"/>
                    </a:moveTo>
                    <a:cubicBezTo>
                      <a:pt x="154" y="289"/>
                      <a:pt x="150" y="290"/>
                      <a:pt x="145" y="290"/>
                    </a:cubicBezTo>
                    <a:cubicBezTo>
                      <a:pt x="126" y="290"/>
                      <a:pt x="107" y="286"/>
                      <a:pt x="90" y="279"/>
                    </a:cubicBezTo>
                    <a:cubicBezTo>
                      <a:pt x="90" y="271"/>
                      <a:pt x="90" y="271"/>
                      <a:pt x="90" y="271"/>
                    </a:cubicBezTo>
                    <a:cubicBezTo>
                      <a:pt x="107" y="279"/>
                      <a:pt x="126" y="283"/>
                      <a:pt x="145" y="283"/>
                    </a:cubicBezTo>
                    <a:cubicBezTo>
                      <a:pt x="150" y="283"/>
                      <a:pt x="154" y="282"/>
                      <a:pt x="159" y="282"/>
                    </a:cubicBezTo>
                    <a:cubicBezTo>
                      <a:pt x="159" y="289"/>
                      <a:pt x="159" y="289"/>
                      <a:pt x="159" y="289"/>
                    </a:cubicBezTo>
                    <a:close/>
                    <a:moveTo>
                      <a:pt x="159" y="31"/>
                    </a:moveTo>
                    <a:cubicBezTo>
                      <a:pt x="159" y="41"/>
                      <a:pt x="159" y="41"/>
                      <a:pt x="159" y="41"/>
                    </a:cubicBezTo>
                    <a:cubicBezTo>
                      <a:pt x="158" y="40"/>
                      <a:pt x="158" y="39"/>
                      <a:pt x="158" y="38"/>
                    </a:cubicBezTo>
                    <a:cubicBezTo>
                      <a:pt x="158" y="37"/>
                      <a:pt x="157" y="37"/>
                      <a:pt x="157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7" y="34"/>
                      <a:pt x="158" y="32"/>
                      <a:pt x="159" y="31"/>
                    </a:cubicBezTo>
                    <a:close/>
                    <a:moveTo>
                      <a:pt x="159" y="105"/>
                    </a:moveTo>
                    <a:cubicBezTo>
                      <a:pt x="159" y="114"/>
                      <a:pt x="159" y="114"/>
                      <a:pt x="159" y="114"/>
                    </a:cubicBezTo>
                    <a:cubicBezTo>
                      <a:pt x="156" y="115"/>
                      <a:pt x="154" y="117"/>
                      <a:pt x="154" y="119"/>
                    </a:cubicBezTo>
                    <a:cubicBezTo>
                      <a:pt x="154" y="119"/>
                      <a:pt x="154" y="119"/>
                      <a:pt x="154" y="119"/>
                    </a:cubicBezTo>
                    <a:cubicBezTo>
                      <a:pt x="154" y="119"/>
                      <a:pt x="154" y="120"/>
                      <a:pt x="154" y="120"/>
                    </a:cubicBezTo>
                    <a:cubicBezTo>
                      <a:pt x="156" y="127"/>
                      <a:pt x="156" y="135"/>
                      <a:pt x="148" y="132"/>
                    </a:cubicBezTo>
                    <a:cubicBezTo>
                      <a:pt x="141" y="130"/>
                      <a:pt x="139" y="125"/>
                      <a:pt x="142" y="123"/>
                    </a:cubicBezTo>
                    <a:cubicBezTo>
                      <a:pt x="140" y="124"/>
                      <a:pt x="138" y="123"/>
                      <a:pt x="136" y="122"/>
                    </a:cubicBezTo>
                    <a:cubicBezTo>
                      <a:pt x="135" y="121"/>
                      <a:pt x="131" y="121"/>
                      <a:pt x="130" y="122"/>
                    </a:cubicBezTo>
                    <a:cubicBezTo>
                      <a:pt x="125" y="126"/>
                      <a:pt x="124" y="125"/>
                      <a:pt x="119" y="124"/>
                    </a:cubicBezTo>
                    <a:cubicBezTo>
                      <a:pt x="119" y="124"/>
                      <a:pt x="119" y="124"/>
                      <a:pt x="119" y="124"/>
                    </a:cubicBezTo>
                    <a:cubicBezTo>
                      <a:pt x="116" y="123"/>
                      <a:pt x="115" y="123"/>
                      <a:pt x="112" y="125"/>
                    </a:cubicBezTo>
                    <a:cubicBezTo>
                      <a:pt x="103" y="131"/>
                      <a:pt x="108" y="126"/>
                      <a:pt x="106" y="133"/>
                    </a:cubicBezTo>
                    <a:cubicBezTo>
                      <a:pt x="106" y="133"/>
                      <a:pt x="106" y="133"/>
                      <a:pt x="106" y="133"/>
                    </a:cubicBezTo>
                    <a:cubicBezTo>
                      <a:pt x="105" y="134"/>
                      <a:pt x="105" y="134"/>
                      <a:pt x="105" y="135"/>
                    </a:cubicBezTo>
                    <a:cubicBezTo>
                      <a:pt x="105" y="135"/>
                      <a:pt x="105" y="135"/>
                      <a:pt x="105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3" y="138"/>
                      <a:pt x="102" y="142"/>
                      <a:pt x="103" y="145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104" y="150"/>
                      <a:pt x="105" y="150"/>
                      <a:pt x="110" y="149"/>
                    </a:cubicBezTo>
                    <a:cubicBezTo>
                      <a:pt x="110" y="149"/>
                      <a:pt x="110" y="149"/>
                      <a:pt x="110" y="149"/>
                    </a:cubicBezTo>
                    <a:cubicBezTo>
                      <a:pt x="110" y="149"/>
                      <a:pt x="111" y="149"/>
                      <a:pt x="112" y="149"/>
                    </a:cubicBezTo>
                    <a:cubicBezTo>
                      <a:pt x="116" y="149"/>
                      <a:pt x="115" y="144"/>
                      <a:pt x="119" y="142"/>
                    </a:cubicBezTo>
                    <a:cubicBezTo>
                      <a:pt x="119" y="142"/>
                      <a:pt x="119" y="142"/>
                      <a:pt x="119" y="142"/>
                    </a:cubicBezTo>
                    <a:cubicBezTo>
                      <a:pt x="121" y="141"/>
                      <a:pt x="127" y="139"/>
                      <a:pt x="129" y="141"/>
                    </a:cubicBezTo>
                    <a:cubicBezTo>
                      <a:pt x="129" y="141"/>
                      <a:pt x="129" y="141"/>
                      <a:pt x="129" y="141"/>
                    </a:cubicBezTo>
                    <a:cubicBezTo>
                      <a:pt x="132" y="144"/>
                      <a:pt x="131" y="147"/>
                      <a:pt x="130" y="151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29" y="154"/>
                      <a:pt x="129" y="154"/>
                      <a:pt x="129" y="154"/>
                    </a:cubicBezTo>
                    <a:cubicBezTo>
                      <a:pt x="127" y="156"/>
                      <a:pt x="127" y="156"/>
                      <a:pt x="127" y="156"/>
                    </a:cubicBezTo>
                    <a:cubicBezTo>
                      <a:pt x="127" y="156"/>
                      <a:pt x="127" y="156"/>
                      <a:pt x="127" y="156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31" y="157"/>
                      <a:pt x="135" y="156"/>
                      <a:pt x="138" y="160"/>
                    </a:cubicBezTo>
                    <a:cubicBezTo>
                      <a:pt x="144" y="165"/>
                      <a:pt x="135" y="172"/>
                      <a:pt x="139" y="177"/>
                    </a:cubicBezTo>
                    <a:cubicBezTo>
                      <a:pt x="143" y="180"/>
                      <a:pt x="145" y="174"/>
                      <a:pt x="151" y="177"/>
                    </a:cubicBezTo>
                    <a:cubicBezTo>
                      <a:pt x="151" y="177"/>
                      <a:pt x="151" y="177"/>
                      <a:pt x="151" y="177"/>
                    </a:cubicBezTo>
                    <a:cubicBezTo>
                      <a:pt x="152" y="177"/>
                      <a:pt x="152" y="178"/>
                      <a:pt x="153" y="178"/>
                    </a:cubicBezTo>
                    <a:cubicBezTo>
                      <a:pt x="153" y="178"/>
                      <a:pt x="154" y="178"/>
                      <a:pt x="154" y="177"/>
                    </a:cubicBezTo>
                    <a:cubicBezTo>
                      <a:pt x="156" y="174"/>
                      <a:pt x="157" y="173"/>
                      <a:pt x="159" y="172"/>
                    </a:cubicBezTo>
                    <a:cubicBezTo>
                      <a:pt x="159" y="183"/>
                      <a:pt x="159" y="183"/>
                      <a:pt x="159" y="183"/>
                    </a:cubicBezTo>
                    <a:cubicBezTo>
                      <a:pt x="158" y="183"/>
                      <a:pt x="158" y="184"/>
                      <a:pt x="157" y="184"/>
                    </a:cubicBezTo>
                    <a:cubicBezTo>
                      <a:pt x="156" y="185"/>
                      <a:pt x="155" y="186"/>
                      <a:pt x="154" y="186"/>
                    </a:cubicBezTo>
                    <a:cubicBezTo>
                      <a:pt x="157" y="190"/>
                      <a:pt x="156" y="199"/>
                      <a:pt x="151" y="202"/>
                    </a:cubicBezTo>
                    <a:cubicBezTo>
                      <a:pt x="150" y="204"/>
                      <a:pt x="150" y="204"/>
                      <a:pt x="150" y="204"/>
                    </a:cubicBezTo>
                    <a:cubicBezTo>
                      <a:pt x="150" y="204"/>
                      <a:pt x="150" y="204"/>
                      <a:pt x="150" y="204"/>
                    </a:cubicBezTo>
                    <a:cubicBezTo>
                      <a:pt x="147" y="208"/>
                      <a:pt x="147" y="208"/>
                      <a:pt x="147" y="208"/>
                    </a:cubicBezTo>
                    <a:cubicBezTo>
                      <a:pt x="147" y="208"/>
                      <a:pt x="147" y="208"/>
                      <a:pt x="147" y="208"/>
                    </a:cubicBezTo>
                    <a:cubicBezTo>
                      <a:pt x="145" y="211"/>
                      <a:pt x="145" y="211"/>
                      <a:pt x="145" y="211"/>
                    </a:cubicBezTo>
                    <a:cubicBezTo>
                      <a:pt x="145" y="211"/>
                      <a:pt x="145" y="211"/>
                      <a:pt x="145" y="211"/>
                    </a:cubicBezTo>
                    <a:cubicBezTo>
                      <a:pt x="145" y="211"/>
                      <a:pt x="144" y="212"/>
                      <a:pt x="145" y="213"/>
                    </a:cubicBezTo>
                    <a:cubicBezTo>
                      <a:pt x="145" y="212"/>
                      <a:pt x="149" y="217"/>
                      <a:pt x="144" y="221"/>
                    </a:cubicBezTo>
                    <a:cubicBezTo>
                      <a:pt x="144" y="222"/>
                      <a:pt x="144" y="221"/>
                      <a:pt x="143" y="221"/>
                    </a:cubicBezTo>
                    <a:cubicBezTo>
                      <a:pt x="143" y="221"/>
                      <a:pt x="143" y="221"/>
                      <a:pt x="143" y="221"/>
                    </a:cubicBezTo>
                    <a:cubicBezTo>
                      <a:pt x="145" y="225"/>
                      <a:pt x="145" y="225"/>
                      <a:pt x="145" y="225"/>
                    </a:cubicBezTo>
                    <a:cubicBezTo>
                      <a:pt x="145" y="225"/>
                      <a:pt x="145" y="225"/>
                      <a:pt x="145" y="225"/>
                    </a:cubicBezTo>
                    <a:cubicBezTo>
                      <a:pt x="145" y="224"/>
                      <a:pt x="146" y="225"/>
                      <a:pt x="147" y="226"/>
                    </a:cubicBezTo>
                    <a:cubicBezTo>
                      <a:pt x="147" y="226"/>
                      <a:pt x="147" y="226"/>
                      <a:pt x="147" y="226"/>
                    </a:cubicBezTo>
                    <a:cubicBezTo>
                      <a:pt x="151" y="230"/>
                      <a:pt x="153" y="236"/>
                      <a:pt x="156" y="241"/>
                    </a:cubicBezTo>
                    <a:cubicBezTo>
                      <a:pt x="156" y="241"/>
                      <a:pt x="156" y="241"/>
                      <a:pt x="156" y="241"/>
                    </a:cubicBezTo>
                    <a:cubicBezTo>
                      <a:pt x="159" y="245"/>
                      <a:pt x="159" y="245"/>
                      <a:pt x="159" y="245"/>
                    </a:cubicBezTo>
                    <a:cubicBezTo>
                      <a:pt x="159" y="257"/>
                      <a:pt x="159" y="257"/>
                      <a:pt x="159" y="257"/>
                    </a:cubicBezTo>
                    <a:cubicBezTo>
                      <a:pt x="155" y="254"/>
                      <a:pt x="155" y="253"/>
                      <a:pt x="153" y="249"/>
                    </a:cubicBezTo>
                    <a:cubicBezTo>
                      <a:pt x="153" y="249"/>
                      <a:pt x="153" y="249"/>
                      <a:pt x="153" y="249"/>
                    </a:cubicBezTo>
                    <a:cubicBezTo>
                      <a:pt x="150" y="245"/>
                      <a:pt x="150" y="245"/>
                      <a:pt x="150" y="245"/>
                    </a:cubicBezTo>
                    <a:cubicBezTo>
                      <a:pt x="150" y="245"/>
                      <a:pt x="150" y="245"/>
                      <a:pt x="150" y="245"/>
                    </a:cubicBezTo>
                    <a:cubicBezTo>
                      <a:pt x="147" y="240"/>
                      <a:pt x="145" y="234"/>
                      <a:pt x="142" y="230"/>
                    </a:cubicBezTo>
                    <a:cubicBezTo>
                      <a:pt x="142" y="230"/>
                      <a:pt x="142" y="230"/>
                      <a:pt x="142" y="230"/>
                    </a:cubicBezTo>
                    <a:cubicBezTo>
                      <a:pt x="142" y="230"/>
                      <a:pt x="136" y="226"/>
                      <a:pt x="137" y="220"/>
                    </a:cubicBezTo>
                    <a:cubicBezTo>
                      <a:pt x="137" y="220"/>
                      <a:pt x="137" y="220"/>
                      <a:pt x="137" y="220"/>
                    </a:cubicBezTo>
                    <a:cubicBezTo>
                      <a:pt x="137" y="219"/>
                      <a:pt x="138" y="218"/>
                      <a:pt x="139" y="217"/>
                    </a:cubicBezTo>
                    <a:cubicBezTo>
                      <a:pt x="138" y="215"/>
                      <a:pt x="138" y="215"/>
                      <a:pt x="138" y="215"/>
                    </a:cubicBezTo>
                    <a:cubicBezTo>
                      <a:pt x="138" y="215"/>
                      <a:pt x="138" y="215"/>
                      <a:pt x="138" y="215"/>
                    </a:cubicBezTo>
                    <a:cubicBezTo>
                      <a:pt x="137" y="212"/>
                      <a:pt x="138" y="210"/>
                      <a:pt x="139" y="207"/>
                    </a:cubicBezTo>
                    <a:cubicBezTo>
                      <a:pt x="139" y="207"/>
                      <a:pt x="139" y="207"/>
                      <a:pt x="139" y="207"/>
                    </a:cubicBezTo>
                    <a:cubicBezTo>
                      <a:pt x="140" y="205"/>
                      <a:pt x="141" y="203"/>
                      <a:pt x="143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4" y="201"/>
                      <a:pt x="144" y="201"/>
                      <a:pt x="144" y="201"/>
                    </a:cubicBezTo>
                    <a:cubicBezTo>
                      <a:pt x="144" y="201"/>
                      <a:pt x="144" y="201"/>
                      <a:pt x="144" y="201"/>
                    </a:cubicBezTo>
                    <a:cubicBezTo>
                      <a:pt x="145" y="197"/>
                      <a:pt x="152" y="197"/>
                      <a:pt x="147" y="187"/>
                    </a:cubicBezTo>
                    <a:cubicBezTo>
                      <a:pt x="145" y="191"/>
                      <a:pt x="140" y="190"/>
                      <a:pt x="138" y="188"/>
                    </a:cubicBezTo>
                    <a:cubicBezTo>
                      <a:pt x="138" y="188"/>
                      <a:pt x="138" y="188"/>
                      <a:pt x="138" y="188"/>
                    </a:cubicBezTo>
                    <a:cubicBezTo>
                      <a:pt x="137" y="187"/>
                      <a:pt x="137" y="187"/>
                      <a:pt x="137" y="187"/>
                    </a:cubicBezTo>
                    <a:cubicBezTo>
                      <a:pt x="129" y="185"/>
                      <a:pt x="131" y="183"/>
                      <a:pt x="129" y="182"/>
                    </a:cubicBezTo>
                    <a:cubicBezTo>
                      <a:pt x="124" y="181"/>
                      <a:pt x="126" y="180"/>
                      <a:pt x="125" y="176"/>
                    </a:cubicBezTo>
                    <a:cubicBezTo>
                      <a:pt x="121" y="172"/>
                      <a:pt x="121" y="172"/>
                      <a:pt x="121" y="172"/>
                    </a:cubicBezTo>
                    <a:cubicBezTo>
                      <a:pt x="114" y="170"/>
                      <a:pt x="114" y="170"/>
                      <a:pt x="114" y="170"/>
                    </a:cubicBezTo>
                    <a:cubicBezTo>
                      <a:pt x="114" y="170"/>
                      <a:pt x="114" y="170"/>
                      <a:pt x="114" y="170"/>
                    </a:cubicBezTo>
                    <a:cubicBezTo>
                      <a:pt x="109" y="170"/>
                      <a:pt x="106" y="162"/>
                      <a:pt x="103" y="164"/>
                    </a:cubicBezTo>
                    <a:cubicBezTo>
                      <a:pt x="98" y="166"/>
                      <a:pt x="95" y="164"/>
                      <a:pt x="90" y="162"/>
                    </a:cubicBezTo>
                    <a:cubicBezTo>
                      <a:pt x="90" y="154"/>
                      <a:pt x="90" y="154"/>
                      <a:pt x="90" y="154"/>
                    </a:cubicBezTo>
                    <a:cubicBezTo>
                      <a:pt x="91" y="155"/>
                      <a:pt x="91" y="155"/>
                      <a:pt x="91" y="155"/>
                    </a:cubicBezTo>
                    <a:cubicBezTo>
                      <a:pt x="106" y="160"/>
                      <a:pt x="95" y="157"/>
                      <a:pt x="103" y="156"/>
                    </a:cubicBezTo>
                    <a:cubicBezTo>
                      <a:pt x="99" y="155"/>
                      <a:pt x="97" y="151"/>
                      <a:pt x="96" y="147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94" y="142"/>
                      <a:pt x="96" y="136"/>
                      <a:pt x="98" y="132"/>
                    </a:cubicBezTo>
                    <a:cubicBezTo>
                      <a:pt x="98" y="132"/>
                      <a:pt x="98" y="132"/>
                      <a:pt x="98" y="132"/>
                    </a:cubicBezTo>
                    <a:cubicBezTo>
                      <a:pt x="99" y="131"/>
                      <a:pt x="99" y="131"/>
                      <a:pt x="99" y="131"/>
                    </a:cubicBezTo>
                    <a:cubicBezTo>
                      <a:pt x="99" y="131"/>
                      <a:pt x="99" y="131"/>
                      <a:pt x="99" y="131"/>
                    </a:cubicBezTo>
                    <a:cubicBezTo>
                      <a:pt x="99" y="130"/>
                      <a:pt x="99" y="130"/>
                      <a:pt x="99" y="130"/>
                    </a:cubicBezTo>
                    <a:cubicBezTo>
                      <a:pt x="99" y="130"/>
                      <a:pt x="99" y="130"/>
                      <a:pt x="99" y="130"/>
                    </a:cubicBezTo>
                    <a:cubicBezTo>
                      <a:pt x="101" y="126"/>
                      <a:pt x="97" y="125"/>
                      <a:pt x="107" y="120"/>
                    </a:cubicBezTo>
                    <a:cubicBezTo>
                      <a:pt x="113" y="117"/>
                      <a:pt x="114" y="115"/>
                      <a:pt x="121" y="117"/>
                    </a:cubicBezTo>
                    <a:cubicBezTo>
                      <a:pt x="121" y="117"/>
                      <a:pt x="121" y="117"/>
                      <a:pt x="121" y="117"/>
                    </a:cubicBezTo>
                    <a:cubicBezTo>
                      <a:pt x="126" y="118"/>
                      <a:pt x="122" y="118"/>
                      <a:pt x="128" y="115"/>
                    </a:cubicBezTo>
                    <a:cubicBezTo>
                      <a:pt x="130" y="114"/>
                      <a:pt x="138" y="114"/>
                      <a:pt x="140" y="116"/>
                    </a:cubicBezTo>
                    <a:cubicBezTo>
                      <a:pt x="143" y="115"/>
                      <a:pt x="145" y="116"/>
                      <a:pt x="147" y="118"/>
                    </a:cubicBezTo>
                    <a:cubicBezTo>
                      <a:pt x="147" y="111"/>
                      <a:pt x="153" y="110"/>
                      <a:pt x="157" y="107"/>
                    </a:cubicBezTo>
                    <a:cubicBezTo>
                      <a:pt x="157" y="106"/>
                      <a:pt x="158" y="106"/>
                      <a:pt x="159" y="105"/>
                    </a:cubicBezTo>
                    <a:close/>
                    <a:moveTo>
                      <a:pt x="90" y="279"/>
                    </a:moveTo>
                    <a:cubicBezTo>
                      <a:pt x="72" y="272"/>
                      <a:pt x="56" y="261"/>
                      <a:pt x="42" y="247"/>
                    </a:cubicBezTo>
                    <a:cubicBezTo>
                      <a:pt x="16" y="221"/>
                      <a:pt x="0" y="185"/>
                      <a:pt x="0" y="145"/>
                    </a:cubicBezTo>
                    <a:cubicBezTo>
                      <a:pt x="0" y="105"/>
                      <a:pt x="16" y="68"/>
                      <a:pt x="42" y="42"/>
                    </a:cubicBezTo>
                    <a:cubicBezTo>
                      <a:pt x="56" y="29"/>
                      <a:pt x="72" y="18"/>
                      <a:pt x="90" y="10"/>
                    </a:cubicBezTo>
                    <a:cubicBezTo>
                      <a:pt x="90" y="18"/>
                      <a:pt x="90" y="18"/>
                      <a:pt x="90" y="18"/>
                    </a:cubicBezTo>
                    <a:cubicBezTo>
                      <a:pt x="80" y="23"/>
                      <a:pt x="70" y="28"/>
                      <a:pt x="61" y="36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6"/>
                      <a:pt x="62" y="36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63" y="38"/>
                      <a:pt x="62" y="40"/>
                      <a:pt x="61" y="41"/>
                    </a:cubicBezTo>
                    <a:cubicBezTo>
                      <a:pt x="61" y="41"/>
                      <a:pt x="62" y="42"/>
                      <a:pt x="62" y="42"/>
                    </a:cubicBezTo>
                    <a:cubicBezTo>
                      <a:pt x="63" y="42"/>
                      <a:pt x="64" y="43"/>
                      <a:pt x="65" y="44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7" y="48"/>
                      <a:pt x="66" y="49"/>
                      <a:pt x="64" y="51"/>
                    </a:cubicBezTo>
                    <a:cubicBezTo>
                      <a:pt x="64" y="51"/>
                      <a:pt x="64" y="51"/>
                      <a:pt x="64" y="51"/>
                    </a:cubicBezTo>
                    <a:cubicBezTo>
                      <a:pt x="64" y="51"/>
                      <a:pt x="64" y="51"/>
                      <a:pt x="64" y="51"/>
                    </a:cubicBezTo>
                    <a:cubicBezTo>
                      <a:pt x="64" y="53"/>
                      <a:pt x="65" y="56"/>
                      <a:pt x="64" y="59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70" y="68"/>
                      <a:pt x="54" y="79"/>
                      <a:pt x="53" y="84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51" y="89"/>
                      <a:pt x="49" y="87"/>
                      <a:pt x="49" y="94"/>
                    </a:cubicBezTo>
                    <a:cubicBezTo>
                      <a:pt x="49" y="94"/>
                      <a:pt x="49" y="94"/>
                      <a:pt x="49" y="94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50" y="103"/>
                      <a:pt x="50" y="103"/>
                      <a:pt x="50" y="103"/>
                    </a:cubicBezTo>
                    <a:cubicBezTo>
                      <a:pt x="50" y="103"/>
                      <a:pt x="51" y="103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5" y="105"/>
                      <a:pt x="57" y="108"/>
                      <a:pt x="57" y="112"/>
                    </a:cubicBezTo>
                    <a:cubicBezTo>
                      <a:pt x="57" y="112"/>
                      <a:pt x="58" y="112"/>
                      <a:pt x="58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7" y="109"/>
                      <a:pt x="65" y="120"/>
                      <a:pt x="66" y="121"/>
                    </a:cubicBezTo>
                    <a:cubicBezTo>
                      <a:pt x="66" y="121"/>
                      <a:pt x="66" y="121"/>
                      <a:pt x="66" y="121"/>
                    </a:cubicBezTo>
                    <a:cubicBezTo>
                      <a:pt x="68" y="123"/>
                      <a:pt x="68" y="123"/>
                      <a:pt x="68" y="123"/>
                    </a:cubicBezTo>
                    <a:cubicBezTo>
                      <a:pt x="73" y="130"/>
                      <a:pt x="70" y="127"/>
                      <a:pt x="72" y="130"/>
                    </a:cubicBezTo>
                    <a:cubicBezTo>
                      <a:pt x="73" y="134"/>
                      <a:pt x="84" y="139"/>
                      <a:pt x="79" y="148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5" y="152"/>
                      <a:pt x="85" y="152"/>
                      <a:pt x="85" y="152"/>
                    </a:cubicBezTo>
                    <a:cubicBezTo>
                      <a:pt x="85" y="152"/>
                      <a:pt x="85" y="152"/>
                      <a:pt x="85" y="152"/>
                    </a:cubicBezTo>
                    <a:cubicBezTo>
                      <a:pt x="90" y="154"/>
                      <a:pt x="90" y="154"/>
                      <a:pt x="90" y="154"/>
                    </a:cubicBezTo>
                    <a:cubicBezTo>
                      <a:pt x="90" y="162"/>
                      <a:pt x="90" y="162"/>
                      <a:pt x="90" y="162"/>
                    </a:cubicBezTo>
                    <a:cubicBezTo>
                      <a:pt x="90" y="162"/>
                      <a:pt x="89" y="162"/>
                      <a:pt x="89" y="162"/>
                    </a:cubicBezTo>
                    <a:cubicBezTo>
                      <a:pt x="83" y="158"/>
                      <a:pt x="83" y="158"/>
                      <a:pt x="83" y="158"/>
                    </a:cubicBezTo>
                    <a:cubicBezTo>
                      <a:pt x="83" y="158"/>
                      <a:pt x="83" y="158"/>
                      <a:pt x="83" y="158"/>
                    </a:cubicBezTo>
                    <a:cubicBezTo>
                      <a:pt x="77" y="155"/>
                      <a:pt x="77" y="155"/>
                      <a:pt x="77" y="155"/>
                    </a:cubicBezTo>
                    <a:cubicBezTo>
                      <a:pt x="77" y="155"/>
                      <a:pt x="77" y="155"/>
                      <a:pt x="77" y="155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68" y="146"/>
                      <a:pt x="77" y="148"/>
                      <a:pt x="69" y="138"/>
                    </a:cubicBezTo>
                    <a:cubicBezTo>
                      <a:pt x="69" y="139"/>
                      <a:pt x="68" y="142"/>
                      <a:pt x="66" y="142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62" y="143"/>
                      <a:pt x="61" y="141"/>
                      <a:pt x="60" y="139"/>
                    </a:cubicBezTo>
                    <a:cubicBezTo>
                      <a:pt x="60" y="139"/>
                      <a:pt x="60" y="139"/>
                      <a:pt x="60" y="139"/>
                    </a:cubicBezTo>
                    <a:cubicBezTo>
                      <a:pt x="59" y="138"/>
                      <a:pt x="57" y="138"/>
                      <a:pt x="56" y="135"/>
                    </a:cubicBezTo>
                    <a:cubicBezTo>
                      <a:pt x="56" y="132"/>
                      <a:pt x="56" y="132"/>
                      <a:pt x="56" y="132"/>
                    </a:cubicBezTo>
                    <a:cubicBezTo>
                      <a:pt x="56" y="132"/>
                      <a:pt x="51" y="131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5"/>
                      <a:pt x="52" y="124"/>
                      <a:pt x="52" y="123"/>
                    </a:cubicBezTo>
                    <a:cubicBezTo>
                      <a:pt x="51" y="121"/>
                      <a:pt x="50" y="119"/>
                      <a:pt x="50" y="116"/>
                    </a:cubicBezTo>
                    <a:cubicBezTo>
                      <a:pt x="50" y="116"/>
                      <a:pt x="50" y="116"/>
                      <a:pt x="50" y="116"/>
                    </a:cubicBezTo>
                    <a:cubicBezTo>
                      <a:pt x="50" y="114"/>
                      <a:pt x="50" y="111"/>
                      <a:pt x="48" y="110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8" y="109"/>
                      <a:pt x="48" y="109"/>
                      <a:pt x="48" y="109"/>
                    </a:cubicBezTo>
                    <a:cubicBezTo>
                      <a:pt x="48" y="109"/>
                      <a:pt x="48" y="109"/>
                      <a:pt x="48" y="109"/>
                    </a:cubicBezTo>
                    <a:cubicBezTo>
                      <a:pt x="44" y="108"/>
                      <a:pt x="43" y="105"/>
                      <a:pt x="42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98"/>
                      <a:pt x="41" y="89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7" y="78"/>
                      <a:pt x="58" y="68"/>
                      <a:pt x="58" y="65"/>
                    </a:cubicBezTo>
                    <a:cubicBezTo>
                      <a:pt x="58" y="65"/>
                      <a:pt x="51" y="59"/>
                      <a:pt x="57" y="56"/>
                    </a:cubicBezTo>
                    <a:cubicBezTo>
                      <a:pt x="57" y="50"/>
                      <a:pt x="57" y="50"/>
                      <a:pt x="57" y="50"/>
                    </a:cubicBezTo>
                    <a:cubicBezTo>
                      <a:pt x="53" y="48"/>
                      <a:pt x="54" y="45"/>
                      <a:pt x="55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2" y="42"/>
                      <a:pt x="50" y="45"/>
                      <a:pt x="47" y="47"/>
                    </a:cubicBezTo>
                    <a:cubicBezTo>
                      <a:pt x="22" y="72"/>
                      <a:pt x="7" y="107"/>
                      <a:pt x="7" y="145"/>
                    </a:cubicBezTo>
                    <a:cubicBezTo>
                      <a:pt x="7" y="183"/>
                      <a:pt x="22" y="217"/>
                      <a:pt x="47" y="242"/>
                    </a:cubicBezTo>
                    <a:cubicBezTo>
                      <a:pt x="60" y="254"/>
                      <a:pt x="74" y="264"/>
                      <a:pt x="90" y="271"/>
                    </a:cubicBezTo>
                    <a:lnTo>
                      <a:pt x="9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6" name="Freeform 338"/>
              <p:cNvSpPr>
                <a:spLocks noEditPoints="1"/>
              </p:cNvSpPr>
              <p:nvPr/>
            </p:nvSpPr>
            <p:spPr bwMode="auto">
              <a:xfrm>
                <a:off x="6948488" y="831850"/>
                <a:ext cx="338138" cy="255588"/>
              </a:xfrm>
              <a:custGeom>
                <a:avLst/>
                <a:gdLst>
                  <a:gd name="T0" fmla="*/ 119 w 149"/>
                  <a:gd name="T1" fmla="*/ 30 h 113"/>
                  <a:gd name="T2" fmla="*/ 137 w 149"/>
                  <a:gd name="T3" fmla="*/ 78 h 113"/>
                  <a:gd name="T4" fmla="*/ 137 w 149"/>
                  <a:gd name="T5" fmla="*/ 81 h 113"/>
                  <a:gd name="T6" fmla="*/ 140 w 149"/>
                  <a:gd name="T7" fmla="*/ 90 h 113"/>
                  <a:gd name="T8" fmla="*/ 144 w 149"/>
                  <a:gd name="T9" fmla="*/ 75 h 113"/>
                  <a:gd name="T10" fmla="*/ 109 w 149"/>
                  <a:gd name="T11" fmla="*/ 13 h 113"/>
                  <a:gd name="T12" fmla="*/ 75 w 149"/>
                  <a:gd name="T13" fmla="*/ 0 h 113"/>
                  <a:gd name="T14" fmla="*/ 139 w 149"/>
                  <a:gd name="T15" fmla="*/ 37 h 113"/>
                  <a:gd name="T16" fmla="*/ 140 w 149"/>
                  <a:gd name="T17" fmla="*/ 111 h 113"/>
                  <a:gd name="T18" fmla="*/ 135 w 149"/>
                  <a:gd name="T19" fmla="*/ 110 h 113"/>
                  <a:gd name="T20" fmla="*/ 135 w 149"/>
                  <a:gd name="T21" fmla="*/ 86 h 113"/>
                  <a:gd name="T22" fmla="*/ 132 w 149"/>
                  <a:gd name="T23" fmla="*/ 81 h 113"/>
                  <a:gd name="T24" fmla="*/ 132 w 149"/>
                  <a:gd name="T25" fmla="*/ 78 h 113"/>
                  <a:gd name="T26" fmla="*/ 115 w 149"/>
                  <a:gd name="T27" fmla="*/ 34 h 113"/>
                  <a:gd name="T28" fmla="*/ 75 w 149"/>
                  <a:gd name="T29" fmla="*/ 12 h 113"/>
                  <a:gd name="T30" fmla="*/ 42 w 149"/>
                  <a:gd name="T31" fmla="*/ 13 h 113"/>
                  <a:gd name="T32" fmla="*/ 5 w 149"/>
                  <a:gd name="T33" fmla="*/ 75 h 113"/>
                  <a:gd name="T34" fmla="*/ 9 w 149"/>
                  <a:gd name="T35" fmla="*/ 90 h 113"/>
                  <a:gd name="T36" fmla="*/ 12 w 149"/>
                  <a:gd name="T37" fmla="*/ 80 h 113"/>
                  <a:gd name="T38" fmla="*/ 12 w 149"/>
                  <a:gd name="T39" fmla="*/ 75 h 113"/>
                  <a:gd name="T40" fmla="*/ 75 w 149"/>
                  <a:gd name="T41" fmla="*/ 12 h 113"/>
                  <a:gd name="T42" fmla="*/ 75 w 149"/>
                  <a:gd name="T43" fmla="*/ 12 h 113"/>
                  <a:gd name="T44" fmla="*/ 75 w 149"/>
                  <a:gd name="T45" fmla="*/ 17 h 113"/>
                  <a:gd name="T46" fmla="*/ 17 w 149"/>
                  <a:gd name="T47" fmla="*/ 75 h 113"/>
                  <a:gd name="T48" fmla="*/ 17 w 149"/>
                  <a:gd name="T49" fmla="*/ 80 h 113"/>
                  <a:gd name="T50" fmla="*/ 16 w 149"/>
                  <a:gd name="T51" fmla="*/ 82 h 113"/>
                  <a:gd name="T52" fmla="*/ 13 w 149"/>
                  <a:gd name="T53" fmla="*/ 90 h 113"/>
                  <a:gd name="T54" fmla="*/ 13 w 149"/>
                  <a:gd name="T55" fmla="*/ 109 h 113"/>
                  <a:gd name="T56" fmla="*/ 9 w 149"/>
                  <a:gd name="T57" fmla="*/ 110 h 113"/>
                  <a:gd name="T58" fmla="*/ 10 w 149"/>
                  <a:gd name="T59" fmla="*/ 37 h 113"/>
                  <a:gd name="T60" fmla="*/ 75 w 149"/>
                  <a:gd name="T61" fmla="*/ 0 h 113"/>
                  <a:gd name="T62" fmla="*/ 75 w 149"/>
                  <a:gd name="T6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9" h="113">
                    <a:moveTo>
                      <a:pt x="75" y="12"/>
                    </a:moveTo>
                    <a:cubicBezTo>
                      <a:pt x="92" y="12"/>
                      <a:pt x="108" y="19"/>
                      <a:pt x="119" y="30"/>
                    </a:cubicBezTo>
                    <a:cubicBezTo>
                      <a:pt x="130" y="42"/>
                      <a:pt x="137" y="57"/>
                      <a:pt x="137" y="75"/>
                    </a:cubicBezTo>
                    <a:cubicBezTo>
                      <a:pt x="137" y="76"/>
                      <a:pt x="137" y="77"/>
                      <a:pt x="137" y="78"/>
                    </a:cubicBezTo>
                    <a:cubicBezTo>
                      <a:pt x="137" y="78"/>
                      <a:pt x="137" y="78"/>
                      <a:pt x="137" y="78"/>
                    </a:cubicBezTo>
                    <a:cubicBezTo>
                      <a:pt x="137" y="79"/>
                      <a:pt x="137" y="80"/>
                      <a:pt x="137" y="81"/>
                    </a:cubicBezTo>
                    <a:cubicBezTo>
                      <a:pt x="138" y="82"/>
                      <a:pt x="139" y="83"/>
                      <a:pt x="139" y="85"/>
                    </a:cubicBezTo>
                    <a:cubicBezTo>
                      <a:pt x="140" y="86"/>
                      <a:pt x="140" y="88"/>
                      <a:pt x="140" y="9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43" y="92"/>
                      <a:pt x="144" y="83"/>
                      <a:pt x="144" y="75"/>
                    </a:cubicBezTo>
                    <a:cubicBezTo>
                      <a:pt x="145" y="63"/>
                      <a:pt x="141" y="50"/>
                      <a:pt x="135" y="40"/>
                    </a:cubicBezTo>
                    <a:cubicBezTo>
                      <a:pt x="129" y="29"/>
                      <a:pt x="120" y="20"/>
                      <a:pt x="109" y="13"/>
                    </a:cubicBezTo>
                    <a:cubicBezTo>
                      <a:pt x="99" y="8"/>
                      <a:pt x="87" y="5"/>
                      <a:pt x="75" y="5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8" y="0"/>
                      <a:pt x="100" y="3"/>
                      <a:pt x="111" y="9"/>
                    </a:cubicBezTo>
                    <a:cubicBezTo>
                      <a:pt x="123" y="16"/>
                      <a:pt x="132" y="26"/>
                      <a:pt x="139" y="37"/>
                    </a:cubicBezTo>
                    <a:cubicBezTo>
                      <a:pt x="146" y="49"/>
                      <a:pt x="149" y="62"/>
                      <a:pt x="149" y="75"/>
                    </a:cubicBezTo>
                    <a:cubicBezTo>
                      <a:pt x="149" y="87"/>
                      <a:pt x="146" y="100"/>
                      <a:pt x="140" y="111"/>
                    </a:cubicBezTo>
                    <a:cubicBezTo>
                      <a:pt x="139" y="112"/>
                      <a:pt x="138" y="113"/>
                      <a:pt x="138" y="113"/>
                    </a:cubicBezTo>
                    <a:cubicBezTo>
                      <a:pt x="136" y="113"/>
                      <a:pt x="135" y="112"/>
                      <a:pt x="135" y="110"/>
                    </a:cubicBezTo>
                    <a:cubicBezTo>
                      <a:pt x="135" y="90"/>
                      <a:pt x="135" y="90"/>
                      <a:pt x="135" y="90"/>
                    </a:cubicBezTo>
                    <a:cubicBezTo>
                      <a:pt x="135" y="89"/>
                      <a:pt x="135" y="87"/>
                      <a:pt x="135" y="86"/>
                    </a:cubicBezTo>
                    <a:cubicBezTo>
                      <a:pt x="134" y="85"/>
                      <a:pt x="133" y="84"/>
                      <a:pt x="133" y="83"/>
                    </a:cubicBezTo>
                    <a:cubicBezTo>
                      <a:pt x="132" y="82"/>
                      <a:pt x="132" y="82"/>
                      <a:pt x="132" y="81"/>
                    </a:cubicBezTo>
                    <a:cubicBezTo>
                      <a:pt x="132" y="80"/>
                      <a:pt x="132" y="79"/>
                      <a:pt x="132" y="78"/>
                    </a:cubicBezTo>
                    <a:cubicBezTo>
                      <a:pt x="132" y="78"/>
                      <a:pt x="132" y="78"/>
                      <a:pt x="132" y="78"/>
                    </a:cubicBezTo>
                    <a:cubicBezTo>
                      <a:pt x="132" y="77"/>
                      <a:pt x="132" y="76"/>
                      <a:pt x="132" y="75"/>
                    </a:cubicBezTo>
                    <a:cubicBezTo>
                      <a:pt x="132" y="59"/>
                      <a:pt x="126" y="44"/>
                      <a:pt x="115" y="34"/>
                    </a:cubicBezTo>
                    <a:cubicBezTo>
                      <a:pt x="105" y="23"/>
                      <a:pt x="91" y="17"/>
                      <a:pt x="75" y="17"/>
                    </a:cubicBezTo>
                    <a:lnTo>
                      <a:pt x="75" y="12"/>
                    </a:lnTo>
                    <a:close/>
                    <a:moveTo>
                      <a:pt x="75" y="5"/>
                    </a:moveTo>
                    <a:cubicBezTo>
                      <a:pt x="62" y="5"/>
                      <a:pt x="51" y="8"/>
                      <a:pt x="42" y="13"/>
                    </a:cubicBezTo>
                    <a:cubicBezTo>
                      <a:pt x="30" y="19"/>
                      <a:pt x="21" y="28"/>
                      <a:pt x="15" y="39"/>
                    </a:cubicBezTo>
                    <a:cubicBezTo>
                      <a:pt x="8" y="50"/>
                      <a:pt x="5" y="62"/>
                      <a:pt x="5" y="75"/>
                    </a:cubicBezTo>
                    <a:cubicBezTo>
                      <a:pt x="5" y="83"/>
                      <a:pt x="6" y="91"/>
                      <a:pt x="9" y="98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9" y="88"/>
                      <a:pt x="9" y="86"/>
                      <a:pt x="10" y="84"/>
                    </a:cubicBezTo>
                    <a:cubicBezTo>
                      <a:pt x="10" y="83"/>
                      <a:pt x="11" y="81"/>
                      <a:pt x="12" y="80"/>
                    </a:cubicBezTo>
                    <a:cubicBezTo>
                      <a:pt x="12" y="79"/>
                      <a:pt x="12" y="78"/>
                      <a:pt x="12" y="78"/>
                    </a:cubicBezTo>
                    <a:cubicBezTo>
                      <a:pt x="12" y="77"/>
                      <a:pt x="12" y="76"/>
                      <a:pt x="12" y="75"/>
                    </a:cubicBezTo>
                    <a:cubicBezTo>
                      <a:pt x="12" y="57"/>
                      <a:pt x="19" y="42"/>
                      <a:pt x="30" y="30"/>
                    </a:cubicBezTo>
                    <a:cubicBezTo>
                      <a:pt x="42" y="19"/>
                      <a:pt x="57" y="12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59" y="17"/>
                      <a:pt x="44" y="23"/>
                      <a:pt x="34" y="34"/>
                    </a:cubicBezTo>
                    <a:cubicBezTo>
                      <a:pt x="23" y="44"/>
                      <a:pt x="17" y="59"/>
                      <a:pt x="17" y="75"/>
                    </a:cubicBezTo>
                    <a:cubicBezTo>
                      <a:pt x="17" y="76"/>
                      <a:pt x="17" y="77"/>
                      <a:pt x="17" y="78"/>
                    </a:cubicBezTo>
                    <a:cubicBezTo>
                      <a:pt x="17" y="78"/>
                      <a:pt x="17" y="79"/>
                      <a:pt x="17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81"/>
                      <a:pt x="17" y="81"/>
                      <a:pt x="16" y="82"/>
                    </a:cubicBezTo>
                    <a:cubicBezTo>
                      <a:pt x="15" y="83"/>
                      <a:pt x="15" y="85"/>
                      <a:pt x="14" y="86"/>
                    </a:cubicBezTo>
                    <a:cubicBezTo>
                      <a:pt x="14" y="87"/>
                      <a:pt x="13" y="89"/>
                      <a:pt x="13" y="90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10"/>
                      <a:pt x="13" y="111"/>
                      <a:pt x="12" y="111"/>
                    </a:cubicBezTo>
                    <a:cubicBezTo>
                      <a:pt x="11" y="112"/>
                      <a:pt x="10" y="112"/>
                      <a:pt x="9" y="110"/>
                    </a:cubicBezTo>
                    <a:cubicBezTo>
                      <a:pt x="3" y="99"/>
                      <a:pt x="0" y="87"/>
                      <a:pt x="0" y="75"/>
                    </a:cubicBezTo>
                    <a:cubicBezTo>
                      <a:pt x="0" y="62"/>
                      <a:pt x="4" y="48"/>
                      <a:pt x="10" y="37"/>
                    </a:cubicBezTo>
                    <a:cubicBezTo>
                      <a:pt x="17" y="25"/>
                      <a:pt x="27" y="15"/>
                      <a:pt x="39" y="9"/>
                    </a:cubicBezTo>
                    <a:cubicBezTo>
                      <a:pt x="50" y="3"/>
                      <a:pt x="61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5"/>
                      <a:pt x="75" y="5"/>
                      <a:pt x="7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7" name="Freeform 341"/>
              <p:cNvSpPr>
                <a:spLocks noEditPoints="1"/>
              </p:cNvSpPr>
              <p:nvPr/>
            </p:nvSpPr>
            <p:spPr bwMode="auto">
              <a:xfrm>
                <a:off x="10418763" y="1438275"/>
                <a:ext cx="296863" cy="304800"/>
              </a:xfrm>
              <a:custGeom>
                <a:avLst/>
                <a:gdLst>
                  <a:gd name="T0" fmla="*/ 68 w 132"/>
                  <a:gd name="T1" fmla="*/ 13 h 135"/>
                  <a:gd name="T2" fmla="*/ 70 w 132"/>
                  <a:gd name="T3" fmla="*/ 3 h 135"/>
                  <a:gd name="T4" fmla="*/ 79 w 132"/>
                  <a:gd name="T5" fmla="*/ 1 h 135"/>
                  <a:gd name="T6" fmla="*/ 90 w 132"/>
                  <a:gd name="T7" fmla="*/ 12 h 135"/>
                  <a:gd name="T8" fmla="*/ 85 w 132"/>
                  <a:gd name="T9" fmla="*/ 37 h 135"/>
                  <a:gd name="T10" fmla="*/ 83 w 132"/>
                  <a:gd name="T11" fmla="*/ 40 h 135"/>
                  <a:gd name="T12" fmla="*/ 82 w 132"/>
                  <a:gd name="T13" fmla="*/ 48 h 135"/>
                  <a:gd name="T14" fmla="*/ 124 w 132"/>
                  <a:gd name="T15" fmla="*/ 49 h 135"/>
                  <a:gd name="T16" fmla="*/ 132 w 132"/>
                  <a:gd name="T17" fmla="*/ 60 h 135"/>
                  <a:gd name="T18" fmla="*/ 111 w 132"/>
                  <a:gd name="T19" fmla="*/ 120 h 135"/>
                  <a:gd name="T20" fmla="*/ 101 w 132"/>
                  <a:gd name="T21" fmla="*/ 127 h 135"/>
                  <a:gd name="T22" fmla="*/ 66 w 132"/>
                  <a:gd name="T23" fmla="*/ 122 h 135"/>
                  <a:gd name="T24" fmla="*/ 104 w 132"/>
                  <a:gd name="T25" fmla="*/ 121 h 135"/>
                  <a:gd name="T26" fmla="*/ 126 w 132"/>
                  <a:gd name="T27" fmla="*/ 63 h 135"/>
                  <a:gd name="T28" fmla="*/ 126 w 132"/>
                  <a:gd name="T29" fmla="*/ 56 h 135"/>
                  <a:gd name="T30" fmla="*/ 119 w 132"/>
                  <a:gd name="T31" fmla="*/ 53 h 135"/>
                  <a:gd name="T32" fmla="*/ 80 w 132"/>
                  <a:gd name="T33" fmla="*/ 53 h 135"/>
                  <a:gd name="T34" fmla="*/ 77 w 132"/>
                  <a:gd name="T35" fmla="*/ 44 h 135"/>
                  <a:gd name="T36" fmla="*/ 79 w 132"/>
                  <a:gd name="T37" fmla="*/ 37 h 135"/>
                  <a:gd name="T38" fmla="*/ 87 w 132"/>
                  <a:gd name="T39" fmla="*/ 19 h 135"/>
                  <a:gd name="T40" fmla="*/ 83 w 132"/>
                  <a:gd name="T41" fmla="*/ 9 h 135"/>
                  <a:gd name="T42" fmla="*/ 75 w 132"/>
                  <a:gd name="T43" fmla="*/ 5 h 135"/>
                  <a:gd name="T44" fmla="*/ 73 w 132"/>
                  <a:gd name="T45" fmla="*/ 8 h 135"/>
                  <a:gd name="T46" fmla="*/ 66 w 132"/>
                  <a:gd name="T47" fmla="*/ 32 h 135"/>
                  <a:gd name="T48" fmla="*/ 2 w 132"/>
                  <a:gd name="T49" fmla="*/ 92 h 135"/>
                  <a:gd name="T50" fmla="*/ 28 w 132"/>
                  <a:gd name="T51" fmla="*/ 66 h 135"/>
                  <a:gd name="T52" fmla="*/ 32 w 132"/>
                  <a:gd name="T53" fmla="*/ 63 h 135"/>
                  <a:gd name="T54" fmla="*/ 58 w 132"/>
                  <a:gd name="T55" fmla="*/ 32 h 135"/>
                  <a:gd name="T56" fmla="*/ 66 w 132"/>
                  <a:gd name="T57" fmla="*/ 32 h 135"/>
                  <a:gd name="T58" fmla="*/ 48 w 132"/>
                  <a:gd name="T59" fmla="*/ 48 h 135"/>
                  <a:gd name="T60" fmla="*/ 34 w 132"/>
                  <a:gd name="T61" fmla="*/ 66 h 135"/>
                  <a:gd name="T62" fmla="*/ 31 w 132"/>
                  <a:gd name="T63" fmla="*/ 69 h 135"/>
                  <a:gd name="T64" fmla="*/ 6 w 132"/>
                  <a:gd name="T65" fmla="*/ 95 h 135"/>
                  <a:gd name="T66" fmla="*/ 6 w 132"/>
                  <a:gd name="T67" fmla="*/ 100 h 135"/>
                  <a:gd name="T68" fmla="*/ 35 w 132"/>
                  <a:gd name="T69" fmla="*/ 129 h 135"/>
                  <a:gd name="T70" fmla="*/ 35 w 132"/>
                  <a:gd name="T71" fmla="*/ 129 h 135"/>
                  <a:gd name="T72" fmla="*/ 40 w 132"/>
                  <a:gd name="T73" fmla="*/ 129 h 135"/>
                  <a:gd name="T74" fmla="*/ 40 w 132"/>
                  <a:gd name="T75" fmla="*/ 129 h 135"/>
                  <a:gd name="T76" fmla="*/ 42 w 132"/>
                  <a:gd name="T77" fmla="*/ 127 h 135"/>
                  <a:gd name="T78" fmla="*/ 48 w 132"/>
                  <a:gd name="T79" fmla="*/ 124 h 135"/>
                  <a:gd name="T80" fmla="*/ 54 w 132"/>
                  <a:gd name="T81" fmla="*/ 122 h 135"/>
                  <a:gd name="T82" fmla="*/ 66 w 132"/>
                  <a:gd name="T83" fmla="*/ 127 h 135"/>
                  <a:gd name="T84" fmla="*/ 49 w 132"/>
                  <a:gd name="T85" fmla="*/ 128 h 135"/>
                  <a:gd name="T86" fmla="*/ 45 w 132"/>
                  <a:gd name="T87" fmla="*/ 131 h 135"/>
                  <a:gd name="T88" fmla="*/ 43 w 132"/>
                  <a:gd name="T89" fmla="*/ 133 h 135"/>
                  <a:gd name="T90" fmla="*/ 43 w 132"/>
                  <a:gd name="T91" fmla="*/ 133 h 135"/>
                  <a:gd name="T92" fmla="*/ 31 w 132"/>
                  <a:gd name="T93" fmla="*/ 133 h 135"/>
                  <a:gd name="T94" fmla="*/ 31 w 132"/>
                  <a:gd name="T95" fmla="*/ 133 h 135"/>
                  <a:gd name="T96" fmla="*/ 2 w 132"/>
                  <a:gd name="T97" fmla="*/ 104 h 135"/>
                  <a:gd name="T98" fmla="*/ 0 w 132"/>
                  <a:gd name="T99" fmla="*/ 98 h 135"/>
                  <a:gd name="T100" fmla="*/ 2 w 132"/>
                  <a:gd name="T101" fmla="*/ 9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2" h="135">
                    <a:moveTo>
                      <a:pt x="66" y="25"/>
                    </a:moveTo>
                    <a:cubicBezTo>
                      <a:pt x="69" y="21"/>
                      <a:pt x="69" y="17"/>
                      <a:pt x="68" y="13"/>
                    </a:cubicBezTo>
                    <a:cubicBezTo>
                      <a:pt x="68" y="11"/>
                      <a:pt x="68" y="10"/>
                      <a:pt x="68" y="8"/>
                    </a:cubicBezTo>
                    <a:cubicBezTo>
                      <a:pt x="68" y="6"/>
                      <a:pt x="69" y="5"/>
                      <a:pt x="70" y="3"/>
                    </a:cubicBezTo>
                    <a:cubicBezTo>
                      <a:pt x="71" y="2"/>
                      <a:pt x="72" y="1"/>
                      <a:pt x="74" y="0"/>
                    </a:cubicBezTo>
                    <a:cubicBezTo>
                      <a:pt x="76" y="0"/>
                      <a:pt x="77" y="0"/>
                      <a:pt x="79" y="1"/>
                    </a:cubicBezTo>
                    <a:cubicBezTo>
                      <a:pt x="82" y="1"/>
                      <a:pt x="84" y="3"/>
                      <a:pt x="87" y="6"/>
                    </a:cubicBezTo>
                    <a:cubicBezTo>
                      <a:pt x="88" y="7"/>
                      <a:pt x="89" y="10"/>
                      <a:pt x="90" y="12"/>
                    </a:cubicBezTo>
                    <a:cubicBezTo>
                      <a:pt x="91" y="14"/>
                      <a:pt x="91" y="16"/>
                      <a:pt x="91" y="18"/>
                    </a:cubicBezTo>
                    <a:cubicBezTo>
                      <a:pt x="93" y="27"/>
                      <a:pt x="88" y="33"/>
                      <a:pt x="85" y="37"/>
                    </a:cubicBezTo>
                    <a:cubicBezTo>
                      <a:pt x="84" y="38"/>
                      <a:pt x="84" y="39"/>
                      <a:pt x="83" y="39"/>
                    </a:cubicBezTo>
                    <a:cubicBezTo>
                      <a:pt x="83" y="40"/>
                      <a:pt x="83" y="40"/>
                      <a:pt x="83" y="40"/>
                    </a:cubicBezTo>
                    <a:cubicBezTo>
                      <a:pt x="83" y="41"/>
                      <a:pt x="82" y="42"/>
                      <a:pt x="82" y="44"/>
                    </a:cubicBezTo>
                    <a:cubicBezTo>
                      <a:pt x="82" y="45"/>
                      <a:pt x="82" y="47"/>
                      <a:pt x="82" y="48"/>
                    </a:cubicBezTo>
                    <a:cubicBezTo>
                      <a:pt x="119" y="48"/>
                      <a:pt x="119" y="48"/>
                      <a:pt x="119" y="48"/>
                    </a:cubicBezTo>
                    <a:cubicBezTo>
                      <a:pt x="121" y="48"/>
                      <a:pt x="123" y="49"/>
                      <a:pt x="124" y="49"/>
                    </a:cubicBezTo>
                    <a:cubicBezTo>
                      <a:pt x="127" y="50"/>
                      <a:pt x="129" y="51"/>
                      <a:pt x="130" y="53"/>
                    </a:cubicBezTo>
                    <a:cubicBezTo>
                      <a:pt x="131" y="55"/>
                      <a:pt x="132" y="57"/>
                      <a:pt x="132" y="60"/>
                    </a:cubicBezTo>
                    <a:cubicBezTo>
                      <a:pt x="132" y="61"/>
                      <a:pt x="132" y="63"/>
                      <a:pt x="131" y="65"/>
                    </a:cubicBez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0" y="122"/>
                      <a:pt x="109" y="124"/>
                      <a:pt x="107" y="125"/>
                    </a:cubicBezTo>
                    <a:cubicBezTo>
                      <a:pt x="105" y="126"/>
                      <a:pt x="103" y="127"/>
                      <a:pt x="101" y="127"/>
                    </a:cubicBezTo>
                    <a:cubicBezTo>
                      <a:pt x="66" y="127"/>
                      <a:pt x="66" y="127"/>
                      <a:pt x="66" y="127"/>
                    </a:cubicBezTo>
                    <a:cubicBezTo>
                      <a:pt x="66" y="122"/>
                      <a:pt x="66" y="122"/>
                      <a:pt x="66" y="122"/>
                    </a:cubicBezTo>
                    <a:cubicBezTo>
                      <a:pt x="101" y="122"/>
                      <a:pt x="101" y="122"/>
                      <a:pt x="101" y="122"/>
                    </a:cubicBezTo>
                    <a:cubicBezTo>
                      <a:pt x="102" y="122"/>
                      <a:pt x="103" y="122"/>
                      <a:pt x="104" y="121"/>
                    </a:cubicBezTo>
                    <a:cubicBezTo>
                      <a:pt x="105" y="120"/>
                      <a:pt x="106" y="119"/>
                      <a:pt x="107" y="118"/>
                    </a:cubicBezTo>
                    <a:cubicBezTo>
                      <a:pt x="126" y="63"/>
                      <a:pt x="126" y="63"/>
                      <a:pt x="126" y="63"/>
                    </a:cubicBezTo>
                    <a:cubicBezTo>
                      <a:pt x="127" y="62"/>
                      <a:pt x="127" y="61"/>
                      <a:pt x="127" y="60"/>
                    </a:cubicBezTo>
                    <a:cubicBezTo>
                      <a:pt x="127" y="58"/>
                      <a:pt x="127" y="57"/>
                      <a:pt x="126" y="56"/>
                    </a:cubicBezTo>
                    <a:cubicBezTo>
                      <a:pt x="125" y="55"/>
                      <a:pt x="124" y="54"/>
                      <a:pt x="123" y="54"/>
                    </a:cubicBezTo>
                    <a:cubicBezTo>
                      <a:pt x="122" y="53"/>
                      <a:pt x="121" y="53"/>
                      <a:pt x="119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79" y="53"/>
                      <a:pt x="78" y="52"/>
                      <a:pt x="78" y="51"/>
                    </a:cubicBezTo>
                    <a:cubicBezTo>
                      <a:pt x="77" y="49"/>
                      <a:pt x="77" y="46"/>
                      <a:pt x="77" y="44"/>
                    </a:cubicBezTo>
                    <a:cubicBezTo>
                      <a:pt x="77" y="41"/>
                      <a:pt x="78" y="39"/>
                      <a:pt x="79" y="37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36"/>
                      <a:pt x="80" y="35"/>
                      <a:pt x="81" y="35"/>
                    </a:cubicBezTo>
                    <a:cubicBezTo>
                      <a:pt x="84" y="31"/>
                      <a:pt x="88" y="26"/>
                      <a:pt x="87" y="19"/>
                    </a:cubicBezTo>
                    <a:cubicBezTo>
                      <a:pt x="87" y="17"/>
                      <a:pt x="86" y="15"/>
                      <a:pt x="85" y="14"/>
                    </a:cubicBezTo>
                    <a:cubicBezTo>
                      <a:pt x="85" y="12"/>
                      <a:pt x="84" y="10"/>
                      <a:pt x="83" y="9"/>
                    </a:cubicBezTo>
                    <a:cubicBezTo>
                      <a:pt x="81" y="7"/>
                      <a:pt x="79" y="6"/>
                      <a:pt x="78" y="5"/>
                    </a:cubicBezTo>
                    <a:cubicBezTo>
                      <a:pt x="77" y="5"/>
                      <a:pt x="76" y="5"/>
                      <a:pt x="75" y="5"/>
                    </a:cubicBezTo>
                    <a:cubicBezTo>
                      <a:pt x="75" y="5"/>
                      <a:pt x="74" y="6"/>
                      <a:pt x="74" y="6"/>
                    </a:cubicBezTo>
                    <a:cubicBezTo>
                      <a:pt x="73" y="7"/>
                      <a:pt x="73" y="7"/>
                      <a:pt x="73" y="8"/>
                    </a:cubicBezTo>
                    <a:cubicBezTo>
                      <a:pt x="73" y="10"/>
                      <a:pt x="73" y="11"/>
                      <a:pt x="73" y="13"/>
                    </a:cubicBezTo>
                    <a:cubicBezTo>
                      <a:pt x="74" y="19"/>
                      <a:pt x="74" y="25"/>
                      <a:pt x="66" y="32"/>
                    </a:cubicBezTo>
                    <a:lnTo>
                      <a:pt x="66" y="25"/>
                    </a:lnTo>
                    <a:close/>
                    <a:moveTo>
                      <a:pt x="2" y="92"/>
                    </a:moveTo>
                    <a:cubicBezTo>
                      <a:pt x="28" y="66"/>
                      <a:pt x="28" y="66"/>
                      <a:pt x="28" y="66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5"/>
                      <a:pt x="30" y="64"/>
                      <a:pt x="31" y="63"/>
                    </a:cubicBezTo>
                    <a:cubicBezTo>
                      <a:pt x="31" y="63"/>
                      <a:pt x="32" y="64"/>
                      <a:pt x="32" y="63"/>
                    </a:cubicBezTo>
                    <a:cubicBezTo>
                      <a:pt x="32" y="63"/>
                      <a:pt x="36" y="54"/>
                      <a:pt x="44" y="44"/>
                    </a:cubicBezTo>
                    <a:cubicBezTo>
                      <a:pt x="48" y="40"/>
                      <a:pt x="53" y="35"/>
                      <a:pt x="58" y="32"/>
                    </a:cubicBezTo>
                    <a:cubicBezTo>
                      <a:pt x="62" y="29"/>
                      <a:pt x="64" y="27"/>
                      <a:pt x="66" y="25"/>
                    </a:cubicBezTo>
                    <a:cubicBezTo>
                      <a:pt x="66" y="32"/>
                      <a:pt x="66" y="32"/>
                      <a:pt x="66" y="32"/>
                    </a:cubicBezTo>
                    <a:cubicBezTo>
                      <a:pt x="64" y="33"/>
                      <a:pt x="63" y="35"/>
                      <a:pt x="61" y="36"/>
                    </a:cubicBezTo>
                    <a:cubicBezTo>
                      <a:pt x="56" y="39"/>
                      <a:pt x="52" y="43"/>
                      <a:pt x="48" y="48"/>
                    </a:cubicBezTo>
                    <a:cubicBezTo>
                      <a:pt x="41" y="56"/>
                      <a:pt x="36" y="63"/>
                      <a:pt x="36" y="63"/>
                    </a:cubicBezTo>
                    <a:cubicBezTo>
                      <a:pt x="36" y="64"/>
                      <a:pt x="36" y="65"/>
                      <a:pt x="34" y="66"/>
                    </a:cubicBezTo>
                    <a:cubicBezTo>
                      <a:pt x="34" y="67"/>
                      <a:pt x="33" y="68"/>
                      <a:pt x="31" y="69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5" y="96"/>
                      <a:pt x="5" y="97"/>
                      <a:pt x="5" y="98"/>
                    </a:cubicBezTo>
                    <a:cubicBezTo>
                      <a:pt x="5" y="99"/>
                      <a:pt x="5" y="100"/>
                      <a:pt x="6" y="100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30"/>
                      <a:pt x="36" y="130"/>
                      <a:pt x="37" y="130"/>
                    </a:cubicBezTo>
                    <a:cubicBezTo>
                      <a:pt x="38" y="130"/>
                      <a:pt x="39" y="130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43" y="126"/>
                      <a:pt x="45" y="125"/>
                      <a:pt x="48" y="124"/>
                    </a:cubicBezTo>
                    <a:cubicBezTo>
                      <a:pt x="48" y="124"/>
                      <a:pt x="48" y="124"/>
                      <a:pt x="48" y="124"/>
                    </a:cubicBezTo>
                    <a:cubicBezTo>
                      <a:pt x="48" y="124"/>
                      <a:pt x="48" y="124"/>
                      <a:pt x="48" y="124"/>
                    </a:cubicBezTo>
                    <a:cubicBezTo>
                      <a:pt x="50" y="123"/>
                      <a:pt x="52" y="122"/>
                      <a:pt x="54" y="122"/>
                    </a:cubicBezTo>
                    <a:cubicBezTo>
                      <a:pt x="66" y="122"/>
                      <a:pt x="66" y="122"/>
                      <a:pt x="66" y="122"/>
                    </a:cubicBezTo>
                    <a:cubicBezTo>
                      <a:pt x="66" y="127"/>
                      <a:pt x="66" y="127"/>
                      <a:pt x="66" y="127"/>
                    </a:cubicBezTo>
                    <a:cubicBezTo>
                      <a:pt x="54" y="127"/>
                      <a:pt x="54" y="127"/>
                      <a:pt x="54" y="127"/>
                    </a:cubicBezTo>
                    <a:cubicBezTo>
                      <a:pt x="53" y="127"/>
                      <a:pt x="51" y="127"/>
                      <a:pt x="49" y="128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48" y="129"/>
                      <a:pt x="46" y="130"/>
                      <a:pt x="45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2" y="134"/>
                      <a:pt x="39" y="135"/>
                      <a:pt x="37" y="135"/>
                    </a:cubicBezTo>
                    <a:cubicBezTo>
                      <a:pt x="35" y="135"/>
                      <a:pt x="33" y="134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2"/>
                      <a:pt x="0" y="100"/>
                      <a:pt x="0" y="98"/>
                    </a:cubicBezTo>
                    <a:cubicBezTo>
                      <a:pt x="0" y="96"/>
                      <a:pt x="1" y="93"/>
                      <a:pt x="2" y="92"/>
                    </a:cubicBezTo>
                    <a:cubicBezTo>
                      <a:pt x="2" y="92"/>
                      <a:pt x="2" y="92"/>
                      <a:pt x="2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38" name="Group 353"/>
            <p:cNvGrpSpPr/>
            <p:nvPr/>
          </p:nvGrpSpPr>
          <p:grpSpPr>
            <a:xfrm>
              <a:off x="5350741" y="1588"/>
              <a:ext cx="6588125" cy="5335588"/>
              <a:chOff x="4689475" y="1588"/>
              <a:chExt cx="6588125" cy="5335588"/>
            </a:xfrm>
            <a:grpFill/>
          </p:grpSpPr>
          <p:sp>
            <p:nvSpPr>
              <p:cNvPr id="239" name="Freeform 13"/>
              <p:cNvSpPr>
                <a:spLocks noEditPoints="1"/>
              </p:cNvSpPr>
              <p:nvPr/>
            </p:nvSpPr>
            <p:spPr bwMode="auto">
              <a:xfrm>
                <a:off x="9283701" y="2282825"/>
                <a:ext cx="400050" cy="303213"/>
              </a:xfrm>
              <a:custGeom>
                <a:avLst/>
                <a:gdLst>
                  <a:gd name="T0" fmla="*/ 141 w 177"/>
                  <a:gd name="T1" fmla="*/ 36 h 134"/>
                  <a:gd name="T2" fmla="*/ 163 w 177"/>
                  <a:gd name="T3" fmla="*/ 93 h 134"/>
                  <a:gd name="T4" fmla="*/ 163 w 177"/>
                  <a:gd name="T5" fmla="*/ 96 h 134"/>
                  <a:gd name="T6" fmla="*/ 166 w 177"/>
                  <a:gd name="T7" fmla="*/ 108 h 134"/>
                  <a:gd name="T8" fmla="*/ 172 w 177"/>
                  <a:gd name="T9" fmla="*/ 90 h 134"/>
                  <a:gd name="T10" fmla="*/ 129 w 177"/>
                  <a:gd name="T11" fmla="*/ 16 h 134"/>
                  <a:gd name="T12" fmla="*/ 89 w 177"/>
                  <a:gd name="T13" fmla="*/ 0 h 134"/>
                  <a:gd name="T14" fmla="*/ 165 w 177"/>
                  <a:gd name="T15" fmla="*/ 45 h 134"/>
                  <a:gd name="T16" fmla="*/ 166 w 177"/>
                  <a:gd name="T17" fmla="*/ 133 h 134"/>
                  <a:gd name="T18" fmla="*/ 161 w 177"/>
                  <a:gd name="T19" fmla="*/ 132 h 134"/>
                  <a:gd name="T20" fmla="*/ 160 w 177"/>
                  <a:gd name="T21" fmla="*/ 103 h 134"/>
                  <a:gd name="T22" fmla="*/ 157 w 177"/>
                  <a:gd name="T23" fmla="*/ 97 h 134"/>
                  <a:gd name="T24" fmla="*/ 157 w 177"/>
                  <a:gd name="T25" fmla="*/ 93 h 134"/>
                  <a:gd name="T26" fmla="*/ 137 w 177"/>
                  <a:gd name="T27" fmla="*/ 40 h 134"/>
                  <a:gd name="T28" fmla="*/ 89 w 177"/>
                  <a:gd name="T29" fmla="*/ 14 h 134"/>
                  <a:gd name="T30" fmla="*/ 49 w 177"/>
                  <a:gd name="T31" fmla="*/ 16 h 134"/>
                  <a:gd name="T32" fmla="*/ 5 w 177"/>
                  <a:gd name="T33" fmla="*/ 90 h 134"/>
                  <a:gd name="T34" fmla="*/ 10 w 177"/>
                  <a:gd name="T35" fmla="*/ 108 h 134"/>
                  <a:gd name="T36" fmla="*/ 14 w 177"/>
                  <a:gd name="T37" fmla="*/ 95 h 134"/>
                  <a:gd name="T38" fmla="*/ 14 w 177"/>
                  <a:gd name="T39" fmla="*/ 89 h 134"/>
                  <a:gd name="T40" fmla="*/ 88 w 177"/>
                  <a:gd name="T41" fmla="*/ 14 h 134"/>
                  <a:gd name="T42" fmla="*/ 89 w 177"/>
                  <a:gd name="T43" fmla="*/ 14 h 134"/>
                  <a:gd name="T44" fmla="*/ 88 w 177"/>
                  <a:gd name="T45" fmla="*/ 20 h 134"/>
                  <a:gd name="T46" fmla="*/ 20 w 177"/>
                  <a:gd name="T47" fmla="*/ 89 h 134"/>
                  <a:gd name="T48" fmla="*/ 20 w 177"/>
                  <a:gd name="T49" fmla="*/ 96 h 134"/>
                  <a:gd name="T50" fmla="*/ 19 w 177"/>
                  <a:gd name="T51" fmla="*/ 98 h 134"/>
                  <a:gd name="T52" fmla="*/ 16 w 177"/>
                  <a:gd name="T53" fmla="*/ 108 h 134"/>
                  <a:gd name="T54" fmla="*/ 16 w 177"/>
                  <a:gd name="T55" fmla="*/ 130 h 134"/>
                  <a:gd name="T56" fmla="*/ 10 w 177"/>
                  <a:gd name="T57" fmla="*/ 132 h 134"/>
                  <a:gd name="T58" fmla="*/ 12 w 177"/>
                  <a:gd name="T59" fmla="*/ 44 h 134"/>
                  <a:gd name="T60" fmla="*/ 88 w 177"/>
                  <a:gd name="T61" fmla="*/ 0 h 134"/>
                  <a:gd name="T62" fmla="*/ 89 w 177"/>
                  <a:gd name="T63" fmla="*/ 0 h 134"/>
                  <a:gd name="T64" fmla="*/ 88 w 177"/>
                  <a:gd name="T65" fmla="*/ 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7" h="134">
                    <a:moveTo>
                      <a:pt x="89" y="14"/>
                    </a:moveTo>
                    <a:cubicBezTo>
                      <a:pt x="109" y="14"/>
                      <a:pt x="128" y="23"/>
                      <a:pt x="141" y="36"/>
                    </a:cubicBezTo>
                    <a:cubicBezTo>
                      <a:pt x="155" y="50"/>
                      <a:pt x="163" y="69"/>
                      <a:pt x="163" y="89"/>
                    </a:cubicBezTo>
                    <a:cubicBezTo>
                      <a:pt x="163" y="90"/>
                      <a:pt x="163" y="92"/>
                      <a:pt x="163" y="93"/>
                    </a:cubicBezTo>
                    <a:cubicBezTo>
                      <a:pt x="163" y="93"/>
                      <a:pt x="163" y="93"/>
                      <a:pt x="163" y="93"/>
                    </a:cubicBezTo>
                    <a:cubicBezTo>
                      <a:pt x="163" y="94"/>
                      <a:pt x="163" y="95"/>
                      <a:pt x="163" y="96"/>
                    </a:cubicBezTo>
                    <a:cubicBezTo>
                      <a:pt x="164" y="98"/>
                      <a:pt x="165" y="99"/>
                      <a:pt x="165" y="101"/>
                    </a:cubicBezTo>
                    <a:cubicBezTo>
                      <a:pt x="166" y="103"/>
                      <a:pt x="166" y="105"/>
                      <a:pt x="166" y="108"/>
                    </a:cubicBezTo>
                    <a:cubicBezTo>
                      <a:pt x="166" y="119"/>
                      <a:pt x="166" y="119"/>
                      <a:pt x="166" y="119"/>
                    </a:cubicBezTo>
                    <a:cubicBezTo>
                      <a:pt x="170" y="109"/>
                      <a:pt x="172" y="100"/>
                      <a:pt x="172" y="90"/>
                    </a:cubicBezTo>
                    <a:cubicBezTo>
                      <a:pt x="172" y="75"/>
                      <a:pt x="168" y="60"/>
                      <a:pt x="160" y="47"/>
                    </a:cubicBezTo>
                    <a:cubicBezTo>
                      <a:pt x="153" y="35"/>
                      <a:pt x="142" y="24"/>
                      <a:pt x="129" y="16"/>
                    </a:cubicBezTo>
                    <a:cubicBezTo>
                      <a:pt x="117" y="10"/>
                      <a:pt x="104" y="6"/>
                      <a:pt x="89" y="6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05" y="0"/>
                      <a:pt x="119" y="4"/>
                      <a:pt x="132" y="11"/>
                    </a:cubicBezTo>
                    <a:cubicBezTo>
                      <a:pt x="146" y="19"/>
                      <a:pt x="157" y="31"/>
                      <a:pt x="165" y="45"/>
                    </a:cubicBezTo>
                    <a:cubicBezTo>
                      <a:pt x="173" y="58"/>
                      <a:pt x="177" y="74"/>
                      <a:pt x="177" y="90"/>
                    </a:cubicBezTo>
                    <a:cubicBezTo>
                      <a:pt x="177" y="104"/>
                      <a:pt x="174" y="119"/>
                      <a:pt x="166" y="133"/>
                    </a:cubicBezTo>
                    <a:cubicBezTo>
                      <a:pt x="166" y="134"/>
                      <a:pt x="165" y="134"/>
                      <a:pt x="163" y="134"/>
                    </a:cubicBezTo>
                    <a:cubicBezTo>
                      <a:pt x="162" y="134"/>
                      <a:pt x="161" y="133"/>
                      <a:pt x="161" y="132"/>
                    </a:cubicBezTo>
                    <a:cubicBezTo>
                      <a:pt x="161" y="108"/>
                      <a:pt x="161" y="108"/>
                      <a:pt x="161" y="108"/>
                    </a:cubicBezTo>
                    <a:cubicBezTo>
                      <a:pt x="161" y="106"/>
                      <a:pt x="160" y="104"/>
                      <a:pt x="160" y="103"/>
                    </a:cubicBezTo>
                    <a:cubicBezTo>
                      <a:pt x="159" y="101"/>
                      <a:pt x="159" y="100"/>
                      <a:pt x="158" y="99"/>
                    </a:cubicBezTo>
                    <a:cubicBezTo>
                      <a:pt x="157" y="98"/>
                      <a:pt x="157" y="97"/>
                      <a:pt x="157" y="97"/>
                    </a:cubicBezTo>
                    <a:cubicBezTo>
                      <a:pt x="157" y="95"/>
                      <a:pt x="157" y="94"/>
                      <a:pt x="157" y="93"/>
                    </a:cubicBezTo>
                    <a:cubicBezTo>
                      <a:pt x="157" y="93"/>
                      <a:pt x="157" y="93"/>
                      <a:pt x="157" y="93"/>
                    </a:cubicBezTo>
                    <a:cubicBezTo>
                      <a:pt x="157" y="92"/>
                      <a:pt x="157" y="91"/>
                      <a:pt x="157" y="89"/>
                    </a:cubicBezTo>
                    <a:cubicBezTo>
                      <a:pt x="157" y="70"/>
                      <a:pt x="150" y="53"/>
                      <a:pt x="137" y="40"/>
                    </a:cubicBezTo>
                    <a:cubicBezTo>
                      <a:pt x="125" y="28"/>
                      <a:pt x="108" y="20"/>
                      <a:pt x="89" y="20"/>
                    </a:cubicBezTo>
                    <a:lnTo>
                      <a:pt x="89" y="14"/>
                    </a:lnTo>
                    <a:close/>
                    <a:moveTo>
                      <a:pt x="88" y="6"/>
                    </a:moveTo>
                    <a:cubicBezTo>
                      <a:pt x="74" y="6"/>
                      <a:pt x="61" y="9"/>
                      <a:pt x="49" y="16"/>
                    </a:cubicBezTo>
                    <a:cubicBezTo>
                      <a:pt x="36" y="23"/>
                      <a:pt x="25" y="34"/>
                      <a:pt x="17" y="47"/>
                    </a:cubicBezTo>
                    <a:cubicBezTo>
                      <a:pt x="9" y="60"/>
                      <a:pt x="5" y="75"/>
                      <a:pt x="5" y="90"/>
                    </a:cubicBezTo>
                    <a:cubicBezTo>
                      <a:pt x="5" y="99"/>
                      <a:pt x="7" y="108"/>
                      <a:pt x="10" y="117"/>
                    </a:cubicBezTo>
                    <a:cubicBezTo>
                      <a:pt x="10" y="108"/>
                      <a:pt x="10" y="108"/>
                      <a:pt x="10" y="108"/>
                    </a:cubicBezTo>
                    <a:cubicBezTo>
                      <a:pt x="10" y="105"/>
                      <a:pt x="11" y="103"/>
                      <a:pt x="11" y="101"/>
                    </a:cubicBezTo>
                    <a:cubicBezTo>
                      <a:pt x="12" y="99"/>
                      <a:pt x="13" y="97"/>
                      <a:pt x="14" y="95"/>
                    </a:cubicBezTo>
                    <a:cubicBezTo>
                      <a:pt x="14" y="94"/>
                      <a:pt x="14" y="94"/>
                      <a:pt x="14" y="93"/>
                    </a:cubicBezTo>
                    <a:cubicBezTo>
                      <a:pt x="14" y="92"/>
                      <a:pt x="14" y="90"/>
                      <a:pt x="14" y="89"/>
                    </a:cubicBezTo>
                    <a:cubicBezTo>
                      <a:pt x="14" y="69"/>
                      <a:pt x="22" y="50"/>
                      <a:pt x="36" y="36"/>
                    </a:cubicBezTo>
                    <a:cubicBezTo>
                      <a:pt x="49" y="23"/>
                      <a:pt x="68" y="14"/>
                      <a:pt x="88" y="14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20"/>
                      <a:pt x="52" y="28"/>
                      <a:pt x="40" y="40"/>
                    </a:cubicBezTo>
                    <a:cubicBezTo>
                      <a:pt x="27" y="53"/>
                      <a:pt x="20" y="70"/>
                      <a:pt x="20" y="89"/>
                    </a:cubicBezTo>
                    <a:cubicBezTo>
                      <a:pt x="20" y="90"/>
                      <a:pt x="20" y="92"/>
                      <a:pt x="20" y="93"/>
                    </a:cubicBezTo>
                    <a:cubicBezTo>
                      <a:pt x="20" y="94"/>
                      <a:pt x="20" y="95"/>
                      <a:pt x="20" y="96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20" y="97"/>
                      <a:pt x="20" y="97"/>
                      <a:pt x="19" y="98"/>
                    </a:cubicBezTo>
                    <a:cubicBezTo>
                      <a:pt x="18" y="99"/>
                      <a:pt x="17" y="101"/>
                      <a:pt x="17" y="103"/>
                    </a:cubicBezTo>
                    <a:cubicBezTo>
                      <a:pt x="16" y="104"/>
                      <a:pt x="16" y="106"/>
                      <a:pt x="16" y="108"/>
                    </a:cubicBezTo>
                    <a:cubicBezTo>
                      <a:pt x="16" y="130"/>
                      <a:pt x="16" y="130"/>
                      <a:pt x="16" y="130"/>
                    </a:cubicBezTo>
                    <a:cubicBezTo>
                      <a:pt x="16" y="130"/>
                      <a:pt x="16" y="130"/>
                      <a:pt x="16" y="130"/>
                    </a:cubicBezTo>
                    <a:cubicBezTo>
                      <a:pt x="16" y="131"/>
                      <a:pt x="15" y="132"/>
                      <a:pt x="14" y="133"/>
                    </a:cubicBezTo>
                    <a:cubicBezTo>
                      <a:pt x="13" y="134"/>
                      <a:pt x="11" y="133"/>
                      <a:pt x="10" y="132"/>
                    </a:cubicBezTo>
                    <a:cubicBezTo>
                      <a:pt x="3" y="118"/>
                      <a:pt x="0" y="104"/>
                      <a:pt x="0" y="90"/>
                    </a:cubicBezTo>
                    <a:cubicBezTo>
                      <a:pt x="0" y="74"/>
                      <a:pt x="4" y="58"/>
                      <a:pt x="12" y="44"/>
                    </a:cubicBezTo>
                    <a:cubicBezTo>
                      <a:pt x="20" y="30"/>
                      <a:pt x="32" y="18"/>
                      <a:pt x="47" y="11"/>
                    </a:cubicBezTo>
                    <a:cubicBezTo>
                      <a:pt x="59" y="4"/>
                      <a:pt x="73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6"/>
                      <a:pt x="89" y="6"/>
                      <a:pt x="89" y="6"/>
                    </a:cubicBezTo>
                    <a:lnTo>
                      <a:pt x="8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0" name="Freeform 14"/>
              <p:cNvSpPr>
                <a:spLocks noEditPoints="1"/>
              </p:cNvSpPr>
              <p:nvPr/>
            </p:nvSpPr>
            <p:spPr bwMode="auto">
              <a:xfrm>
                <a:off x="9539288" y="2479675"/>
                <a:ext cx="96838" cy="166688"/>
              </a:xfrm>
              <a:custGeom>
                <a:avLst/>
                <a:gdLst>
                  <a:gd name="T0" fmla="*/ 38 w 43"/>
                  <a:gd name="T1" fmla="*/ 53 h 74"/>
                  <a:gd name="T2" fmla="*/ 38 w 43"/>
                  <a:gd name="T3" fmla="*/ 43 h 74"/>
                  <a:gd name="T4" fmla="*/ 38 w 43"/>
                  <a:gd name="T5" fmla="*/ 21 h 74"/>
                  <a:gd name="T6" fmla="*/ 38 w 43"/>
                  <a:gd name="T7" fmla="*/ 20 h 74"/>
                  <a:gd name="T8" fmla="*/ 37 w 43"/>
                  <a:gd name="T9" fmla="*/ 19 h 74"/>
                  <a:gd name="T10" fmla="*/ 37 w 43"/>
                  <a:gd name="T11" fmla="*/ 19 h 74"/>
                  <a:gd name="T12" fmla="*/ 30 w 43"/>
                  <a:gd name="T13" fmla="*/ 10 h 74"/>
                  <a:gd name="T14" fmla="*/ 22 w 43"/>
                  <a:gd name="T15" fmla="*/ 7 h 74"/>
                  <a:gd name="T16" fmla="*/ 22 w 43"/>
                  <a:gd name="T17" fmla="*/ 1 h 74"/>
                  <a:gd name="T18" fmla="*/ 33 w 43"/>
                  <a:gd name="T19" fmla="*/ 5 h 74"/>
                  <a:gd name="T20" fmla="*/ 43 w 43"/>
                  <a:gd name="T21" fmla="*/ 18 h 74"/>
                  <a:gd name="T22" fmla="*/ 43 w 43"/>
                  <a:gd name="T23" fmla="*/ 18 h 74"/>
                  <a:gd name="T24" fmla="*/ 43 w 43"/>
                  <a:gd name="T25" fmla="*/ 20 h 74"/>
                  <a:gd name="T26" fmla="*/ 43 w 43"/>
                  <a:gd name="T27" fmla="*/ 21 h 74"/>
                  <a:gd name="T28" fmla="*/ 43 w 43"/>
                  <a:gd name="T29" fmla="*/ 43 h 74"/>
                  <a:gd name="T30" fmla="*/ 43 w 43"/>
                  <a:gd name="T31" fmla="*/ 53 h 74"/>
                  <a:gd name="T32" fmla="*/ 34 w 43"/>
                  <a:gd name="T33" fmla="*/ 69 h 74"/>
                  <a:gd name="T34" fmla="*/ 22 w 43"/>
                  <a:gd name="T35" fmla="*/ 74 h 74"/>
                  <a:gd name="T36" fmla="*/ 22 w 43"/>
                  <a:gd name="T37" fmla="*/ 68 h 74"/>
                  <a:gd name="T38" fmla="*/ 31 w 43"/>
                  <a:gd name="T39" fmla="*/ 64 h 74"/>
                  <a:gd name="T40" fmla="*/ 38 w 43"/>
                  <a:gd name="T41" fmla="*/ 53 h 74"/>
                  <a:gd name="T42" fmla="*/ 22 w 43"/>
                  <a:gd name="T43" fmla="*/ 7 h 74"/>
                  <a:gd name="T44" fmla="*/ 14 w 43"/>
                  <a:gd name="T45" fmla="*/ 6 h 74"/>
                  <a:gd name="T46" fmla="*/ 6 w 43"/>
                  <a:gd name="T47" fmla="*/ 6 h 74"/>
                  <a:gd name="T48" fmla="*/ 6 w 43"/>
                  <a:gd name="T49" fmla="*/ 69 h 74"/>
                  <a:gd name="T50" fmla="*/ 14 w 43"/>
                  <a:gd name="T51" fmla="*/ 69 h 74"/>
                  <a:gd name="T52" fmla="*/ 22 w 43"/>
                  <a:gd name="T53" fmla="*/ 68 h 74"/>
                  <a:gd name="T54" fmla="*/ 22 w 43"/>
                  <a:gd name="T55" fmla="*/ 74 h 74"/>
                  <a:gd name="T56" fmla="*/ 14 w 43"/>
                  <a:gd name="T57" fmla="*/ 74 h 74"/>
                  <a:gd name="T58" fmla="*/ 3 w 43"/>
                  <a:gd name="T59" fmla="*/ 74 h 74"/>
                  <a:gd name="T60" fmla="*/ 0 w 43"/>
                  <a:gd name="T61" fmla="*/ 71 h 74"/>
                  <a:gd name="T62" fmla="*/ 0 w 43"/>
                  <a:gd name="T63" fmla="*/ 3 h 74"/>
                  <a:gd name="T64" fmla="*/ 3 w 43"/>
                  <a:gd name="T65" fmla="*/ 0 h 74"/>
                  <a:gd name="T66" fmla="*/ 14 w 43"/>
                  <a:gd name="T67" fmla="*/ 0 h 74"/>
                  <a:gd name="T68" fmla="*/ 22 w 43"/>
                  <a:gd name="T69" fmla="*/ 1 h 74"/>
                  <a:gd name="T70" fmla="*/ 22 w 43"/>
                  <a:gd name="T71" fmla="*/ 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4">
                    <a:moveTo>
                      <a:pt x="38" y="53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1"/>
                      <a:pt x="38" y="21"/>
                      <a:pt x="38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6"/>
                      <a:pt x="34" y="12"/>
                      <a:pt x="30" y="10"/>
                    </a:cubicBezTo>
                    <a:cubicBezTo>
                      <a:pt x="28" y="9"/>
                      <a:pt x="25" y="8"/>
                      <a:pt x="22" y="7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6" y="2"/>
                      <a:pt x="30" y="3"/>
                      <a:pt x="33" y="5"/>
                    </a:cubicBezTo>
                    <a:cubicBezTo>
                      <a:pt x="38" y="8"/>
                      <a:pt x="42" y="13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9"/>
                      <a:pt x="43" y="19"/>
                      <a:pt x="43" y="20"/>
                    </a:cubicBezTo>
                    <a:cubicBezTo>
                      <a:pt x="43" y="20"/>
                      <a:pt x="43" y="21"/>
                      <a:pt x="43" y="2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59"/>
                      <a:pt x="40" y="65"/>
                      <a:pt x="34" y="69"/>
                    </a:cubicBezTo>
                    <a:cubicBezTo>
                      <a:pt x="31" y="71"/>
                      <a:pt x="26" y="73"/>
                      <a:pt x="22" y="74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5" y="67"/>
                      <a:pt x="28" y="66"/>
                      <a:pt x="31" y="64"/>
                    </a:cubicBezTo>
                    <a:cubicBezTo>
                      <a:pt x="35" y="61"/>
                      <a:pt x="38" y="57"/>
                      <a:pt x="38" y="53"/>
                    </a:cubicBezTo>
                    <a:close/>
                    <a:moveTo>
                      <a:pt x="22" y="7"/>
                    </a:moveTo>
                    <a:cubicBezTo>
                      <a:pt x="19" y="6"/>
                      <a:pt x="17" y="6"/>
                      <a:pt x="14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7" y="69"/>
                      <a:pt x="19" y="68"/>
                      <a:pt x="22" y="68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9" y="74"/>
                      <a:pt x="17" y="74"/>
                      <a:pt x="14" y="74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1"/>
                      <a:pt x="22" y="1"/>
                    </a:cubicBezTo>
                    <a:lnTo>
                      <a:pt x="2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1" name="Freeform 15"/>
              <p:cNvSpPr>
                <a:spLocks noEditPoints="1"/>
              </p:cNvSpPr>
              <p:nvPr/>
            </p:nvSpPr>
            <p:spPr bwMode="auto">
              <a:xfrm>
                <a:off x="9331326" y="2479675"/>
                <a:ext cx="96838" cy="166688"/>
              </a:xfrm>
              <a:custGeom>
                <a:avLst/>
                <a:gdLst>
                  <a:gd name="T0" fmla="*/ 22 w 43"/>
                  <a:gd name="T1" fmla="*/ 1 h 74"/>
                  <a:gd name="T2" fmla="*/ 29 w 43"/>
                  <a:gd name="T3" fmla="*/ 0 h 74"/>
                  <a:gd name="T4" fmla="*/ 40 w 43"/>
                  <a:gd name="T5" fmla="*/ 0 h 74"/>
                  <a:gd name="T6" fmla="*/ 43 w 43"/>
                  <a:gd name="T7" fmla="*/ 3 h 74"/>
                  <a:gd name="T8" fmla="*/ 43 w 43"/>
                  <a:gd name="T9" fmla="*/ 71 h 74"/>
                  <a:gd name="T10" fmla="*/ 40 w 43"/>
                  <a:gd name="T11" fmla="*/ 74 h 74"/>
                  <a:gd name="T12" fmla="*/ 29 w 43"/>
                  <a:gd name="T13" fmla="*/ 74 h 74"/>
                  <a:gd name="T14" fmla="*/ 22 w 43"/>
                  <a:gd name="T15" fmla="*/ 74 h 74"/>
                  <a:gd name="T16" fmla="*/ 22 w 43"/>
                  <a:gd name="T17" fmla="*/ 68 h 74"/>
                  <a:gd name="T18" fmla="*/ 29 w 43"/>
                  <a:gd name="T19" fmla="*/ 69 h 74"/>
                  <a:gd name="T20" fmla="*/ 37 w 43"/>
                  <a:gd name="T21" fmla="*/ 69 h 74"/>
                  <a:gd name="T22" fmla="*/ 37 w 43"/>
                  <a:gd name="T23" fmla="*/ 6 h 74"/>
                  <a:gd name="T24" fmla="*/ 29 w 43"/>
                  <a:gd name="T25" fmla="*/ 6 h 74"/>
                  <a:gd name="T26" fmla="*/ 22 w 43"/>
                  <a:gd name="T27" fmla="*/ 7 h 74"/>
                  <a:gd name="T28" fmla="*/ 22 w 43"/>
                  <a:gd name="T29" fmla="*/ 1 h 74"/>
                  <a:gd name="T30" fmla="*/ 0 w 43"/>
                  <a:gd name="T31" fmla="*/ 53 h 74"/>
                  <a:gd name="T32" fmla="*/ 0 w 43"/>
                  <a:gd name="T33" fmla="*/ 43 h 74"/>
                  <a:gd name="T34" fmla="*/ 0 w 43"/>
                  <a:gd name="T35" fmla="*/ 21 h 74"/>
                  <a:gd name="T36" fmla="*/ 0 w 43"/>
                  <a:gd name="T37" fmla="*/ 20 h 74"/>
                  <a:gd name="T38" fmla="*/ 0 w 43"/>
                  <a:gd name="T39" fmla="*/ 18 h 74"/>
                  <a:gd name="T40" fmla="*/ 0 w 43"/>
                  <a:gd name="T41" fmla="*/ 18 h 74"/>
                  <a:gd name="T42" fmla="*/ 10 w 43"/>
                  <a:gd name="T43" fmla="*/ 5 h 74"/>
                  <a:gd name="T44" fmla="*/ 22 w 43"/>
                  <a:gd name="T45" fmla="*/ 1 h 74"/>
                  <a:gd name="T46" fmla="*/ 22 w 43"/>
                  <a:gd name="T47" fmla="*/ 7 h 74"/>
                  <a:gd name="T48" fmla="*/ 13 w 43"/>
                  <a:gd name="T49" fmla="*/ 10 h 74"/>
                  <a:gd name="T50" fmla="*/ 6 w 43"/>
                  <a:gd name="T51" fmla="*/ 19 h 74"/>
                  <a:gd name="T52" fmla="*/ 6 w 43"/>
                  <a:gd name="T53" fmla="*/ 19 h 74"/>
                  <a:gd name="T54" fmla="*/ 6 w 43"/>
                  <a:gd name="T55" fmla="*/ 20 h 74"/>
                  <a:gd name="T56" fmla="*/ 6 w 43"/>
                  <a:gd name="T57" fmla="*/ 21 h 74"/>
                  <a:gd name="T58" fmla="*/ 6 w 43"/>
                  <a:gd name="T59" fmla="*/ 43 h 74"/>
                  <a:gd name="T60" fmla="*/ 6 w 43"/>
                  <a:gd name="T61" fmla="*/ 53 h 74"/>
                  <a:gd name="T62" fmla="*/ 12 w 43"/>
                  <a:gd name="T63" fmla="*/ 64 h 74"/>
                  <a:gd name="T64" fmla="*/ 22 w 43"/>
                  <a:gd name="T65" fmla="*/ 68 h 74"/>
                  <a:gd name="T66" fmla="*/ 22 w 43"/>
                  <a:gd name="T67" fmla="*/ 74 h 74"/>
                  <a:gd name="T68" fmla="*/ 9 w 43"/>
                  <a:gd name="T69" fmla="*/ 69 h 74"/>
                  <a:gd name="T70" fmla="*/ 0 w 43"/>
                  <a:gd name="T71" fmla="*/ 5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4">
                    <a:moveTo>
                      <a:pt x="22" y="1"/>
                    </a:moveTo>
                    <a:cubicBezTo>
                      <a:pt x="24" y="1"/>
                      <a:pt x="27" y="0"/>
                      <a:pt x="2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2" y="0"/>
                      <a:pt x="43" y="2"/>
                      <a:pt x="43" y="3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3"/>
                      <a:pt x="42" y="74"/>
                      <a:pt x="40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7" y="74"/>
                      <a:pt x="24" y="74"/>
                      <a:pt x="22" y="74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4" y="68"/>
                      <a:pt x="27" y="69"/>
                      <a:pt x="29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7" y="6"/>
                      <a:pt x="24" y="6"/>
                      <a:pt x="22" y="7"/>
                    </a:cubicBezTo>
                    <a:lnTo>
                      <a:pt x="22" y="1"/>
                    </a:lnTo>
                    <a:close/>
                    <a:moveTo>
                      <a:pt x="0" y="53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3"/>
                      <a:pt x="5" y="8"/>
                      <a:pt x="10" y="5"/>
                    </a:cubicBezTo>
                    <a:cubicBezTo>
                      <a:pt x="13" y="3"/>
                      <a:pt x="17" y="2"/>
                      <a:pt x="22" y="1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8" y="8"/>
                      <a:pt x="16" y="9"/>
                      <a:pt x="13" y="10"/>
                    </a:cubicBezTo>
                    <a:cubicBezTo>
                      <a:pt x="9" y="12"/>
                      <a:pt x="6" y="16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57"/>
                      <a:pt x="8" y="61"/>
                      <a:pt x="12" y="64"/>
                    </a:cubicBezTo>
                    <a:cubicBezTo>
                      <a:pt x="15" y="66"/>
                      <a:pt x="18" y="67"/>
                      <a:pt x="22" y="68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7" y="73"/>
                      <a:pt x="12" y="71"/>
                      <a:pt x="9" y="69"/>
                    </a:cubicBezTo>
                    <a:cubicBezTo>
                      <a:pt x="3" y="65"/>
                      <a:pt x="0" y="59"/>
                      <a:pt x="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2" name="Freeform 16"/>
              <p:cNvSpPr>
                <a:spLocks noEditPoints="1"/>
              </p:cNvSpPr>
              <p:nvPr/>
            </p:nvSpPr>
            <p:spPr bwMode="auto">
              <a:xfrm>
                <a:off x="8424863" y="2344738"/>
                <a:ext cx="250825" cy="223838"/>
              </a:xfrm>
              <a:custGeom>
                <a:avLst/>
                <a:gdLst>
                  <a:gd name="T0" fmla="*/ 56 w 111"/>
                  <a:gd name="T1" fmla="*/ 89 h 99"/>
                  <a:gd name="T2" fmla="*/ 65 w 111"/>
                  <a:gd name="T3" fmla="*/ 91 h 99"/>
                  <a:gd name="T4" fmla="*/ 72 w 111"/>
                  <a:gd name="T5" fmla="*/ 93 h 99"/>
                  <a:gd name="T6" fmla="*/ 77 w 111"/>
                  <a:gd name="T7" fmla="*/ 94 h 99"/>
                  <a:gd name="T8" fmla="*/ 83 w 111"/>
                  <a:gd name="T9" fmla="*/ 92 h 99"/>
                  <a:gd name="T10" fmla="*/ 90 w 111"/>
                  <a:gd name="T11" fmla="*/ 84 h 99"/>
                  <a:gd name="T12" fmla="*/ 91 w 111"/>
                  <a:gd name="T13" fmla="*/ 83 h 99"/>
                  <a:gd name="T14" fmla="*/ 106 w 111"/>
                  <a:gd name="T15" fmla="*/ 46 h 99"/>
                  <a:gd name="T16" fmla="*/ 106 w 111"/>
                  <a:gd name="T17" fmla="*/ 37 h 99"/>
                  <a:gd name="T18" fmla="*/ 106 w 111"/>
                  <a:gd name="T19" fmla="*/ 35 h 99"/>
                  <a:gd name="T20" fmla="*/ 95 w 111"/>
                  <a:gd name="T21" fmla="*/ 12 h 99"/>
                  <a:gd name="T22" fmla="*/ 94 w 111"/>
                  <a:gd name="T23" fmla="*/ 11 h 99"/>
                  <a:gd name="T24" fmla="*/ 65 w 111"/>
                  <a:gd name="T25" fmla="*/ 7 h 99"/>
                  <a:gd name="T26" fmla="*/ 55 w 111"/>
                  <a:gd name="T27" fmla="*/ 5 h 99"/>
                  <a:gd name="T28" fmla="*/ 72 w 111"/>
                  <a:gd name="T29" fmla="*/ 0 h 99"/>
                  <a:gd name="T30" fmla="*/ 98 w 111"/>
                  <a:gd name="T31" fmla="*/ 8 h 99"/>
                  <a:gd name="T32" fmla="*/ 106 w 111"/>
                  <a:gd name="T33" fmla="*/ 19 h 99"/>
                  <a:gd name="T34" fmla="*/ 111 w 111"/>
                  <a:gd name="T35" fmla="*/ 36 h 99"/>
                  <a:gd name="T36" fmla="*/ 111 w 111"/>
                  <a:gd name="T37" fmla="*/ 36 h 99"/>
                  <a:gd name="T38" fmla="*/ 111 w 111"/>
                  <a:gd name="T39" fmla="*/ 43 h 99"/>
                  <a:gd name="T40" fmla="*/ 109 w 111"/>
                  <a:gd name="T41" fmla="*/ 56 h 99"/>
                  <a:gd name="T42" fmla="*/ 94 w 111"/>
                  <a:gd name="T43" fmla="*/ 86 h 99"/>
                  <a:gd name="T44" fmla="*/ 91 w 111"/>
                  <a:gd name="T45" fmla="*/ 91 h 99"/>
                  <a:gd name="T46" fmla="*/ 78 w 111"/>
                  <a:gd name="T47" fmla="*/ 99 h 99"/>
                  <a:gd name="T48" fmla="*/ 71 w 111"/>
                  <a:gd name="T49" fmla="*/ 98 h 99"/>
                  <a:gd name="T50" fmla="*/ 62 w 111"/>
                  <a:gd name="T51" fmla="*/ 95 h 99"/>
                  <a:gd name="T52" fmla="*/ 56 w 111"/>
                  <a:gd name="T53" fmla="*/ 94 h 99"/>
                  <a:gd name="T54" fmla="*/ 29 w 111"/>
                  <a:gd name="T55" fmla="*/ 92 h 99"/>
                  <a:gd name="T56" fmla="*/ 39 w 111"/>
                  <a:gd name="T57" fmla="*/ 93 h 99"/>
                  <a:gd name="T58" fmla="*/ 42 w 111"/>
                  <a:gd name="T59" fmla="*/ 93 h 99"/>
                  <a:gd name="T60" fmla="*/ 48 w 111"/>
                  <a:gd name="T61" fmla="*/ 90 h 99"/>
                  <a:gd name="T62" fmla="*/ 55 w 111"/>
                  <a:gd name="T63" fmla="*/ 94 h 99"/>
                  <a:gd name="T64" fmla="*/ 46 w 111"/>
                  <a:gd name="T65" fmla="*/ 96 h 99"/>
                  <a:gd name="T66" fmla="*/ 40 w 111"/>
                  <a:gd name="T67" fmla="*/ 98 h 99"/>
                  <a:gd name="T68" fmla="*/ 55 w 111"/>
                  <a:gd name="T69" fmla="*/ 10 h 99"/>
                  <a:gd name="T70" fmla="*/ 55 w 111"/>
                  <a:gd name="T71" fmla="*/ 10 h 99"/>
                  <a:gd name="T72" fmla="*/ 46 w 111"/>
                  <a:gd name="T73" fmla="*/ 7 h 99"/>
                  <a:gd name="T74" fmla="*/ 29 w 111"/>
                  <a:gd name="T75" fmla="*/ 1 h 99"/>
                  <a:gd name="T76" fmla="*/ 52 w 111"/>
                  <a:gd name="T77" fmla="*/ 4 h 99"/>
                  <a:gd name="T78" fmla="*/ 29 w 111"/>
                  <a:gd name="T79" fmla="*/ 92 h 99"/>
                  <a:gd name="T80" fmla="*/ 5 w 111"/>
                  <a:gd name="T81" fmla="*/ 35 h 99"/>
                  <a:gd name="T82" fmla="*/ 5 w 111"/>
                  <a:gd name="T83" fmla="*/ 37 h 99"/>
                  <a:gd name="T84" fmla="*/ 5 w 111"/>
                  <a:gd name="T85" fmla="*/ 46 h 99"/>
                  <a:gd name="T86" fmla="*/ 20 w 111"/>
                  <a:gd name="T87" fmla="*/ 83 h 99"/>
                  <a:gd name="T88" fmla="*/ 24 w 111"/>
                  <a:gd name="T89" fmla="*/ 88 h 99"/>
                  <a:gd name="T90" fmla="*/ 29 w 111"/>
                  <a:gd name="T91" fmla="*/ 92 h 99"/>
                  <a:gd name="T92" fmla="*/ 24 w 111"/>
                  <a:gd name="T93" fmla="*/ 95 h 99"/>
                  <a:gd name="T94" fmla="*/ 17 w 111"/>
                  <a:gd name="T95" fmla="*/ 87 h 99"/>
                  <a:gd name="T96" fmla="*/ 5 w 111"/>
                  <a:gd name="T97" fmla="*/ 64 h 99"/>
                  <a:gd name="T98" fmla="*/ 0 w 111"/>
                  <a:gd name="T99" fmla="*/ 43 h 99"/>
                  <a:gd name="T100" fmla="*/ 0 w 111"/>
                  <a:gd name="T101" fmla="*/ 37 h 99"/>
                  <a:gd name="T102" fmla="*/ 1 w 111"/>
                  <a:gd name="T103" fmla="*/ 30 h 99"/>
                  <a:gd name="T104" fmla="*/ 13 w 111"/>
                  <a:gd name="T105" fmla="*/ 8 h 99"/>
                  <a:gd name="T106" fmla="*/ 29 w 111"/>
                  <a:gd name="T107" fmla="*/ 1 h 99"/>
                  <a:gd name="T108" fmla="*/ 17 w 111"/>
                  <a:gd name="T109" fmla="*/ 11 h 99"/>
                  <a:gd name="T110" fmla="*/ 29 w 111"/>
                  <a:gd name="T111" fmla="*/ 92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1" h="99">
                    <a:moveTo>
                      <a:pt x="55" y="89"/>
                    </a:moveTo>
                    <a:cubicBezTo>
                      <a:pt x="55" y="89"/>
                      <a:pt x="55" y="89"/>
                      <a:pt x="55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7" y="89"/>
                      <a:pt x="58" y="89"/>
                      <a:pt x="59" y="89"/>
                    </a:cubicBezTo>
                    <a:cubicBezTo>
                      <a:pt x="61" y="90"/>
                      <a:pt x="62" y="90"/>
                      <a:pt x="6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4" y="90"/>
                      <a:pt x="64" y="91"/>
                      <a:pt x="65" y="91"/>
                    </a:cubicBezTo>
                    <a:cubicBezTo>
                      <a:pt x="65" y="91"/>
                      <a:pt x="66" y="91"/>
                      <a:pt x="67" y="92"/>
                    </a:cubicBezTo>
                    <a:cubicBezTo>
                      <a:pt x="68" y="92"/>
                      <a:pt x="68" y="92"/>
                      <a:pt x="69" y="93"/>
                    </a:cubicBezTo>
                    <a:cubicBezTo>
                      <a:pt x="70" y="93"/>
                      <a:pt x="71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4" y="94"/>
                      <a:pt x="76" y="94"/>
                      <a:pt x="77" y="94"/>
                    </a:cubicBezTo>
                    <a:cubicBezTo>
                      <a:pt x="79" y="94"/>
                      <a:pt x="80" y="93"/>
                      <a:pt x="82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2" y="92"/>
                      <a:pt x="82" y="92"/>
                      <a:pt x="83" y="92"/>
                    </a:cubicBezTo>
                    <a:cubicBezTo>
                      <a:pt x="83" y="91"/>
                      <a:pt x="83" y="91"/>
                      <a:pt x="84" y="91"/>
                    </a:cubicBezTo>
                    <a:cubicBezTo>
                      <a:pt x="85" y="90"/>
                      <a:pt x="86" y="89"/>
                      <a:pt x="87" y="88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88" y="86"/>
                      <a:pt x="89" y="85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3" y="80"/>
                      <a:pt x="95" y="77"/>
                      <a:pt x="97" y="74"/>
                    </a:cubicBezTo>
                    <a:cubicBezTo>
                      <a:pt x="99" y="70"/>
                      <a:pt x="100" y="67"/>
                      <a:pt x="102" y="63"/>
                    </a:cubicBezTo>
                    <a:cubicBezTo>
                      <a:pt x="103" y="60"/>
                      <a:pt x="103" y="57"/>
                      <a:pt x="104" y="55"/>
                    </a:cubicBezTo>
                    <a:cubicBezTo>
                      <a:pt x="105" y="52"/>
                      <a:pt x="105" y="49"/>
                      <a:pt x="106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6"/>
                      <a:pt x="106" y="35"/>
                      <a:pt x="106" y="35"/>
                    </a:cubicBezTo>
                    <a:cubicBezTo>
                      <a:pt x="106" y="34"/>
                      <a:pt x="105" y="32"/>
                      <a:pt x="105" y="31"/>
                    </a:cubicBezTo>
                    <a:cubicBezTo>
                      <a:pt x="105" y="28"/>
                      <a:pt x="104" y="24"/>
                      <a:pt x="102" y="21"/>
                    </a:cubicBezTo>
                    <a:cubicBezTo>
                      <a:pt x="100" y="18"/>
                      <a:pt x="99" y="15"/>
                      <a:pt x="96" y="13"/>
                    </a:cubicBezTo>
                    <a:cubicBezTo>
                      <a:pt x="96" y="13"/>
                      <a:pt x="95" y="12"/>
                      <a:pt x="95" y="12"/>
                    </a:cubicBezTo>
                    <a:cubicBezTo>
                      <a:pt x="95" y="12"/>
                      <a:pt x="95" y="12"/>
                      <a:pt x="95" y="12"/>
                    </a:cubicBezTo>
                    <a:cubicBezTo>
                      <a:pt x="95" y="12"/>
                      <a:pt x="94" y="11"/>
                      <a:pt x="94" y="11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2" y="9"/>
                      <a:pt x="90" y="8"/>
                      <a:pt x="87" y="7"/>
                    </a:cubicBezTo>
                    <a:cubicBezTo>
                      <a:pt x="85" y="6"/>
                      <a:pt x="83" y="6"/>
                      <a:pt x="80" y="5"/>
                    </a:cubicBezTo>
                    <a:cubicBezTo>
                      <a:pt x="77" y="5"/>
                      <a:pt x="75" y="5"/>
                      <a:pt x="72" y="5"/>
                    </a:cubicBezTo>
                    <a:cubicBezTo>
                      <a:pt x="70" y="6"/>
                      <a:pt x="67" y="6"/>
                      <a:pt x="65" y="7"/>
                    </a:cubicBezTo>
                    <a:cubicBezTo>
                      <a:pt x="64" y="8"/>
                      <a:pt x="62" y="8"/>
                      <a:pt x="61" y="9"/>
                    </a:cubicBezTo>
                    <a:cubicBezTo>
                      <a:pt x="59" y="9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5" y="10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61" y="3"/>
                      <a:pt x="62" y="3"/>
                      <a:pt x="63" y="3"/>
                    </a:cubicBezTo>
                    <a:cubicBezTo>
                      <a:pt x="66" y="2"/>
                      <a:pt x="69" y="1"/>
                      <a:pt x="72" y="0"/>
                    </a:cubicBezTo>
                    <a:cubicBezTo>
                      <a:pt x="75" y="0"/>
                      <a:pt x="78" y="0"/>
                      <a:pt x="81" y="0"/>
                    </a:cubicBezTo>
                    <a:cubicBezTo>
                      <a:pt x="84" y="1"/>
                      <a:pt x="87" y="2"/>
                      <a:pt x="89" y="3"/>
                    </a:cubicBezTo>
                    <a:cubicBezTo>
                      <a:pt x="92" y="4"/>
                      <a:pt x="95" y="5"/>
                      <a:pt x="97" y="7"/>
                    </a:cubicBezTo>
                    <a:cubicBezTo>
                      <a:pt x="97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102" y="12"/>
                      <a:pt x="105" y="16"/>
                      <a:pt x="106" y="19"/>
                    </a:cubicBezTo>
                    <a:cubicBezTo>
                      <a:pt x="108" y="23"/>
                      <a:pt x="109" y="26"/>
                      <a:pt x="110" y="30"/>
                    </a:cubicBezTo>
                    <a:cubicBezTo>
                      <a:pt x="110" y="32"/>
                      <a:pt x="110" y="33"/>
                      <a:pt x="110" y="34"/>
                    </a:cubicBezTo>
                    <a:cubicBezTo>
                      <a:pt x="110" y="35"/>
                      <a:pt x="111" y="35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5"/>
                      <a:pt x="111" y="45"/>
                      <a:pt x="111" y="45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50"/>
                      <a:pt x="110" y="53"/>
                      <a:pt x="109" y="56"/>
                    </a:cubicBezTo>
                    <a:cubicBezTo>
                      <a:pt x="108" y="59"/>
                      <a:pt x="107" y="62"/>
                      <a:pt x="106" y="64"/>
                    </a:cubicBezTo>
                    <a:cubicBezTo>
                      <a:pt x="105" y="68"/>
                      <a:pt x="103" y="72"/>
                      <a:pt x="101" y="76"/>
                    </a:cubicBezTo>
                    <a:cubicBezTo>
                      <a:pt x="99" y="79"/>
                      <a:pt x="97" y="83"/>
                      <a:pt x="94" y="86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3" y="88"/>
                      <a:pt x="92" y="89"/>
                      <a:pt x="91" y="91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89" y="92"/>
                      <a:pt x="88" y="94"/>
                      <a:pt x="87" y="95"/>
                    </a:cubicBezTo>
                    <a:cubicBezTo>
                      <a:pt x="86" y="95"/>
                      <a:pt x="86" y="95"/>
                      <a:pt x="85" y="96"/>
                    </a:cubicBezTo>
                    <a:cubicBezTo>
                      <a:pt x="85" y="96"/>
                      <a:pt x="85" y="96"/>
                      <a:pt x="84" y="96"/>
                    </a:cubicBezTo>
                    <a:cubicBezTo>
                      <a:pt x="82" y="98"/>
                      <a:pt x="80" y="98"/>
                      <a:pt x="78" y="99"/>
                    </a:cubicBezTo>
                    <a:cubicBezTo>
                      <a:pt x="76" y="99"/>
                      <a:pt x="73" y="99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0" y="98"/>
                      <a:pt x="69" y="97"/>
                      <a:pt x="68" y="97"/>
                    </a:cubicBezTo>
                    <a:cubicBezTo>
                      <a:pt x="67" y="97"/>
                      <a:pt x="66" y="96"/>
                      <a:pt x="65" y="96"/>
                    </a:cubicBezTo>
                    <a:cubicBezTo>
                      <a:pt x="64" y="96"/>
                      <a:pt x="64" y="96"/>
                      <a:pt x="63" y="95"/>
                    </a:cubicBezTo>
                    <a:cubicBezTo>
                      <a:pt x="63" y="95"/>
                      <a:pt x="62" y="95"/>
                      <a:pt x="62" y="95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1" y="94"/>
                      <a:pt x="60" y="94"/>
                      <a:pt x="59" y="94"/>
                    </a:cubicBezTo>
                    <a:cubicBezTo>
                      <a:pt x="58" y="94"/>
                      <a:pt x="57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5" y="94"/>
                      <a:pt x="55" y="94"/>
                    </a:cubicBezTo>
                    <a:lnTo>
                      <a:pt x="55" y="89"/>
                    </a:ln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ubicBezTo>
                      <a:pt x="31" y="93"/>
                      <a:pt x="32" y="94"/>
                      <a:pt x="34" y="94"/>
                    </a:cubicBezTo>
                    <a:cubicBezTo>
                      <a:pt x="35" y="94"/>
                      <a:pt x="37" y="94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40" y="93"/>
                      <a:pt x="41" y="93"/>
                      <a:pt x="42" y="93"/>
                    </a:cubicBezTo>
                    <a:cubicBezTo>
                      <a:pt x="42" y="92"/>
                      <a:pt x="43" y="92"/>
                      <a:pt x="44" y="92"/>
                    </a:cubicBezTo>
                    <a:cubicBezTo>
                      <a:pt x="45" y="91"/>
                      <a:pt x="46" y="91"/>
                      <a:pt x="46" y="91"/>
                    </a:cubicBezTo>
                    <a:cubicBezTo>
                      <a:pt x="47" y="91"/>
                      <a:pt x="47" y="90"/>
                      <a:pt x="48" y="90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9" y="90"/>
                      <a:pt x="50" y="90"/>
                      <a:pt x="51" y="90"/>
                    </a:cubicBezTo>
                    <a:cubicBezTo>
                      <a:pt x="53" y="89"/>
                      <a:pt x="55" y="89"/>
                      <a:pt x="55" y="89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4" y="94"/>
                      <a:pt x="52" y="94"/>
                    </a:cubicBezTo>
                    <a:cubicBezTo>
                      <a:pt x="51" y="94"/>
                      <a:pt x="50" y="95"/>
                      <a:pt x="49" y="95"/>
                    </a:cubicBezTo>
                    <a:cubicBezTo>
                      <a:pt x="49" y="95"/>
                      <a:pt x="48" y="95"/>
                      <a:pt x="48" y="95"/>
                    </a:cubicBezTo>
                    <a:cubicBezTo>
                      <a:pt x="47" y="96"/>
                      <a:pt x="47" y="96"/>
                      <a:pt x="46" y="96"/>
                    </a:cubicBezTo>
                    <a:cubicBezTo>
                      <a:pt x="45" y="96"/>
                      <a:pt x="44" y="97"/>
                      <a:pt x="43" y="97"/>
                    </a:cubicBezTo>
                    <a:cubicBezTo>
                      <a:pt x="42" y="97"/>
                      <a:pt x="41" y="98"/>
                      <a:pt x="40" y="98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38" y="99"/>
                      <a:pt x="35" y="99"/>
                      <a:pt x="33" y="99"/>
                    </a:cubicBezTo>
                    <a:cubicBezTo>
                      <a:pt x="32" y="99"/>
                      <a:pt x="30" y="98"/>
                      <a:pt x="29" y="98"/>
                    </a:cubicBezTo>
                    <a:cubicBezTo>
                      <a:pt x="29" y="92"/>
                      <a:pt x="29" y="92"/>
                      <a:pt x="29" y="92"/>
                    </a:cubicBezTo>
                    <a:close/>
                    <a:moveTo>
                      <a:pt x="55" y="10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0"/>
                      <a:pt x="52" y="9"/>
                      <a:pt x="50" y="9"/>
                    </a:cubicBezTo>
                    <a:cubicBezTo>
                      <a:pt x="49" y="8"/>
                      <a:pt x="47" y="8"/>
                      <a:pt x="46" y="7"/>
                    </a:cubicBezTo>
                    <a:cubicBezTo>
                      <a:pt x="44" y="6"/>
                      <a:pt x="41" y="6"/>
                      <a:pt x="39" y="5"/>
                    </a:cubicBezTo>
                    <a:cubicBezTo>
                      <a:pt x="36" y="5"/>
                      <a:pt x="34" y="5"/>
                      <a:pt x="31" y="5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6" y="0"/>
                      <a:pt x="39" y="0"/>
                    </a:cubicBezTo>
                    <a:cubicBezTo>
                      <a:pt x="42" y="1"/>
                      <a:pt x="45" y="2"/>
                      <a:pt x="48" y="3"/>
                    </a:cubicBezTo>
                    <a:cubicBezTo>
                      <a:pt x="49" y="3"/>
                      <a:pt x="50" y="3"/>
                      <a:pt x="52" y="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10"/>
                      <a:pt x="55" y="10"/>
                      <a:pt x="55" y="10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lose/>
                    <a:moveTo>
                      <a:pt x="15" y="13"/>
                    </a:moveTo>
                    <a:cubicBezTo>
                      <a:pt x="12" y="15"/>
                      <a:pt x="10" y="18"/>
                      <a:pt x="9" y="21"/>
                    </a:cubicBezTo>
                    <a:cubicBezTo>
                      <a:pt x="7" y="24"/>
                      <a:pt x="6" y="28"/>
                      <a:pt x="6" y="31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5" y="36"/>
                      <a:pt x="5" y="36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5"/>
                      <a:pt x="5" y="45"/>
                      <a:pt x="5" y="46"/>
                    </a:cubicBezTo>
                    <a:cubicBezTo>
                      <a:pt x="6" y="49"/>
                      <a:pt x="6" y="52"/>
                      <a:pt x="7" y="55"/>
                    </a:cubicBezTo>
                    <a:cubicBezTo>
                      <a:pt x="7" y="57"/>
                      <a:pt x="8" y="60"/>
                      <a:pt x="9" y="63"/>
                    </a:cubicBezTo>
                    <a:cubicBezTo>
                      <a:pt x="11" y="67"/>
                      <a:pt x="12" y="70"/>
                      <a:pt x="14" y="74"/>
                    </a:cubicBezTo>
                    <a:cubicBezTo>
                      <a:pt x="16" y="77"/>
                      <a:pt x="18" y="80"/>
                      <a:pt x="20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2" y="85"/>
                      <a:pt x="23" y="87"/>
                      <a:pt x="24" y="88"/>
                    </a:cubicBezTo>
                    <a:cubicBezTo>
                      <a:pt x="25" y="89"/>
                      <a:pt x="26" y="90"/>
                      <a:pt x="27" y="91"/>
                    </a:cubicBezTo>
                    <a:cubicBezTo>
                      <a:pt x="28" y="91"/>
                      <a:pt x="28" y="91"/>
                      <a:pt x="28" y="92"/>
                    </a:cubicBezTo>
                    <a:cubicBezTo>
                      <a:pt x="28" y="92"/>
                      <a:pt x="29" y="92"/>
                      <a:pt x="29" y="92"/>
                    </a:cubicBezTo>
                    <a:cubicBezTo>
                      <a:pt x="29" y="92"/>
                      <a:pt x="29" y="92"/>
                      <a:pt x="29" y="92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28" y="97"/>
                      <a:pt x="27" y="97"/>
                      <a:pt x="27" y="96"/>
                    </a:cubicBezTo>
                    <a:cubicBezTo>
                      <a:pt x="26" y="96"/>
                      <a:pt x="26" y="96"/>
                      <a:pt x="25" y="96"/>
                    </a:cubicBezTo>
                    <a:cubicBezTo>
                      <a:pt x="25" y="95"/>
                      <a:pt x="25" y="95"/>
                      <a:pt x="24" y="95"/>
                    </a:cubicBezTo>
                    <a:cubicBezTo>
                      <a:pt x="23" y="94"/>
                      <a:pt x="22" y="92"/>
                      <a:pt x="20" y="91"/>
                    </a:cubicBezTo>
                    <a:cubicBezTo>
                      <a:pt x="19" y="90"/>
                      <a:pt x="18" y="88"/>
                      <a:pt x="17" y="87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4" y="83"/>
                      <a:pt x="12" y="79"/>
                      <a:pt x="10" y="76"/>
                    </a:cubicBezTo>
                    <a:cubicBezTo>
                      <a:pt x="8" y="72"/>
                      <a:pt x="6" y="68"/>
                      <a:pt x="5" y="64"/>
                    </a:cubicBezTo>
                    <a:cubicBezTo>
                      <a:pt x="4" y="62"/>
                      <a:pt x="3" y="59"/>
                      <a:pt x="2" y="56"/>
                    </a:cubicBezTo>
                    <a:cubicBezTo>
                      <a:pt x="1" y="53"/>
                      <a:pt x="1" y="50"/>
                      <a:pt x="1" y="47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1" y="34"/>
                    </a:cubicBezTo>
                    <a:cubicBezTo>
                      <a:pt x="1" y="33"/>
                      <a:pt x="1" y="32"/>
                      <a:pt x="1" y="30"/>
                    </a:cubicBezTo>
                    <a:cubicBezTo>
                      <a:pt x="2" y="26"/>
                      <a:pt x="3" y="23"/>
                      <a:pt x="5" y="19"/>
                    </a:cubicBezTo>
                    <a:cubicBezTo>
                      <a:pt x="6" y="16"/>
                      <a:pt x="9" y="12"/>
                      <a:pt x="12" y="9"/>
                    </a:cubicBezTo>
                    <a:cubicBezTo>
                      <a:pt x="12" y="9"/>
                      <a:pt x="12" y="9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4" y="8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9" y="4"/>
                      <a:pt x="22" y="3"/>
                    </a:cubicBezTo>
                    <a:cubicBezTo>
                      <a:pt x="24" y="2"/>
                      <a:pt x="27" y="1"/>
                      <a:pt x="29" y="1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7" y="6"/>
                      <a:pt x="25" y="6"/>
                      <a:pt x="24" y="7"/>
                    </a:cubicBezTo>
                    <a:cubicBezTo>
                      <a:pt x="21" y="8"/>
                      <a:pt x="19" y="9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3" name="Freeform 17"/>
              <p:cNvSpPr>
                <a:spLocks noEditPoints="1"/>
              </p:cNvSpPr>
              <p:nvPr/>
            </p:nvSpPr>
            <p:spPr bwMode="auto">
              <a:xfrm>
                <a:off x="8488363" y="2276475"/>
                <a:ext cx="68263" cy="76200"/>
              </a:xfrm>
              <a:custGeom>
                <a:avLst/>
                <a:gdLst>
                  <a:gd name="T0" fmla="*/ 15 w 30"/>
                  <a:gd name="T1" fmla="*/ 25 h 34"/>
                  <a:gd name="T2" fmla="*/ 16 w 30"/>
                  <a:gd name="T3" fmla="*/ 26 h 34"/>
                  <a:gd name="T4" fmla="*/ 16 w 30"/>
                  <a:gd name="T5" fmla="*/ 26 h 34"/>
                  <a:gd name="T6" fmla="*/ 21 w 30"/>
                  <a:gd name="T7" fmla="*/ 28 h 34"/>
                  <a:gd name="T8" fmla="*/ 24 w 30"/>
                  <a:gd name="T9" fmla="*/ 29 h 34"/>
                  <a:gd name="T10" fmla="*/ 24 w 30"/>
                  <a:gd name="T11" fmla="*/ 29 h 34"/>
                  <a:gd name="T12" fmla="*/ 25 w 30"/>
                  <a:gd name="T13" fmla="*/ 29 h 34"/>
                  <a:gd name="T14" fmla="*/ 24 w 30"/>
                  <a:gd name="T15" fmla="*/ 22 h 34"/>
                  <a:gd name="T16" fmla="*/ 20 w 30"/>
                  <a:gd name="T17" fmla="*/ 15 h 34"/>
                  <a:gd name="T18" fmla="*/ 15 w 30"/>
                  <a:gd name="T19" fmla="*/ 10 h 34"/>
                  <a:gd name="T20" fmla="*/ 15 w 30"/>
                  <a:gd name="T21" fmla="*/ 4 h 34"/>
                  <a:gd name="T22" fmla="*/ 16 w 30"/>
                  <a:gd name="T23" fmla="*/ 4 h 34"/>
                  <a:gd name="T24" fmla="*/ 24 w 30"/>
                  <a:gd name="T25" fmla="*/ 12 h 34"/>
                  <a:gd name="T26" fmla="*/ 29 w 30"/>
                  <a:gd name="T27" fmla="*/ 21 h 34"/>
                  <a:gd name="T28" fmla="*/ 30 w 30"/>
                  <a:gd name="T29" fmla="*/ 31 h 34"/>
                  <a:gd name="T30" fmla="*/ 30 w 30"/>
                  <a:gd name="T31" fmla="*/ 31 h 34"/>
                  <a:gd name="T32" fmla="*/ 29 w 30"/>
                  <a:gd name="T33" fmla="*/ 33 h 34"/>
                  <a:gd name="T34" fmla="*/ 29 w 30"/>
                  <a:gd name="T35" fmla="*/ 33 h 34"/>
                  <a:gd name="T36" fmla="*/ 27 w 30"/>
                  <a:gd name="T37" fmla="*/ 34 h 34"/>
                  <a:gd name="T38" fmla="*/ 23 w 30"/>
                  <a:gd name="T39" fmla="*/ 33 h 34"/>
                  <a:gd name="T40" fmla="*/ 23 w 30"/>
                  <a:gd name="T41" fmla="*/ 33 h 34"/>
                  <a:gd name="T42" fmla="*/ 20 w 30"/>
                  <a:gd name="T43" fmla="*/ 33 h 34"/>
                  <a:gd name="T44" fmla="*/ 15 w 30"/>
                  <a:gd name="T45" fmla="*/ 31 h 34"/>
                  <a:gd name="T46" fmla="*/ 15 w 30"/>
                  <a:gd name="T47" fmla="*/ 25 h 34"/>
                  <a:gd name="T48" fmla="*/ 12 w 30"/>
                  <a:gd name="T49" fmla="*/ 22 h 34"/>
                  <a:gd name="T50" fmla="*/ 15 w 30"/>
                  <a:gd name="T51" fmla="*/ 25 h 34"/>
                  <a:gd name="T52" fmla="*/ 15 w 30"/>
                  <a:gd name="T53" fmla="*/ 31 h 34"/>
                  <a:gd name="T54" fmla="*/ 14 w 30"/>
                  <a:gd name="T55" fmla="*/ 30 h 34"/>
                  <a:gd name="T56" fmla="*/ 14 w 30"/>
                  <a:gd name="T57" fmla="*/ 30 h 34"/>
                  <a:gd name="T58" fmla="*/ 9 w 30"/>
                  <a:gd name="T59" fmla="*/ 26 h 34"/>
                  <a:gd name="T60" fmla="*/ 8 w 30"/>
                  <a:gd name="T61" fmla="*/ 25 h 34"/>
                  <a:gd name="T62" fmla="*/ 3 w 30"/>
                  <a:gd name="T63" fmla="*/ 18 h 34"/>
                  <a:gd name="T64" fmla="*/ 0 w 30"/>
                  <a:gd name="T65" fmla="*/ 10 h 34"/>
                  <a:gd name="T66" fmla="*/ 0 w 30"/>
                  <a:gd name="T67" fmla="*/ 6 h 34"/>
                  <a:gd name="T68" fmla="*/ 0 w 30"/>
                  <a:gd name="T69" fmla="*/ 3 h 34"/>
                  <a:gd name="T70" fmla="*/ 3 w 30"/>
                  <a:gd name="T71" fmla="*/ 0 h 34"/>
                  <a:gd name="T72" fmla="*/ 3 w 30"/>
                  <a:gd name="T73" fmla="*/ 0 h 34"/>
                  <a:gd name="T74" fmla="*/ 3 w 30"/>
                  <a:gd name="T75" fmla="*/ 0 h 34"/>
                  <a:gd name="T76" fmla="*/ 4 w 30"/>
                  <a:gd name="T77" fmla="*/ 0 h 34"/>
                  <a:gd name="T78" fmla="*/ 4 w 30"/>
                  <a:gd name="T79" fmla="*/ 0 h 34"/>
                  <a:gd name="T80" fmla="*/ 4 w 30"/>
                  <a:gd name="T81" fmla="*/ 0 h 34"/>
                  <a:gd name="T82" fmla="*/ 5 w 30"/>
                  <a:gd name="T83" fmla="*/ 0 h 34"/>
                  <a:gd name="T84" fmla="*/ 5 w 30"/>
                  <a:gd name="T85" fmla="*/ 0 h 34"/>
                  <a:gd name="T86" fmla="*/ 15 w 30"/>
                  <a:gd name="T87" fmla="*/ 4 h 34"/>
                  <a:gd name="T88" fmla="*/ 15 w 30"/>
                  <a:gd name="T89" fmla="*/ 10 h 34"/>
                  <a:gd name="T90" fmla="*/ 13 w 30"/>
                  <a:gd name="T91" fmla="*/ 9 h 34"/>
                  <a:gd name="T92" fmla="*/ 5 w 30"/>
                  <a:gd name="T93" fmla="*/ 5 h 34"/>
                  <a:gd name="T94" fmla="*/ 5 w 30"/>
                  <a:gd name="T95" fmla="*/ 6 h 34"/>
                  <a:gd name="T96" fmla="*/ 5 w 30"/>
                  <a:gd name="T97" fmla="*/ 9 h 34"/>
                  <a:gd name="T98" fmla="*/ 8 w 30"/>
                  <a:gd name="T99" fmla="*/ 16 h 34"/>
                  <a:gd name="T100" fmla="*/ 12 w 30"/>
                  <a:gd name="T101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" h="34">
                    <a:moveTo>
                      <a:pt x="15" y="25"/>
                    </a:moveTo>
                    <a:cubicBezTo>
                      <a:pt x="15" y="25"/>
                      <a:pt x="16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8" y="27"/>
                      <a:pt x="19" y="28"/>
                      <a:pt x="21" y="28"/>
                    </a:cubicBezTo>
                    <a:cubicBezTo>
                      <a:pt x="22" y="28"/>
                      <a:pt x="23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5" y="29"/>
                      <a:pt x="25" y="29"/>
                    </a:cubicBezTo>
                    <a:cubicBezTo>
                      <a:pt x="25" y="27"/>
                      <a:pt x="25" y="24"/>
                      <a:pt x="24" y="22"/>
                    </a:cubicBezTo>
                    <a:cubicBezTo>
                      <a:pt x="23" y="20"/>
                      <a:pt x="22" y="17"/>
                      <a:pt x="20" y="15"/>
                    </a:cubicBezTo>
                    <a:cubicBezTo>
                      <a:pt x="19" y="13"/>
                      <a:pt x="17" y="11"/>
                      <a:pt x="15" y="1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9" y="6"/>
                      <a:pt x="22" y="9"/>
                      <a:pt x="24" y="12"/>
                    </a:cubicBezTo>
                    <a:cubicBezTo>
                      <a:pt x="26" y="15"/>
                      <a:pt x="28" y="18"/>
                      <a:pt x="29" y="21"/>
                    </a:cubicBezTo>
                    <a:cubicBezTo>
                      <a:pt x="30" y="24"/>
                      <a:pt x="30" y="27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2"/>
                      <a:pt x="29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29" y="33"/>
                      <a:pt x="28" y="33"/>
                      <a:pt x="27" y="34"/>
                    </a:cubicBezTo>
                    <a:cubicBezTo>
                      <a:pt x="26" y="34"/>
                      <a:pt x="25" y="34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2" y="33"/>
                      <a:pt x="21" y="33"/>
                      <a:pt x="20" y="33"/>
                    </a:cubicBezTo>
                    <a:cubicBezTo>
                      <a:pt x="18" y="32"/>
                      <a:pt x="17" y="32"/>
                      <a:pt x="15" y="31"/>
                    </a:cubicBezTo>
                    <a:lnTo>
                      <a:pt x="15" y="25"/>
                    </a:lnTo>
                    <a:close/>
                    <a:moveTo>
                      <a:pt x="12" y="22"/>
                    </a:moveTo>
                    <a:cubicBezTo>
                      <a:pt x="13" y="23"/>
                      <a:pt x="14" y="24"/>
                      <a:pt x="15" y="25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2" y="29"/>
                      <a:pt x="10" y="27"/>
                      <a:pt x="9" y="26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3"/>
                      <a:pt x="5" y="21"/>
                      <a:pt x="3" y="18"/>
                    </a:cubicBezTo>
                    <a:cubicBezTo>
                      <a:pt x="2" y="16"/>
                      <a:pt x="1" y="13"/>
                      <a:pt x="0" y="10"/>
                    </a:cubicBezTo>
                    <a:cubicBezTo>
                      <a:pt x="0" y="9"/>
                      <a:pt x="0" y="8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9" y="1"/>
                      <a:pt x="12" y="2"/>
                      <a:pt x="15" y="4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1" y="7"/>
                      <a:pt x="8" y="6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6" y="12"/>
                      <a:pt x="7" y="14"/>
                      <a:pt x="8" y="16"/>
                    </a:cubicBezTo>
                    <a:cubicBezTo>
                      <a:pt x="9" y="18"/>
                      <a:pt x="10" y="20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4" name="Freeform 19"/>
              <p:cNvSpPr>
                <a:spLocks noEditPoints="1"/>
              </p:cNvSpPr>
              <p:nvPr/>
            </p:nvSpPr>
            <p:spPr bwMode="auto">
              <a:xfrm>
                <a:off x="7900988" y="3168650"/>
                <a:ext cx="322263" cy="87313"/>
              </a:xfrm>
              <a:custGeom>
                <a:avLst/>
                <a:gdLst>
                  <a:gd name="T0" fmla="*/ 139 w 143"/>
                  <a:gd name="T1" fmla="*/ 5 h 38"/>
                  <a:gd name="T2" fmla="*/ 131 w 143"/>
                  <a:gd name="T3" fmla="*/ 5 h 38"/>
                  <a:gd name="T4" fmla="*/ 131 w 143"/>
                  <a:gd name="T5" fmla="*/ 23 h 38"/>
                  <a:gd name="T6" fmla="*/ 128 w 143"/>
                  <a:gd name="T7" fmla="*/ 25 h 38"/>
                  <a:gd name="T8" fmla="*/ 71 w 143"/>
                  <a:gd name="T9" fmla="*/ 25 h 38"/>
                  <a:gd name="T10" fmla="*/ 71 w 143"/>
                  <a:gd name="T11" fmla="*/ 21 h 38"/>
                  <a:gd name="T12" fmla="*/ 126 w 143"/>
                  <a:gd name="T13" fmla="*/ 21 h 38"/>
                  <a:gd name="T14" fmla="*/ 126 w 143"/>
                  <a:gd name="T15" fmla="*/ 2 h 38"/>
                  <a:gd name="T16" fmla="*/ 128 w 143"/>
                  <a:gd name="T17" fmla="*/ 0 h 38"/>
                  <a:gd name="T18" fmla="*/ 141 w 143"/>
                  <a:gd name="T19" fmla="*/ 0 h 38"/>
                  <a:gd name="T20" fmla="*/ 143 w 143"/>
                  <a:gd name="T21" fmla="*/ 2 h 38"/>
                  <a:gd name="T22" fmla="*/ 143 w 143"/>
                  <a:gd name="T23" fmla="*/ 36 h 38"/>
                  <a:gd name="T24" fmla="*/ 141 w 143"/>
                  <a:gd name="T25" fmla="*/ 38 h 38"/>
                  <a:gd name="T26" fmla="*/ 71 w 143"/>
                  <a:gd name="T27" fmla="*/ 38 h 38"/>
                  <a:gd name="T28" fmla="*/ 71 w 143"/>
                  <a:gd name="T29" fmla="*/ 33 h 38"/>
                  <a:gd name="T30" fmla="*/ 139 w 143"/>
                  <a:gd name="T31" fmla="*/ 33 h 38"/>
                  <a:gd name="T32" fmla="*/ 139 w 143"/>
                  <a:gd name="T33" fmla="*/ 5 h 38"/>
                  <a:gd name="T34" fmla="*/ 71 w 143"/>
                  <a:gd name="T35" fmla="*/ 25 h 38"/>
                  <a:gd name="T36" fmla="*/ 15 w 143"/>
                  <a:gd name="T37" fmla="*/ 25 h 38"/>
                  <a:gd name="T38" fmla="*/ 12 w 143"/>
                  <a:gd name="T39" fmla="*/ 23 h 38"/>
                  <a:gd name="T40" fmla="*/ 12 w 143"/>
                  <a:gd name="T41" fmla="*/ 5 h 38"/>
                  <a:gd name="T42" fmla="*/ 4 w 143"/>
                  <a:gd name="T43" fmla="*/ 5 h 38"/>
                  <a:gd name="T44" fmla="*/ 4 w 143"/>
                  <a:gd name="T45" fmla="*/ 33 h 38"/>
                  <a:gd name="T46" fmla="*/ 71 w 143"/>
                  <a:gd name="T47" fmla="*/ 33 h 38"/>
                  <a:gd name="T48" fmla="*/ 71 w 143"/>
                  <a:gd name="T49" fmla="*/ 38 h 38"/>
                  <a:gd name="T50" fmla="*/ 2 w 143"/>
                  <a:gd name="T51" fmla="*/ 38 h 38"/>
                  <a:gd name="T52" fmla="*/ 0 w 143"/>
                  <a:gd name="T53" fmla="*/ 36 h 38"/>
                  <a:gd name="T54" fmla="*/ 0 w 143"/>
                  <a:gd name="T55" fmla="*/ 3 h 38"/>
                  <a:gd name="T56" fmla="*/ 2 w 143"/>
                  <a:gd name="T57" fmla="*/ 1 h 38"/>
                  <a:gd name="T58" fmla="*/ 15 w 143"/>
                  <a:gd name="T59" fmla="*/ 1 h 38"/>
                  <a:gd name="T60" fmla="*/ 17 w 143"/>
                  <a:gd name="T61" fmla="*/ 3 h 38"/>
                  <a:gd name="T62" fmla="*/ 17 w 143"/>
                  <a:gd name="T63" fmla="*/ 21 h 38"/>
                  <a:gd name="T64" fmla="*/ 71 w 143"/>
                  <a:gd name="T65" fmla="*/ 21 h 38"/>
                  <a:gd name="T66" fmla="*/ 71 w 143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" h="38">
                    <a:moveTo>
                      <a:pt x="139" y="5"/>
                    </a:moveTo>
                    <a:cubicBezTo>
                      <a:pt x="131" y="5"/>
                      <a:pt x="131" y="5"/>
                      <a:pt x="131" y="5"/>
                    </a:cubicBezTo>
                    <a:cubicBezTo>
                      <a:pt x="131" y="23"/>
                      <a:pt x="131" y="23"/>
                      <a:pt x="131" y="23"/>
                    </a:cubicBezTo>
                    <a:cubicBezTo>
                      <a:pt x="131" y="24"/>
                      <a:pt x="129" y="25"/>
                      <a:pt x="128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126" y="21"/>
                      <a:pt x="126" y="21"/>
                      <a:pt x="126" y="21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1"/>
                      <a:pt x="127" y="0"/>
                      <a:pt x="128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2" y="0"/>
                      <a:pt x="143" y="1"/>
                      <a:pt x="143" y="2"/>
                    </a:cubicBezTo>
                    <a:cubicBezTo>
                      <a:pt x="143" y="36"/>
                      <a:pt x="143" y="36"/>
                      <a:pt x="143" y="36"/>
                    </a:cubicBezTo>
                    <a:cubicBezTo>
                      <a:pt x="143" y="37"/>
                      <a:pt x="142" y="38"/>
                      <a:pt x="141" y="38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139" y="33"/>
                      <a:pt x="139" y="33"/>
                      <a:pt x="139" y="33"/>
                    </a:cubicBezTo>
                    <a:lnTo>
                      <a:pt x="139" y="5"/>
                    </a:lnTo>
                    <a:close/>
                    <a:moveTo>
                      <a:pt x="71" y="25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3" y="25"/>
                      <a:pt x="12" y="24"/>
                      <a:pt x="12" y="23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1"/>
                      <a:pt x="17" y="2"/>
                      <a:pt x="17" y="3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1" y="21"/>
                      <a:pt x="71" y="21"/>
                      <a:pt x="71" y="21"/>
                    </a:cubicBezTo>
                    <a:lnTo>
                      <a:pt x="71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5" name="Freeform 22"/>
              <p:cNvSpPr>
                <a:spLocks noEditPoints="1"/>
              </p:cNvSpPr>
              <p:nvPr/>
            </p:nvSpPr>
            <p:spPr bwMode="auto">
              <a:xfrm>
                <a:off x="8359776" y="2949575"/>
                <a:ext cx="287338" cy="174625"/>
              </a:xfrm>
              <a:custGeom>
                <a:avLst/>
                <a:gdLst>
                  <a:gd name="T0" fmla="*/ 73 w 127"/>
                  <a:gd name="T1" fmla="*/ 7 h 77"/>
                  <a:gd name="T2" fmla="*/ 73 w 127"/>
                  <a:gd name="T3" fmla="*/ 15 h 77"/>
                  <a:gd name="T4" fmla="*/ 71 w 127"/>
                  <a:gd name="T5" fmla="*/ 17 h 77"/>
                  <a:gd name="T6" fmla="*/ 63 w 127"/>
                  <a:gd name="T7" fmla="*/ 17 h 77"/>
                  <a:gd name="T8" fmla="*/ 63 w 127"/>
                  <a:gd name="T9" fmla="*/ 13 h 77"/>
                  <a:gd name="T10" fmla="*/ 69 w 127"/>
                  <a:gd name="T11" fmla="*/ 12 h 77"/>
                  <a:gd name="T12" fmla="*/ 69 w 127"/>
                  <a:gd name="T13" fmla="*/ 2 h 77"/>
                  <a:gd name="T14" fmla="*/ 69 w 127"/>
                  <a:gd name="T15" fmla="*/ 2 h 77"/>
                  <a:gd name="T16" fmla="*/ 69 w 127"/>
                  <a:gd name="T17" fmla="*/ 1 h 77"/>
                  <a:gd name="T18" fmla="*/ 72 w 127"/>
                  <a:gd name="T19" fmla="*/ 0 h 77"/>
                  <a:gd name="T20" fmla="*/ 126 w 127"/>
                  <a:gd name="T21" fmla="*/ 36 h 77"/>
                  <a:gd name="T22" fmla="*/ 127 w 127"/>
                  <a:gd name="T23" fmla="*/ 36 h 77"/>
                  <a:gd name="T24" fmla="*/ 126 w 127"/>
                  <a:gd name="T25" fmla="*/ 40 h 77"/>
                  <a:gd name="T26" fmla="*/ 73 w 127"/>
                  <a:gd name="T27" fmla="*/ 75 h 77"/>
                  <a:gd name="T28" fmla="*/ 71 w 127"/>
                  <a:gd name="T29" fmla="*/ 75 h 77"/>
                  <a:gd name="T30" fmla="*/ 69 w 127"/>
                  <a:gd name="T31" fmla="*/ 73 h 77"/>
                  <a:gd name="T32" fmla="*/ 69 w 127"/>
                  <a:gd name="T33" fmla="*/ 63 h 77"/>
                  <a:gd name="T34" fmla="*/ 63 w 127"/>
                  <a:gd name="T35" fmla="*/ 63 h 77"/>
                  <a:gd name="T36" fmla="*/ 63 w 127"/>
                  <a:gd name="T37" fmla="*/ 58 h 77"/>
                  <a:gd name="T38" fmla="*/ 71 w 127"/>
                  <a:gd name="T39" fmla="*/ 58 h 77"/>
                  <a:gd name="T40" fmla="*/ 73 w 127"/>
                  <a:gd name="T41" fmla="*/ 61 h 77"/>
                  <a:gd name="T42" fmla="*/ 73 w 127"/>
                  <a:gd name="T43" fmla="*/ 68 h 77"/>
                  <a:gd name="T44" fmla="*/ 120 w 127"/>
                  <a:gd name="T45" fmla="*/ 38 h 77"/>
                  <a:gd name="T46" fmla="*/ 73 w 127"/>
                  <a:gd name="T47" fmla="*/ 7 h 77"/>
                  <a:gd name="T48" fmla="*/ 63 w 127"/>
                  <a:gd name="T49" fmla="*/ 17 h 77"/>
                  <a:gd name="T50" fmla="*/ 5 w 127"/>
                  <a:gd name="T51" fmla="*/ 70 h 77"/>
                  <a:gd name="T52" fmla="*/ 63 w 127"/>
                  <a:gd name="T53" fmla="*/ 58 h 77"/>
                  <a:gd name="T54" fmla="*/ 63 w 127"/>
                  <a:gd name="T55" fmla="*/ 63 h 77"/>
                  <a:gd name="T56" fmla="*/ 4 w 127"/>
                  <a:gd name="T57" fmla="*/ 76 h 77"/>
                  <a:gd name="T58" fmla="*/ 2 w 127"/>
                  <a:gd name="T59" fmla="*/ 77 h 77"/>
                  <a:gd name="T60" fmla="*/ 0 w 127"/>
                  <a:gd name="T61" fmla="*/ 74 h 77"/>
                  <a:gd name="T62" fmla="*/ 63 w 127"/>
                  <a:gd name="T63" fmla="*/ 13 h 77"/>
                  <a:gd name="T64" fmla="*/ 63 w 127"/>
                  <a:gd name="T65" fmla="*/ 1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7" h="77">
                    <a:moveTo>
                      <a:pt x="73" y="7"/>
                    </a:move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6"/>
                      <a:pt x="72" y="17"/>
                      <a:pt x="71" y="17"/>
                    </a:cubicBezTo>
                    <a:cubicBezTo>
                      <a:pt x="68" y="17"/>
                      <a:pt x="65" y="17"/>
                      <a:pt x="63" y="17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5" y="12"/>
                      <a:pt x="67" y="12"/>
                      <a:pt x="69" y="1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2"/>
                      <a:pt x="69" y="1"/>
                      <a:pt x="69" y="1"/>
                    </a:cubicBezTo>
                    <a:cubicBezTo>
                      <a:pt x="70" y="0"/>
                      <a:pt x="71" y="0"/>
                      <a:pt x="72" y="0"/>
                    </a:cubicBezTo>
                    <a:cubicBezTo>
                      <a:pt x="126" y="36"/>
                      <a:pt x="126" y="36"/>
                      <a:pt x="126" y="36"/>
                    </a:cubicBezTo>
                    <a:cubicBezTo>
                      <a:pt x="126" y="36"/>
                      <a:pt x="126" y="36"/>
                      <a:pt x="127" y="36"/>
                    </a:cubicBezTo>
                    <a:cubicBezTo>
                      <a:pt x="127" y="37"/>
                      <a:pt x="127" y="39"/>
                      <a:pt x="126" y="40"/>
                    </a:cubicBezTo>
                    <a:cubicBezTo>
                      <a:pt x="73" y="75"/>
                      <a:pt x="73" y="75"/>
                      <a:pt x="73" y="75"/>
                    </a:cubicBezTo>
                    <a:cubicBezTo>
                      <a:pt x="72" y="75"/>
                      <a:pt x="72" y="75"/>
                      <a:pt x="71" y="75"/>
                    </a:cubicBezTo>
                    <a:cubicBezTo>
                      <a:pt x="70" y="75"/>
                      <a:pt x="69" y="74"/>
                      <a:pt x="69" y="73"/>
                    </a:cubicBezTo>
                    <a:cubicBezTo>
                      <a:pt x="69" y="63"/>
                      <a:pt x="69" y="63"/>
                      <a:pt x="69" y="63"/>
                    </a:cubicBezTo>
                    <a:cubicBezTo>
                      <a:pt x="67" y="63"/>
                      <a:pt x="65" y="63"/>
                      <a:pt x="63" y="63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5" y="58"/>
                      <a:pt x="68" y="58"/>
                      <a:pt x="71" y="58"/>
                    </a:cubicBezTo>
                    <a:cubicBezTo>
                      <a:pt x="72" y="58"/>
                      <a:pt x="73" y="59"/>
                      <a:pt x="73" y="61"/>
                    </a:cubicBezTo>
                    <a:cubicBezTo>
                      <a:pt x="73" y="68"/>
                      <a:pt x="73" y="68"/>
                      <a:pt x="73" y="68"/>
                    </a:cubicBezTo>
                    <a:cubicBezTo>
                      <a:pt x="120" y="38"/>
                      <a:pt x="120" y="38"/>
                      <a:pt x="120" y="38"/>
                    </a:cubicBezTo>
                    <a:lnTo>
                      <a:pt x="73" y="7"/>
                    </a:lnTo>
                    <a:close/>
                    <a:moveTo>
                      <a:pt x="63" y="17"/>
                    </a:moveTo>
                    <a:cubicBezTo>
                      <a:pt x="21" y="21"/>
                      <a:pt x="9" y="57"/>
                      <a:pt x="5" y="70"/>
                    </a:cubicBezTo>
                    <a:cubicBezTo>
                      <a:pt x="13" y="66"/>
                      <a:pt x="31" y="59"/>
                      <a:pt x="63" y="58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22" y="64"/>
                      <a:pt x="5" y="75"/>
                      <a:pt x="4" y="76"/>
                    </a:cubicBezTo>
                    <a:cubicBezTo>
                      <a:pt x="3" y="77"/>
                      <a:pt x="2" y="77"/>
                      <a:pt x="2" y="77"/>
                    </a:cubicBezTo>
                    <a:cubicBezTo>
                      <a:pt x="0" y="76"/>
                      <a:pt x="0" y="75"/>
                      <a:pt x="0" y="74"/>
                    </a:cubicBezTo>
                    <a:cubicBezTo>
                      <a:pt x="0" y="74"/>
                      <a:pt x="7" y="18"/>
                      <a:pt x="63" y="13"/>
                    </a:cubicBezTo>
                    <a:lnTo>
                      <a:pt x="6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6" name="Freeform 23"/>
              <p:cNvSpPr>
                <a:spLocks noEditPoints="1"/>
              </p:cNvSpPr>
              <p:nvPr/>
            </p:nvSpPr>
            <p:spPr bwMode="auto">
              <a:xfrm>
                <a:off x="8329613" y="3094038"/>
                <a:ext cx="287338" cy="174625"/>
              </a:xfrm>
              <a:custGeom>
                <a:avLst/>
                <a:gdLst>
                  <a:gd name="T0" fmla="*/ 64 w 127"/>
                  <a:gd name="T1" fmla="*/ 60 h 77"/>
                  <a:gd name="T2" fmla="*/ 121 w 127"/>
                  <a:gd name="T3" fmla="*/ 7 h 77"/>
                  <a:gd name="T4" fmla="*/ 64 w 127"/>
                  <a:gd name="T5" fmla="*/ 18 h 77"/>
                  <a:gd name="T6" fmla="*/ 64 w 127"/>
                  <a:gd name="T7" fmla="*/ 14 h 77"/>
                  <a:gd name="T8" fmla="*/ 123 w 127"/>
                  <a:gd name="T9" fmla="*/ 1 h 77"/>
                  <a:gd name="T10" fmla="*/ 125 w 127"/>
                  <a:gd name="T11" fmla="*/ 0 h 77"/>
                  <a:gd name="T12" fmla="*/ 127 w 127"/>
                  <a:gd name="T13" fmla="*/ 3 h 77"/>
                  <a:gd name="T14" fmla="*/ 64 w 127"/>
                  <a:gd name="T15" fmla="*/ 64 h 77"/>
                  <a:gd name="T16" fmla="*/ 64 w 127"/>
                  <a:gd name="T17" fmla="*/ 60 h 77"/>
                  <a:gd name="T18" fmla="*/ 54 w 127"/>
                  <a:gd name="T19" fmla="*/ 70 h 77"/>
                  <a:gd name="T20" fmla="*/ 54 w 127"/>
                  <a:gd name="T21" fmla="*/ 62 h 77"/>
                  <a:gd name="T22" fmla="*/ 56 w 127"/>
                  <a:gd name="T23" fmla="*/ 60 h 77"/>
                  <a:gd name="T24" fmla="*/ 64 w 127"/>
                  <a:gd name="T25" fmla="*/ 60 h 77"/>
                  <a:gd name="T26" fmla="*/ 64 w 127"/>
                  <a:gd name="T27" fmla="*/ 64 h 77"/>
                  <a:gd name="T28" fmla="*/ 59 w 127"/>
                  <a:gd name="T29" fmla="*/ 65 h 77"/>
                  <a:gd name="T30" fmla="*/ 59 w 127"/>
                  <a:gd name="T31" fmla="*/ 75 h 77"/>
                  <a:gd name="T32" fmla="*/ 59 w 127"/>
                  <a:gd name="T33" fmla="*/ 75 h 77"/>
                  <a:gd name="T34" fmla="*/ 58 w 127"/>
                  <a:gd name="T35" fmla="*/ 76 h 77"/>
                  <a:gd name="T36" fmla="*/ 55 w 127"/>
                  <a:gd name="T37" fmla="*/ 76 h 77"/>
                  <a:gd name="T38" fmla="*/ 2 w 127"/>
                  <a:gd name="T39" fmla="*/ 41 h 77"/>
                  <a:gd name="T40" fmla="*/ 1 w 127"/>
                  <a:gd name="T41" fmla="*/ 41 h 77"/>
                  <a:gd name="T42" fmla="*/ 2 w 127"/>
                  <a:gd name="T43" fmla="*/ 37 h 77"/>
                  <a:gd name="T44" fmla="*/ 55 w 127"/>
                  <a:gd name="T45" fmla="*/ 2 h 77"/>
                  <a:gd name="T46" fmla="*/ 56 w 127"/>
                  <a:gd name="T47" fmla="*/ 2 h 77"/>
                  <a:gd name="T48" fmla="*/ 59 w 127"/>
                  <a:gd name="T49" fmla="*/ 4 h 77"/>
                  <a:gd name="T50" fmla="*/ 59 w 127"/>
                  <a:gd name="T51" fmla="*/ 14 h 77"/>
                  <a:gd name="T52" fmla="*/ 64 w 127"/>
                  <a:gd name="T53" fmla="*/ 14 h 77"/>
                  <a:gd name="T54" fmla="*/ 64 w 127"/>
                  <a:gd name="T55" fmla="*/ 18 h 77"/>
                  <a:gd name="T56" fmla="*/ 56 w 127"/>
                  <a:gd name="T57" fmla="*/ 19 h 77"/>
                  <a:gd name="T58" fmla="*/ 54 w 127"/>
                  <a:gd name="T59" fmla="*/ 16 h 77"/>
                  <a:gd name="T60" fmla="*/ 54 w 127"/>
                  <a:gd name="T61" fmla="*/ 8 h 77"/>
                  <a:gd name="T62" fmla="*/ 7 w 127"/>
                  <a:gd name="T63" fmla="*/ 39 h 77"/>
                  <a:gd name="T64" fmla="*/ 54 w 127"/>
                  <a:gd name="T65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7" h="77">
                    <a:moveTo>
                      <a:pt x="64" y="60"/>
                    </a:moveTo>
                    <a:cubicBezTo>
                      <a:pt x="107" y="56"/>
                      <a:pt x="118" y="20"/>
                      <a:pt x="121" y="7"/>
                    </a:cubicBezTo>
                    <a:cubicBezTo>
                      <a:pt x="114" y="11"/>
                      <a:pt x="96" y="17"/>
                      <a:pt x="64" y="18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106" y="12"/>
                      <a:pt x="122" y="1"/>
                      <a:pt x="123" y="1"/>
                    </a:cubicBezTo>
                    <a:cubicBezTo>
                      <a:pt x="124" y="0"/>
                      <a:pt x="124" y="0"/>
                      <a:pt x="125" y="0"/>
                    </a:cubicBezTo>
                    <a:cubicBezTo>
                      <a:pt x="126" y="0"/>
                      <a:pt x="127" y="2"/>
                      <a:pt x="127" y="3"/>
                    </a:cubicBezTo>
                    <a:cubicBezTo>
                      <a:pt x="127" y="3"/>
                      <a:pt x="120" y="59"/>
                      <a:pt x="64" y="64"/>
                    </a:cubicBezTo>
                    <a:lnTo>
                      <a:pt x="64" y="60"/>
                    </a:lnTo>
                    <a:close/>
                    <a:moveTo>
                      <a:pt x="54" y="70"/>
                    </a:move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61"/>
                      <a:pt x="55" y="60"/>
                      <a:pt x="56" y="60"/>
                    </a:cubicBezTo>
                    <a:cubicBezTo>
                      <a:pt x="59" y="60"/>
                      <a:pt x="62" y="60"/>
                      <a:pt x="64" y="60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63" y="64"/>
                      <a:pt x="61" y="65"/>
                      <a:pt x="59" y="6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8" y="76"/>
                    </a:cubicBezTo>
                    <a:cubicBezTo>
                      <a:pt x="58" y="77"/>
                      <a:pt x="56" y="77"/>
                      <a:pt x="55" y="76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39"/>
                      <a:pt x="1" y="38"/>
                      <a:pt x="2" y="37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6" y="2"/>
                      <a:pt x="56" y="2"/>
                    </a:cubicBezTo>
                    <a:cubicBezTo>
                      <a:pt x="58" y="2"/>
                      <a:pt x="59" y="3"/>
                      <a:pt x="59" y="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1" y="14"/>
                      <a:pt x="63" y="14"/>
                      <a:pt x="64" y="14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2" y="19"/>
                      <a:pt x="59" y="19"/>
                      <a:pt x="56" y="19"/>
                    </a:cubicBezTo>
                    <a:cubicBezTo>
                      <a:pt x="55" y="19"/>
                      <a:pt x="54" y="17"/>
                      <a:pt x="54" y="16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7" y="39"/>
                      <a:pt x="7" y="39"/>
                      <a:pt x="7" y="39"/>
                    </a:cubicBezTo>
                    <a:lnTo>
                      <a:pt x="54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7" name="Freeform 24"/>
              <p:cNvSpPr>
                <a:spLocks noEditPoints="1"/>
              </p:cNvSpPr>
              <p:nvPr/>
            </p:nvSpPr>
            <p:spPr bwMode="auto">
              <a:xfrm>
                <a:off x="7458076" y="2038350"/>
                <a:ext cx="90488" cy="90488"/>
              </a:xfrm>
              <a:custGeom>
                <a:avLst/>
                <a:gdLst>
                  <a:gd name="T0" fmla="*/ 20 w 40"/>
                  <a:gd name="T1" fmla="*/ 0 h 40"/>
                  <a:gd name="T2" fmla="*/ 34 w 40"/>
                  <a:gd name="T3" fmla="*/ 6 h 40"/>
                  <a:gd name="T4" fmla="*/ 34 w 40"/>
                  <a:gd name="T5" fmla="*/ 6 h 40"/>
                  <a:gd name="T6" fmla="*/ 34 w 40"/>
                  <a:gd name="T7" fmla="*/ 6 h 40"/>
                  <a:gd name="T8" fmla="*/ 40 w 40"/>
                  <a:gd name="T9" fmla="*/ 20 h 40"/>
                  <a:gd name="T10" fmla="*/ 34 w 40"/>
                  <a:gd name="T11" fmla="*/ 35 h 40"/>
                  <a:gd name="T12" fmla="*/ 20 w 40"/>
                  <a:gd name="T13" fmla="*/ 40 h 40"/>
                  <a:gd name="T14" fmla="*/ 20 w 40"/>
                  <a:gd name="T15" fmla="*/ 36 h 40"/>
                  <a:gd name="T16" fmla="*/ 31 w 40"/>
                  <a:gd name="T17" fmla="*/ 31 h 40"/>
                  <a:gd name="T18" fmla="*/ 35 w 40"/>
                  <a:gd name="T19" fmla="*/ 20 h 40"/>
                  <a:gd name="T20" fmla="*/ 31 w 40"/>
                  <a:gd name="T21" fmla="*/ 10 h 40"/>
                  <a:gd name="T22" fmla="*/ 31 w 40"/>
                  <a:gd name="T23" fmla="*/ 10 h 40"/>
                  <a:gd name="T24" fmla="*/ 20 w 40"/>
                  <a:gd name="T25" fmla="*/ 5 h 40"/>
                  <a:gd name="T26" fmla="*/ 20 w 40"/>
                  <a:gd name="T27" fmla="*/ 0 h 40"/>
                  <a:gd name="T28" fmla="*/ 20 w 40"/>
                  <a:gd name="T29" fmla="*/ 40 h 40"/>
                  <a:gd name="T30" fmla="*/ 6 w 40"/>
                  <a:gd name="T31" fmla="*/ 35 h 40"/>
                  <a:gd name="T32" fmla="*/ 0 w 40"/>
                  <a:gd name="T33" fmla="*/ 20 h 40"/>
                  <a:gd name="T34" fmla="*/ 6 w 40"/>
                  <a:gd name="T35" fmla="*/ 6 h 40"/>
                  <a:gd name="T36" fmla="*/ 6 w 40"/>
                  <a:gd name="T37" fmla="*/ 6 h 40"/>
                  <a:gd name="T38" fmla="*/ 20 w 40"/>
                  <a:gd name="T39" fmla="*/ 0 h 40"/>
                  <a:gd name="T40" fmla="*/ 20 w 40"/>
                  <a:gd name="T41" fmla="*/ 5 h 40"/>
                  <a:gd name="T42" fmla="*/ 9 w 40"/>
                  <a:gd name="T43" fmla="*/ 10 h 40"/>
                  <a:gd name="T44" fmla="*/ 9 w 40"/>
                  <a:gd name="T45" fmla="*/ 10 h 40"/>
                  <a:gd name="T46" fmla="*/ 9 w 40"/>
                  <a:gd name="T47" fmla="*/ 10 h 40"/>
                  <a:gd name="T48" fmla="*/ 5 w 40"/>
                  <a:gd name="T49" fmla="*/ 20 h 40"/>
                  <a:gd name="T50" fmla="*/ 9 w 40"/>
                  <a:gd name="T51" fmla="*/ 31 h 40"/>
                  <a:gd name="T52" fmla="*/ 20 w 40"/>
                  <a:gd name="T53" fmla="*/ 36 h 40"/>
                  <a:gd name="T54" fmla="*/ 20 w 40"/>
                  <a:gd name="T5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25" y="0"/>
                      <a:pt x="30" y="3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8" y="10"/>
                      <a:pt x="40" y="15"/>
                      <a:pt x="40" y="20"/>
                    </a:cubicBezTo>
                    <a:cubicBezTo>
                      <a:pt x="40" y="26"/>
                      <a:pt x="38" y="31"/>
                      <a:pt x="34" y="35"/>
                    </a:cubicBezTo>
                    <a:cubicBezTo>
                      <a:pt x="30" y="38"/>
                      <a:pt x="25" y="40"/>
                      <a:pt x="20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4" y="36"/>
                      <a:pt x="28" y="34"/>
                      <a:pt x="31" y="31"/>
                    </a:cubicBezTo>
                    <a:cubicBezTo>
                      <a:pt x="33" y="28"/>
                      <a:pt x="35" y="25"/>
                      <a:pt x="35" y="20"/>
                    </a:cubicBezTo>
                    <a:cubicBezTo>
                      <a:pt x="35" y="16"/>
                      <a:pt x="33" y="12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8" y="7"/>
                      <a:pt x="24" y="5"/>
                      <a:pt x="20" y="5"/>
                    </a:cubicBezTo>
                    <a:lnTo>
                      <a:pt x="20" y="0"/>
                    </a:lnTo>
                    <a:close/>
                    <a:moveTo>
                      <a:pt x="20" y="40"/>
                    </a:moveTo>
                    <a:cubicBezTo>
                      <a:pt x="14" y="40"/>
                      <a:pt x="9" y="38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9" y="3"/>
                      <a:pt x="14" y="0"/>
                      <a:pt x="20" y="0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6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2"/>
                      <a:pt x="5" y="16"/>
                      <a:pt x="5" y="20"/>
                    </a:cubicBezTo>
                    <a:cubicBezTo>
                      <a:pt x="5" y="25"/>
                      <a:pt x="6" y="28"/>
                      <a:pt x="9" y="31"/>
                    </a:cubicBezTo>
                    <a:cubicBezTo>
                      <a:pt x="12" y="34"/>
                      <a:pt x="16" y="36"/>
                      <a:pt x="20" y="36"/>
                    </a:cubicBez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8" name="Freeform 25"/>
              <p:cNvSpPr>
                <a:spLocks noEditPoints="1"/>
              </p:cNvSpPr>
              <p:nvPr/>
            </p:nvSpPr>
            <p:spPr bwMode="auto">
              <a:xfrm>
                <a:off x="7399338" y="2133600"/>
                <a:ext cx="204788" cy="309563"/>
              </a:xfrm>
              <a:custGeom>
                <a:avLst/>
                <a:gdLst>
                  <a:gd name="T0" fmla="*/ 49 w 91"/>
                  <a:gd name="T1" fmla="*/ 63 h 137"/>
                  <a:gd name="T2" fmla="*/ 51 w 91"/>
                  <a:gd name="T3" fmla="*/ 133 h 137"/>
                  <a:gd name="T4" fmla="*/ 67 w 91"/>
                  <a:gd name="T5" fmla="*/ 66 h 137"/>
                  <a:gd name="T6" fmla="*/ 67 w 91"/>
                  <a:gd name="T7" fmla="*/ 27 h 137"/>
                  <a:gd name="T8" fmla="*/ 75 w 91"/>
                  <a:gd name="T9" fmla="*/ 25 h 137"/>
                  <a:gd name="T10" fmla="*/ 77 w 91"/>
                  <a:gd name="T11" fmla="*/ 63 h 137"/>
                  <a:gd name="T12" fmla="*/ 86 w 91"/>
                  <a:gd name="T13" fmla="*/ 5 h 137"/>
                  <a:gd name="T14" fmla="*/ 45 w 91"/>
                  <a:gd name="T15" fmla="*/ 0 h 137"/>
                  <a:gd name="T16" fmla="*/ 91 w 91"/>
                  <a:gd name="T17" fmla="*/ 3 h 137"/>
                  <a:gd name="T18" fmla="*/ 88 w 91"/>
                  <a:gd name="T19" fmla="*/ 68 h 137"/>
                  <a:gd name="T20" fmla="*/ 72 w 91"/>
                  <a:gd name="T21" fmla="*/ 66 h 137"/>
                  <a:gd name="T22" fmla="*/ 72 w 91"/>
                  <a:gd name="T23" fmla="*/ 30 h 137"/>
                  <a:gd name="T24" fmla="*/ 72 w 91"/>
                  <a:gd name="T25" fmla="*/ 66 h 137"/>
                  <a:gd name="T26" fmla="*/ 70 w 91"/>
                  <a:gd name="T27" fmla="*/ 137 h 137"/>
                  <a:gd name="T28" fmla="*/ 47 w 91"/>
                  <a:gd name="T29" fmla="*/ 135 h 137"/>
                  <a:gd name="T30" fmla="*/ 45 w 91"/>
                  <a:gd name="T31" fmla="*/ 68 h 137"/>
                  <a:gd name="T32" fmla="*/ 17 w 91"/>
                  <a:gd name="T33" fmla="*/ 25 h 137"/>
                  <a:gd name="T34" fmla="*/ 25 w 91"/>
                  <a:gd name="T35" fmla="*/ 27 h 137"/>
                  <a:gd name="T36" fmla="*/ 25 w 91"/>
                  <a:gd name="T37" fmla="*/ 70 h 137"/>
                  <a:gd name="T38" fmla="*/ 41 w 91"/>
                  <a:gd name="T39" fmla="*/ 133 h 137"/>
                  <a:gd name="T40" fmla="*/ 43 w 91"/>
                  <a:gd name="T41" fmla="*/ 63 h 137"/>
                  <a:gd name="T42" fmla="*/ 45 w 91"/>
                  <a:gd name="T43" fmla="*/ 68 h 137"/>
                  <a:gd name="T44" fmla="*/ 45 w 91"/>
                  <a:gd name="T45" fmla="*/ 135 h 137"/>
                  <a:gd name="T46" fmla="*/ 22 w 91"/>
                  <a:gd name="T47" fmla="*/ 137 h 137"/>
                  <a:gd name="T48" fmla="*/ 20 w 91"/>
                  <a:gd name="T49" fmla="*/ 70 h 137"/>
                  <a:gd name="T50" fmla="*/ 20 w 91"/>
                  <a:gd name="T51" fmla="*/ 30 h 137"/>
                  <a:gd name="T52" fmla="*/ 20 w 91"/>
                  <a:gd name="T53" fmla="*/ 66 h 137"/>
                  <a:gd name="T54" fmla="*/ 3 w 91"/>
                  <a:gd name="T55" fmla="*/ 68 h 137"/>
                  <a:gd name="T56" fmla="*/ 0 w 91"/>
                  <a:gd name="T57" fmla="*/ 3 h 137"/>
                  <a:gd name="T58" fmla="*/ 45 w 91"/>
                  <a:gd name="T59" fmla="*/ 0 h 137"/>
                  <a:gd name="T60" fmla="*/ 5 w 91"/>
                  <a:gd name="T61" fmla="*/ 5 h 137"/>
                  <a:gd name="T62" fmla="*/ 15 w 91"/>
                  <a:gd name="T63" fmla="*/ 63 h 137"/>
                  <a:gd name="T64" fmla="*/ 17 w 91"/>
                  <a:gd name="T65" fmla="*/ 2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" h="137">
                    <a:moveTo>
                      <a:pt x="45" y="63"/>
                    </a:moveTo>
                    <a:cubicBezTo>
                      <a:pt x="49" y="63"/>
                      <a:pt x="49" y="63"/>
                      <a:pt x="49" y="63"/>
                    </a:cubicBezTo>
                    <a:cubicBezTo>
                      <a:pt x="50" y="63"/>
                      <a:pt x="51" y="64"/>
                      <a:pt x="51" y="66"/>
                    </a:cubicBezTo>
                    <a:cubicBezTo>
                      <a:pt x="51" y="133"/>
                      <a:pt x="51" y="133"/>
                      <a:pt x="51" y="133"/>
                    </a:cubicBezTo>
                    <a:cubicBezTo>
                      <a:pt x="67" y="133"/>
                      <a:pt x="67" y="133"/>
                      <a:pt x="67" y="133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6"/>
                      <a:pt x="68" y="25"/>
                      <a:pt x="70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6" y="25"/>
                      <a:pt x="77" y="26"/>
                      <a:pt x="77" y="27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0" y="0"/>
                      <a:pt x="91" y="1"/>
                      <a:pt x="91" y="3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1" y="67"/>
                      <a:pt x="90" y="68"/>
                      <a:pt x="88" y="68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3" y="68"/>
                      <a:pt x="72" y="67"/>
                      <a:pt x="72" y="66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2" y="135"/>
                      <a:pt x="72" y="135"/>
                      <a:pt x="72" y="135"/>
                    </a:cubicBezTo>
                    <a:cubicBezTo>
                      <a:pt x="72" y="136"/>
                      <a:pt x="71" y="137"/>
                      <a:pt x="70" y="137"/>
                    </a:cubicBezTo>
                    <a:cubicBezTo>
                      <a:pt x="49" y="137"/>
                      <a:pt x="49" y="137"/>
                      <a:pt x="49" y="137"/>
                    </a:cubicBezTo>
                    <a:cubicBezTo>
                      <a:pt x="48" y="137"/>
                      <a:pt x="47" y="136"/>
                      <a:pt x="47" y="135"/>
                    </a:cubicBezTo>
                    <a:cubicBezTo>
                      <a:pt x="47" y="68"/>
                      <a:pt x="47" y="68"/>
                      <a:pt x="47" y="68"/>
                    </a:cubicBezTo>
                    <a:cubicBezTo>
                      <a:pt x="45" y="68"/>
                      <a:pt x="45" y="68"/>
                      <a:pt x="45" y="68"/>
                    </a:cubicBezTo>
                    <a:lnTo>
                      <a:pt x="45" y="63"/>
                    </a:lnTo>
                    <a:close/>
                    <a:moveTo>
                      <a:pt x="17" y="25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24" y="25"/>
                      <a:pt x="25" y="26"/>
                      <a:pt x="25" y="27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133"/>
                      <a:pt x="25" y="133"/>
                      <a:pt x="25" y="133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4"/>
                      <a:pt x="42" y="63"/>
                      <a:pt x="43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135"/>
                      <a:pt x="45" y="135"/>
                      <a:pt x="45" y="135"/>
                    </a:cubicBezTo>
                    <a:cubicBezTo>
                      <a:pt x="45" y="136"/>
                      <a:pt x="44" y="137"/>
                      <a:pt x="43" y="137"/>
                    </a:cubicBezTo>
                    <a:cubicBezTo>
                      <a:pt x="22" y="137"/>
                      <a:pt x="22" y="137"/>
                      <a:pt x="22" y="137"/>
                    </a:cubicBezTo>
                    <a:cubicBezTo>
                      <a:pt x="21" y="137"/>
                      <a:pt x="20" y="136"/>
                      <a:pt x="20" y="135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0" y="67"/>
                      <a:pt x="19" y="68"/>
                      <a:pt x="17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1" y="68"/>
                      <a:pt x="0" y="67"/>
                      <a:pt x="0" y="6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6"/>
                      <a:pt x="16" y="25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9" name="Freeform 26"/>
              <p:cNvSpPr>
                <a:spLocks noEditPoints="1"/>
              </p:cNvSpPr>
              <p:nvPr/>
            </p:nvSpPr>
            <p:spPr bwMode="auto">
              <a:xfrm>
                <a:off x="7677151" y="2038350"/>
                <a:ext cx="90488" cy="90488"/>
              </a:xfrm>
              <a:custGeom>
                <a:avLst/>
                <a:gdLst>
                  <a:gd name="T0" fmla="*/ 20 w 40"/>
                  <a:gd name="T1" fmla="*/ 0 h 40"/>
                  <a:gd name="T2" fmla="*/ 34 w 40"/>
                  <a:gd name="T3" fmla="*/ 6 h 40"/>
                  <a:gd name="T4" fmla="*/ 34 w 40"/>
                  <a:gd name="T5" fmla="*/ 6 h 40"/>
                  <a:gd name="T6" fmla="*/ 40 w 40"/>
                  <a:gd name="T7" fmla="*/ 20 h 40"/>
                  <a:gd name="T8" fmla="*/ 34 w 40"/>
                  <a:gd name="T9" fmla="*/ 35 h 40"/>
                  <a:gd name="T10" fmla="*/ 20 w 40"/>
                  <a:gd name="T11" fmla="*/ 40 h 40"/>
                  <a:gd name="T12" fmla="*/ 20 w 40"/>
                  <a:gd name="T13" fmla="*/ 36 h 40"/>
                  <a:gd name="T14" fmla="*/ 31 w 40"/>
                  <a:gd name="T15" fmla="*/ 31 h 40"/>
                  <a:gd name="T16" fmla="*/ 35 w 40"/>
                  <a:gd name="T17" fmla="*/ 20 h 40"/>
                  <a:gd name="T18" fmla="*/ 31 w 40"/>
                  <a:gd name="T19" fmla="*/ 10 h 40"/>
                  <a:gd name="T20" fmla="*/ 31 w 40"/>
                  <a:gd name="T21" fmla="*/ 10 h 40"/>
                  <a:gd name="T22" fmla="*/ 20 w 40"/>
                  <a:gd name="T23" fmla="*/ 5 h 40"/>
                  <a:gd name="T24" fmla="*/ 20 w 40"/>
                  <a:gd name="T25" fmla="*/ 0 h 40"/>
                  <a:gd name="T26" fmla="*/ 20 w 40"/>
                  <a:gd name="T27" fmla="*/ 0 h 40"/>
                  <a:gd name="T28" fmla="*/ 20 w 40"/>
                  <a:gd name="T29" fmla="*/ 0 h 40"/>
                  <a:gd name="T30" fmla="*/ 20 w 40"/>
                  <a:gd name="T31" fmla="*/ 5 h 40"/>
                  <a:gd name="T32" fmla="*/ 20 w 40"/>
                  <a:gd name="T33" fmla="*/ 5 h 40"/>
                  <a:gd name="T34" fmla="*/ 9 w 40"/>
                  <a:gd name="T35" fmla="*/ 10 h 40"/>
                  <a:gd name="T36" fmla="*/ 9 w 40"/>
                  <a:gd name="T37" fmla="*/ 10 h 40"/>
                  <a:gd name="T38" fmla="*/ 5 w 40"/>
                  <a:gd name="T39" fmla="*/ 20 h 40"/>
                  <a:gd name="T40" fmla="*/ 9 w 40"/>
                  <a:gd name="T41" fmla="*/ 31 h 40"/>
                  <a:gd name="T42" fmla="*/ 20 w 40"/>
                  <a:gd name="T43" fmla="*/ 36 h 40"/>
                  <a:gd name="T44" fmla="*/ 20 w 40"/>
                  <a:gd name="T45" fmla="*/ 36 h 40"/>
                  <a:gd name="T46" fmla="*/ 20 w 40"/>
                  <a:gd name="T47" fmla="*/ 40 h 40"/>
                  <a:gd name="T48" fmla="*/ 20 w 40"/>
                  <a:gd name="T49" fmla="*/ 40 h 40"/>
                  <a:gd name="T50" fmla="*/ 6 w 40"/>
                  <a:gd name="T51" fmla="*/ 35 h 40"/>
                  <a:gd name="T52" fmla="*/ 0 w 40"/>
                  <a:gd name="T53" fmla="*/ 20 h 40"/>
                  <a:gd name="T54" fmla="*/ 6 w 40"/>
                  <a:gd name="T55" fmla="*/ 6 h 40"/>
                  <a:gd name="T56" fmla="*/ 6 w 40"/>
                  <a:gd name="T57" fmla="*/ 6 h 40"/>
                  <a:gd name="T58" fmla="*/ 6 w 40"/>
                  <a:gd name="T59" fmla="*/ 6 h 40"/>
                  <a:gd name="T60" fmla="*/ 20 w 40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25" y="0"/>
                      <a:pt x="30" y="3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8" y="10"/>
                      <a:pt x="40" y="15"/>
                      <a:pt x="40" y="20"/>
                    </a:cubicBezTo>
                    <a:cubicBezTo>
                      <a:pt x="40" y="26"/>
                      <a:pt x="38" y="31"/>
                      <a:pt x="34" y="35"/>
                    </a:cubicBezTo>
                    <a:cubicBezTo>
                      <a:pt x="30" y="38"/>
                      <a:pt x="25" y="40"/>
                      <a:pt x="20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4" y="36"/>
                      <a:pt x="28" y="34"/>
                      <a:pt x="31" y="31"/>
                    </a:cubicBezTo>
                    <a:cubicBezTo>
                      <a:pt x="33" y="28"/>
                      <a:pt x="35" y="25"/>
                      <a:pt x="35" y="20"/>
                    </a:cubicBezTo>
                    <a:cubicBezTo>
                      <a:pt x="35" y="16"/>
                      <a:pt x="33" y="12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8" y="7"/>
                      <a:pt x="24" y="5"/>
                      <a:pt x="20" y="5"/>
                    </a:cubicBezTo>
                    <a:lnTo>
                      <a:pt x="20" y="0"/>
                    </a:ln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6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2"/>
                      <a:pt x="5" y="16"/>
                      <a:pt x="5" y="20"/>
                    </a:cubicBezTo>
                    <a:cubicBezTo>
                      <a:pt x="5" y="25"/>
                      <a:pt x="6" y="28"/>
                      <a:pt x="9" y="31"/>
                    </a:cubicBezTo>
                    <a:cubicBezTo>
                      <a:pt x="12" y="34"/>
                      <a:pt x="16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14" y="40"/>
                      <a:pt x="9" y="38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9" y="3"/>
                      <a:pt x="14" y="0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0" name="Freeform 27"/>
              <p:cNvSpPr>
                <a:spLocks noEditPoints="1"/>
              </p:cNvSpPr>
              <p:nvPr/>
            </p:nvSpPr>
            <p:spPr bwMode="auto">
              <a:xfrm>
                <a:off x="7604126" y="2133600"/>
                <a:ext cx="234950" cy="309563"/>
              </a:xfrm>
              <a:custGeom>
                <a:avLst/>
                <a:gdLst>
                  <a:gd name="T0" fmla="*/ 98 w 104"/>
                  <a:gd name="T1" fmla="*/ 63 h 137"/>
                  <a:gd name="T2" fmla="*/ 73 w 104"/>
                  <a:gd name="T3" fmla="*/ 5 h 137"/>
                  <a:gd name="T4" fmla="*/ 84 w 104"/>
                  <a:gd name="T5" fmla="*/ 0 h 137"/>
                  <a:gd name="T6" fmla="*/ 86 w 104"/>
                  <a:gd name="T7" fmla="*/ 2 h 137"/>
                  <a:gd name="T8" fmla="*/ 104 w 104"/>
                  <a:gd name="T9" fmla="*/ 66 h 137"/>
                  <a:gd name="T10" fmla="*/ 87 w 104"/>
                  <a:gd name="T11" fmla="*/ 68 h 137"/>
                  <a:gd name="T12" fmla="*/ 85 w 104"/>
                  <a:gd name="T13" fmla="*/ 66 h 137"/>
                  <a:gd name="T14" fmla="*/ 93 w 104"/>
                  <a:gd name="T15" fmla="*/ 96 h 137"/>
                  <a:gd name="T16" fmla="*/ 91 w 104"/>
                  <a:gd name="T17" fmla="*/ 100 h 137"/>
                  <a:gd name="T18" fmla="*/ 78 w 104"/>
                  <a:gd name="T19" fmla="*/ 135 h 137"/>
                  <a:gd name="T20" fmla="*/ 76 w 104"/>
                  <a:gd name="T21" fmla="*/ 137 h 137"/>
                  <a:gd name="T22" fmla="*/ 73 w 104"/>
                  <a:gd name="T23" fmla="*/ 133 h 137"/>
                  <a:gd name="T24" fmla="*/ 73 w 104"/>
                  <a:gd name="T25" fmla="*/ 97 h 137"/>
                  <a:gd name="T26" fmla="*/ 76 w 104"/>
                  <a:gd name="T27" fmla="*/ 95 h 137"/>
                  <a:gd name="T28" fmla="*/ 73 w 104"/>
                  <a:gd name="T29" fmla="*/ 41 h 137"/>
                  <a:gd name="T30" fmla="*/ 74 w 104"/>
                  <a:gd name="T31" fmla="*/ 27 h 137"/>
                  <a:gd name="T32" fmla="*/ 73 w 104"/>
                  <a:gd name="T33" fmla="*/ 25 h 137"/>
                  <a:gd name="T34" fmla="*/ 79 w 104"/>
                  <a:gd name="T35" fmla="*/ 27 h 137"/>
                  <a:gd name="T36" fmla="*/ 89 w 104"/>
                  <a:gd name="T37" fmla="*/ 63 h 137"/>
                  <a:gd name="T38" fmla="*/ 52 w 104"/>
                  <a:gd name="T39" fmla="*/ 5 h 137"/>
                  <a:gd name="T40" fmla="*/ 73 w 104"/>
                  <a:gd name="T41" fmla="*/ 0 h 137"/>
                  <a:gd name="T42" fmla="*/ 52 w 104"/>
                  <a:gd name="T43" fmla="*/ 95 h 137"/>
                  <a:gd name="T44" fmla="*/ 57 w 104"/>
                  <a:gd name="T45" fmla="*/ 97 h 137"/>
                  <a:gd name="T46" fmla="*/ 73 w 104"/>
                  <a:gd name="T47" fmla="*/ 133 h 137"/>
                  <a:gd name="T48" fmla="*/ 55 w 104"/>
                  <a:gd name="T49" fmla="*/ 137 h 137"/>
                  <a:gd name="T50" fmla="*/ 52 w 104"/>
                  <a:gd name="T51" fmla="*/ 100 h 137"/>
                  <a:gd name="T52" fmla="*/ 52 w 104"/>
                  <a:gd name="T53" fmla="*/ 95 h 137"/>
                  <a:gd name="T54" fmla="*/ 69 w 104"/>
                  <a:gd name="T55" fmla="*/ 28 h 137"/>
                  <a:gd name="T56" fmla="*/ 72 w 104"/>
                  <a:gd name="T57" fmla="*/ 25 h 137"/>
                  <a:gd name="T58" fmla="*/ 73 w 104"/>
                  <a:gd name="T59" fmla="*/ 26 h 137"/>
                  <a:gd name="T60" fmla="*/ 73 w 104"/>
                  <a:gd name="T61" fmla="*/ 26 h 137"/>
                  <a:gd name="T62" fmla="*/ 52 w 104"/>
                  <a:gd name="T63" fmla="*/ 5 h 137"/>
                  <a:gd name="T64" fmla="*/ 6 w 104"/>
                  <a:gd name="T65" fmla="*/ 63 h 137"/>
                  <a:gd name="T66" fmla="*/ 25 w 104"/>
                  <a:gd name="T67" fmla="*/ 26 h 137"/>
                  <a:gd name="T68" fmla="*/ 27 w 104"/>
                  <a:gd name="T69" fmla="*/ 25 h 137"/>
                  <a:gd name="T70" fmla="*/ 34 w 104"/>
                  <a:gd name="T71" fmla="*/ 27 h 137"/>
                  <a:gd name="T72" fmla="*/ 34 w 104"/>
                  <a:gd name="T73" fmla="*/ 28 h 137"/>
                  <a:gd name="T74" fmla="*/ 28 w 104"/>
                  <a:gd name="T75" fmla="*/ 95 h 137"/>
                  <a:gd name="T76" fmla="*/ 31 w 104"/>
                  <a:gd name="T77" fmla="*/ 97 h 137"/>
                  <a:gd name="T78" fmla="*/ 46 w 104"/>
                  <a:gd name="T79" fmla="*/ 133 h 137"/>
                  <a:gd name="T80" fmla="*/ 49 w 104"/>
                  <a:gd name="T81" fmla="*/ 95 h 137"/>
                  <a:gd name="T82" fmla="*/ 52 w 104"/>
                  <a:gd name="T83" fmla="*/ 100 h 137"/>
                  <a:gd name="T84" fmla="*/ 51 w 104"/>
                  <a:gd name="T85" fmla="*/ 135 h 137"/>
                  <a:gd name="T86" fmla="*/ 28 w 104"/>
                  <a:gd name="T87" fmla="*/ 137 h 137"/>
                  <a:gd name="T88" fmla="*/ 26 w 104"/>
                  <a:gd name="T89" fmla="*/ 135 h 137"/>
                  <a:gd name="T90" fmla="*/ 13 w 104"/>
                  <a:gd name="T91" fmla="*/ 100 h 137"/>
                  <a:gd name="T92" fmla="*/ 12 w 104"/>
                  <a:gd name="T93" fmla="*/ 99 h 137"/>
                  <a:gd name="T94" fmla="*/ 18 w 104"/>
                  <a:gd name="T95" fmla="*/ 67 h 137"/>
                  <a:gd name="T96" fmla="*/ 3 w 104"/>
                  <a:gd name="T97" fmla="*/ 68 h 137"/>
                  <a:gd name="T98" fmla="*/ 2 w 104"/>
                  <a:gd name="T99" fmla="*/ 68 h 137"/>
                  <a:gd name="T100" fmla="*/ 19 w 104"/>
                  <a:gd name="T101" fmla="*/ 2 h 137"/>
                  <a:gd name="T102" fmla="*/ 52 w 104"/>
                  <a:gd name="T10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4" h="137">
                    <a:moveTo>
                      <a:pt x="89" y="63"/>
                    </a:moveTo>
                    <a:cubicBezTo>
                      <a:pt x="98" y="63"/>
                      <a:pt x="98" y="63"/>
                      <a:pt x="98" y="63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5" y="0"/>
                      <a:pt x="86" y="1"/>
                      <a:pt x="86" y="2"/>
                    </a:cubicBezTo>
                    <a:cubicBezTo>
                      <a:pt x="103" y="65"/>
                      <a:pt x="103" y="65"/>
                      <a:pt x="103" y="65"/>
                    </a:cubicBezTo>
                    <a:cubicBezTo>
                      <a:pt x="103" y="65"/>
                      <a:pt x="104" y="65"/>
                      <a:pt x="104" y="66"/>
                    </a:cubicBezTo>
                    <a:cubicBezTo>
                      <a:pt x="104" y="67"/>
                      <a:pt x="102" y="68"/>
                      <a:pt x="101" y="68"/>
                    </a:cubicBezTo>
                    <a:cubicBezTo>
                      <a:pt x="87" y="68"/>
                      <a:pt x="87" y="68"/>
                      <a:pt x="87" y="68"/>
                    </a:cubicBezTo>
                    <a:cubicBezTo>
                      <a:pt x="87" y="68"/>
                      <a:pt x="87" y="68"/>
                      <a:pt x="87" y="68"/>
                    </a:cubicBezTo>
                    <a:cubicBezTo>
                      <a:pt x="86" y="68"/>
                      <a:pt x="85" y="67"/>
                      <a:pt x="85" y="66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93" y="98"/>
                      <a:pt x="92" y="100"/>
                      <a:pt x="91" y="100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78" y="135"/>
                      <a:pt x="78" y="135"/>
                      <a:pt x="78" y="135"/>
                    </a:cubicBezTo>
                    <a:cubicBezTo>
                      <a:pt x="78" y="135"/>
                      <a:pt x="78" y="135"/>
                      <a:pt x="78" y="135"/>
                    </a:cubicBezTo>
                    <a:cubicBezTo>
                      <a:pt x="78" y="136"/>
                      <a:pt x="77" y="137"/>
                      <a:pt x="76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3" y="96"/>
                      <a:pt x="74" y="95"/>
                      <a:pt x="76" y="95"/>
                    </a:cubicBezTo>
                    <a:cubicBezTo>
                      <a:pt x="76" y="95"/>
                      <a:pt x="76" y="95"/>
                      <a:pt x="76" y="95"/>
                    </a:cubicBezTo>
                    <a:cubicBezTo>
                      <a:pt x="88" y="95"/>
                      <a:pt x="88" y="95"/>
                      <a:pt x="88" y="95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4" y="26"/>
                      <a:pt x="73" y="26"/>
                      <a:pt x="73" y="26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9" y="26"/>
                      <a:pt x="79" y="27"/>
                    </a:cubicBezTo>
                    <a:cubicBezTo>
                      <a:pt x="79" y="27"/>
                      <a:pt x="79" y="27"/>
                      <a:pt x="79" y="27"/>
                    </a:cubicBezTo>
                    <a:lnTo>
                      <a:pt x="89" y="63"/>
                    </a:lnTo>
                    <a:close/>
                    <a:moveTo>
                      <a:pt x="73" y="5"/>
                    </a:moveTo>
                    <a:cubicBezTo>
                      <a:pt x="52" y="5"/>
                      <a:pt x="52" y="5"/>
                      <a:pt x="52" y="5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lose/>
                    <a:moveTo>
                      <a:pt x="52" y="95"/>
                    </a:moveTo>
                    <a:cubicBezTo>
                      <a:pt x="55" y="95"/>
                      <a:pt x="55" y="95"/>
                      <a:pt x="55" y="95"/>
                    </a:cubicBezTo>
                    <a:cubicBezTo>
                      <a:pt x="56" y="95"/>
                      <a:pt x="57" y="96"/>
                      <a:pt x="57" y="97"/>
                    </a:cubicBezTo>
                    <a:cubicBezTo>
                      <a:pt x="57" y="133"/>
                      <a:pt x="57" y="133"/>
                      <a:pt x="57" y="133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55" y="137"/>
                      <a:pt x="55" y="137"/>
                      <a:pt x="55" y="137"/>
                    </a:cubicBezTo>
                    <a:cubicBezTo>
                      <a:pt x="54" y="137"/>
                      <a:pt x="52" y="136"/>
                      <a:pt x="52" y="135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2" y="95"/>
                      <a:pt x="52" y="95"/>
                      <a:pt x="52" y="95"/>
                    </a:cubicBezTo>
                    <a:close/>
                    <a:moveTo>
                      <a:pt x="73" y="41"/>
                    </a:moveTo>
                    <a:cubicBezTo>
                      <a:pt x="69" y="28"/>
                      <a:pt x="69" y="28"/>
                      <a:pt x="69" y="28"/>
                    </a:cubicBezTo>
                    <a:cubicBezTo>
                      <a:pt x="69" y="27"/>
                      <a:pt x="70" y="26"/>
                      <a:pt x="71" y="25"/>
                    </a:cubicBezTo>
                    <a:cubicBezTo>
                      <a:pt x="71" y="25"/>
                      <a:pt x="72" y="25"/>
                      <a:pt x="72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3" y="25"/>
                      <a:pt x="72" y="25"/>
                      <a:pt x="72" y="25"/>
                    </a:cubicBezTo>
                    <a:cubicBezTo>
                      <a:pt x="73" y="26"/>
                      <a:pt x="73" y="26"/>
                      <a:pt x="73" y="26"/>
                    </a:cubicBezTo>
                    <a:lnTo>
                      <a:pt x="73" y="41"/>
                    </a:lnTo>
                    <a:close/>
                    <a:moveTo>
                      <a:pt x="52" y="5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5"/>
                      <a:pt x="26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5"/>
                      <a:pt x="34" y="26"/>
                      <a:pt x="34" y="27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30" y="95"/>
                      <a:pt x="31" y="96"/>
                      <a:pt x="31" y="97"/>
                    </a:cubicBezTo>
                    <a:cubicBezTo>
                      <a:pt x="31" y="97"/>
                      <a:pt x="31" y="97"/>
                      <a:pt x="31" y="97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46" y="133"/>
                      <a:pt x="46" y="133"/>
                      <a:pt x="46" y="133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6" y="96"/>
                      <a:pt x="48" y="95"/>
                      <a:pt x="49" y="95"/>
                    </a:cubicBezTo>
                    <a:cubicBezTo>
                      <a:pt x="52" y="95"/>
                      <a:pt x="52" y="95"/>
                      <a:pt x="52" y="95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1" y="100"/>
                      <a:pt x="51" y="100"/>
                      <a:pt x="51" y="100"/>
                    </a:cubicBezTo>
                    <a:cubicBezTo>
                      <a:pt x="51" y="135"/>
                      <a:pt x="51" y="135"/>
                      <a:pt x="51" y="135"/>
                    </a:cubicBezTo>
                    <a:cubicBezTo>
                      <a:pt x="51" y="136"/>
                      <a:pt x="50" y="137"/>
                      <a:pt x="49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7" y="137"/>
                      <a:pt x="26" y="136"/>
                      <a:pt x="26" y="135"/>
                    </a:cubicBezTo>
                    <a:cubicBezTo>
                      <a:pt x="26" y="100"/>
                      <a:pt x="26" y="100"/>
                      <a:pt x="26" y="100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13" y="100"/>
                      <a:pt x="12" y="100"/>
                      <a:pt x="12" y="99"/>
                    </a:cubicBezTo>
                    <a:cubicBezTo>
                      <a:pt x="11" y="99"/>
                      <a:pt x="10" y="98"/>
                      <a:pt x="10" y="9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8"/>
                      <a:pt x="17" y="68"/>
                      <a:pt x="16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1" y="68"/>
                      <a:pt x="0" y="66"/>
                      <a:pt x="0" y="6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20" y="0"/>
                      <a:pt x="21" y="0"/>
                    </a:cubicBezTo>
                    <a:cubicBezTo>
                      <a:pt x="52" y="0"/>
                      <a:pt x="52" y="0"/>
                      <a:pt x="52" y="0"/>
                    </a:cubicBezTo>
                    <a:lnTo>
                      <a:pt x="5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1" name="Freeform 29"/>
              <p:cNvSpPr>
                <a:spLocks noEditPoints="1"/>
              </p:cNvSpPr>
              <p:nvPr/>
            </p:nvSpPr>
            <p:spPr bwMode="auto">
              <a:xfrm>
                <a:off x="8504238" y="2633663"/>
                <a:ext cx="365125" cy="341313"/>
              </a:xfrm>
              <a:custGeom>
                <a:avLst/>
                <a:gdLst>
                  <a:gd name="T0" fmla="*/ 103 w 162"/>
                  <a:gd name="T1" fmla="*/ 56 h 151"/>
                  <a:gd name="T2" fmla="*/ 125 w 162"/>
                  <a:gd name="T3" fmla="*/ 50 h 151"/>
                  <a:gd name="T4" fmla="*/ 139 w 162"/>
                  <a:gd name="T5" fmla="*/ 55 h 151"/>
                  <a:gd name="T6" fmla="*/ 150 w 162"/>
                  <a:gd name="T7" fmla="*/ 60 h 151"/>
                  <a:gd name="T8" fmla="*/ 155 w 162"/>
                  <a:gd name="T9" fmla="*/ 59 h 151"/>
                  <a:gd name="T10" fmla="*/ 154 w 162"/>
                  <a:gd name="T11" fmla="*/ 37 h 151"/>
                  <a:gd name="T12" fmla="*/ 154 w 162"/>
                  <a:gd name="T13" fmla="*/ 37 h 151"/>
                  <a:gd name="T14" fmla="*/ 137 w 162"/>
                  <a:gd name="T15" fmla="*/ 12 h 151"/>
                  <a:gd name="T16" fmla="*/ 108 w 162"/>
                  <a:gd name="T17" fmla="*/ 7 h 151"/>
                  <a:gd name="T18" fmla="*/ 107 w 162"/>
                  <a:gd name="T19" fmla="*/ 7 h 151"/>
                  <a:gd name="T20" fmla="*/ 89 w 162"/>
                  <a:gd name="T21" fmla="*/ 16 h 151"/>
                  <a:gd name="T22" fmla="*/ 81 w 162"/>
                  <a:gd name="T23" fmla="*/ 19 h 151"/>
                  <a:gd name="T24" fmla="*/ 86 w 162"/>
                  <a:gd name="T25" fmla="*/ 13 h 151"/>
                  <a:gd name="T26" fmla="*/ 106 w 162"/>
                  <a:gd name="T27" fmla="*/ 2 h 151"/>
                  <a:gd name="T28" fmla="*/ 106 w 162"/>
                  <a:gd name="T29" fmla="*/ 2 h 151"/>
                  <a:gd name="T30" fmla="*/ 106 w 162"/>
                  <a:gd name="T31" fmla="*/ 2 h 151"/>
                  <a:gd name="T32" fmla="*/ 140 w 162"/>
                  <a:gd name="T33" fmla="*/ 8 h 151"/>
                  <a:gd name="T34" fmla="*/ 159 w 162"/>
                  <a:gd name="T35" fmla="*/ 36 h 151"/>
                  <a:gd name="T36" fmla="*/ 159 w 162"/>
                  <a:gd name="T37" fmla="*/ 36 h 151"/>
                  <a:gd name="T38" fmla="*/ 160 w 162"/>
                  <a:gd name="T39" fmla="*/ 61 h 151"/>
                  <a:gd name="T40" fmla="*/ 160 w 162"/>
                  <a:gd name="T41" fmla="*/ 61 h 151"/>
                  <a:gd name="T42" fmla="*/ 152 w 162"/>
                  <a:gd name="T43" fmla="*/ 65 h 151"/>
                  <a:gd name="T44" fmla="*/ 147 w 162"/>
                  <a:gd name="T45" fmla="*/ 67 h 151"/>
                  <a:gd name="T46" fmla="*/ 147 w 162"/>
                  <a:gd name="T47" fmla="*/ 67 h 151"/>
                  <a:gd name="T48" fmla="*/ 137 w 162"/>
                  <a:gd name="T49" fmla="*/ 59 h 151"/>
                  <a:gd name="T50" fmla="*/ 125 w 162"/>
                  <a:gd name="T51" fmla="*/ 54 h 151"/>
                  <a:gd name="T52" fmla="*/ 106 w 162"/>
                  <a:gd name="T53" fmla="*/ 60 h 151"/>
                  <a:gd name="T54" fmla="*/ 97 w 162"/>
                  <a:gd name="T55" fmla="*/ 74 h 151"/>
                  <a:gd name="T56" fmla="*/ 100 w 162"/>
                  <a:gd name="T57" fmla="*/ 103 h 151"/>
                  <a:gd name="T58" fmla="*/ 120 w 162"/>
                  <a:gd name="T59" fmla="*/ 132 h 151"/>
                  <a:gd name="T60" fmla="*/ 112 w 162"/>
                  <a:gd name="T61" fmla="*/ 143 h 151"/>
                  <a:gd name="T62" fmla="*/ 103 w 162"/>
                  <a:gd name="T63" fmla="*/ 150 h 151"/>
                  <a:gd name="T64" fmla="*/ 81 w 162"/>
                  <a:gd name="T65" fmla="*/ 144 h 151"/>
                  <a:gd name="T66" fmla="*/ 101 w 162"/>
                  <a:gd name="T67" fmla="*/ 146 h 151"/>
                  <a:gd name="T68" fmla="*/ 115 w 162"/>
                  <a:gd name="T69" fmla="*/ 133 h 151"/>
                  <a:gd name="T70" fmla="*/ 92 w 162"/>
                  <a:gd name="T71" fmla="*/ 73 h 151"/>
                  <a:gd name="T72" fmla="*/ 78 w 162"/>
                  <a:gd name="T73" fmla="*/ 34 h 151"/>
                  <a:gd name="T74" fmla="*/ 74 w 162"/>
                  <a:gd name="T75" fmla="*/ 34 h 151"/>
                  <a:gd name="T76" fmla="*/ 37 w 162"/>
                  <a:gd name="T77" fmla="*/ 23 h 151"/>
                  <a:gd name="T78" fmla="*/ 7 w 162"/>
                  <a:gd name="T79" fmla="*/ 69 h 151"/>
                  <a:gd name="T80" fmla="*/ 7 w 162"/>
                  <a:gd name="T81" fmla="*/ 70 h 151"/>
                  <a:gd name="T82" fmla="*/ 81 w 162"/>
                  <a:gd name="T83" fmla="*/ 144 h 151"/>
                  <a:gd name="T84" fmla="*/ 8 w 162"/>
                  <a:gd name="T85" fmla="*/ 37 h 151"/>
                  <a:gd name="T86" fmla="*/ 59 w 162"/>
                  <a:gd name="T87" fmla="*/ 19 h 151"/>
                  <a:gd name="T88" fmla="*/ 81 w 162"/>
                  <a:gd name="T89" fmla="*/ 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2" h="151">
                    <a:moveTo>
                      <a:pt x="92" y="73"/>
                    </a:moveTo>
                    <a:cubicBezTo>
                      <a:pt x="94" y="66"/>
                      <a:pt x="98" y="60"/>
                      <a:pt x="103" y="56"/>
                    </a:cubicBezTo>
                    <a:cubicBezTo>
                      <a:pt x="108" y="52"/>
                      <a:pt x="115" y="49"/>
                      <a:pt x="122" y="49"/>
                    </a:cubicBezTo>
                    <a:cubicBezTo>
                      <a:pt x="123" y="49"/>
                      <a:pt x="124" y="49"/>
                      <a:pt x="125" y="50"/>
                    </a:cubicBezTo>
                    <a:cubicBezTo>
                      <a:pt x="126" y="50"/>
                      <a:pt x="127" y="50"/>
                      <a:pt x="128" y="50"/>
                    </a:cubicBezTo>
                    <a:cubicBezTo>
                      <a:pt x="132" y="51"/>
                      <a:pt x="136" y="53"/>
                      <a:pt x="139" y="55"/>
                    </a:cubicBezTo>
                    <a:cubicBezTo>
                      <a:pt x="142" y="57"/>
                      <a:pt x="144" y="59"/>
                      <a:pt x="146" y="62"/>
                    </a:cubicBezTo>
                    <a:cubicBezTo>
                      <a:pt x="148" y="61"/>
                      <a:pt x="149" y="61"/>
                      <a:pt x="150" y="60"/>
                    </a:cubicBezTo>
                    <a:cubicBezTo>
                      <a:pt x="150" y="60"/>
                      <a:pt x="150" y="60"/>
                      <a:pt x="150" y="60"/>
                    </a:cubicBezTo>
                    <a:cubicBezTo>
                      <a:pt x="152" y="60"/>
                      <a:pt x="153" y="59"/>
                      <a:pt x="155" y="59"/>
                    </a:cubicBezTo>
                    <a:cubicBezTo>
                      <a:pt x="157" y="45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2" y="26"/>
                      <a:pt x="145" y="18"/>
                      <a:pt x="137" y="12"/>
                    </a:cubicBezTo>
                    <a:cubicBezTo>
                      <a:pt x="129" y="7"/>
                      <a:pt x="118" y="5"/>
                      <a:pt x="108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7" y="7"/>
                      <a:pt x="107" y="7"/>
                      <a:pt x="107" y="7"/>
                    </a:cubicBezTo>
                    <a:cubicBezTo>
                      <a:pt x="100" y="9"/>
                      <a:pt x="94" y="12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6" y="20"/>
                      <a:pt x="83" y="23"/>
                      <a:pt x="81" y="28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2" y="17"/>
                      <a:pt x="84" y="15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92" y="8"/>
                      <a:pt x="98" y="4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18" y="0"/>
                      <a:pt x="130" y="2"/>
                      <a:pt x="140" y="8"/>
                    </a:cubicBezTo>
                    <a:cubicBezTo>
                      <a:pt x="149" y="14"/>
                      <a:pt x="156" y="24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7"/>
                      <a:pt x="162" y="46"/>
                      <a:pt x="160" y="61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59" y="62"/>
                      <a:pt x="159" y="63"/>
                      <a:pt x="158" y="63"/>
                    </a:cubicBezTo>
                    <a:cubicBezTo>
                      <a:pt x="156" y="64"/>
                      <a:pt x="154" y="64"/>
                      <a:pt x="152" y="65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0" y="65"/>
                      <a:pt x="148" y="66"/>
                      <a:pt x="14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6" y="68"/>
                      <a:pt x="144" y="68"/>
                      <a:pt x="143" y="66"/>
                    </a:cubicBezTo>
                    <a:cubicBezTo>
                      <a:pt x="142" y="64"/>
                      <a:pt x="139" y="61"/>
                      <a:pt x="137" y="59"/>
                    </a:cubicBezTo>
                    <a:cubicBezTo>
                      <a:pt x="134" y="57"/>
                      <a:pt x="131" y="56"/>
                      <a:pt x="127" y="55"/>
                    </a:cubicBezTo>
                    <a:cubicBezTo>
                      <a:pt x="126" y="55"/>
                      <a:pt x="125" y="54"/>
                      <a:pt x="125" y="54"/>
                    </a:cubicBezTo>
                    <a:cubicBezTo>
                      <a:pt x="124" y="54"/>
                      <a:pt x="123" y="54"/>
                      <a:pt x="122" y="54"/>
                    </a:cubicBezTo>
                    <a:cubicBezTo>
                      <a:pt x="116" y="54"/>
                      <a:pt x="110" y="56"/>
                      <a:pt x="106" y="60"/>
                    </a:cubicBezTo>
                    <a:cubicBezTo>
                      <a:pt x="101" y="63"/>
                      <a:pt x="98" y="68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6" y="76"/>
                      <a:pt x="94" y="87"/>
                      <a:pt x="100" y="103"/>
                    </a:cubicBezTo>
                    <a:cubicBezTo>
                      <a:pt x="104" y="111"/>
                      <a:pt x="110" y="121"/>
                      <a:pt x="120" y="131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1" y="132"/>
                      <a:pt x="121" y="134"/>
                      <a:pt x="120" y="135"/>
                    </a:cubicBezTo>
                    <a:cubicBezTo>
                      <a:pt x="117" y="137"/>
                      <a:pt x="115" y="140"/>
                      <a:pt x="112" y="143"/>
                    </a:cubicBezTo>
                    <a:cubicBezTo>
                      <a:pt x="109" y="145"/>
                      <a:pt x="106" y="148"/>
                      <a:pt x="103" y="150"/>
                    </a:cubicBezTo>
                    <a:cubicBezTo>
                      <a:pt x="103" y="150"/>
                      <a:pt x="103" y="150"/>
                      <a:pt x="103" y="150"/>
                    </a:cubicBezTo>
                    <a:cubicBezTo>
                      <a:pt x="103" y="151"/>
                      <a:pt x="102" y="151"/>
                      <a:pt x="101" y="151"/>
                    </a:cubicBezTo>
                    <a:cubicBezTo>
                      <a:pt x="94" y="149"/>
                      <a:pt x="87" y="147"/>
                      <a:pt x="81" y="144"/>
                    </a:cubicBezTo>
                    <a:cubicBezTo>
                      <a:pt x="81" y="139"/>
                      <a:pt x="81" y="139"/>
                      <a:pt x="81" y="139"/>
                    </a:cubicBezTo>
                    <a:cubicBezTo>
                      <a:pt x="87" y="142"/>
                      <a:pt x="94" y="144"/>
                      <a:pt x="101" y="146"/>
                    </a:cubicBezTo>
                    <a:cubicBezTo>
                      <a:pt x="104" y="143"/>
                      <a:pt x="106" y="141"/>
                      <a:pt x="109" y="139"/>
                    </a:cubicBezTo>
                    <a:cubicBezTo>
                      <a:pt x="111" y="137"/>
                      <a:pt x="113" y="135"/>
                      <a:pt x="115" y="133"/>
                    </a:cubicBezTo>
                    <a:cubicBezTo>
                      <a:pt x="105" y="123"/>
                      <a:pt x="99" y="113"/>
                      <a:pt x="96" y="105"/>
                    </a:cubicBezTo>
                    <a:cubicBezTo>
                      <a:pt x="89" y="87"/>
                      <a:pt x="92" y="75"/>
                      <a:pt x="92" y="73"/>
                    </a:cubicBezTo>
                    <a:close/>
                    <a:moveTo>
                      <a:pt x="81" y="28"/>
                    </a:moveTo>
                    <a:cubicBezTo>
                      <a:pt x="80" y="30"/>
                      <a:pt x="79" y="32"/>
                      <a:pt x="78" y="34"/>
                    </a:cubicBezTo>
                    <a:cubicBezTo>
                      <a:pt x="78" y="35"/>
                      <a:pt x="77" y="36"/>
                      <a:pt x="75" y="35"/>
                    </a:cubicBezTo>
                    <a:cubicBezTo>
                      <a:pt x="75" y="35"/>
                      <a:pt x="75" y="35"/>
                      <a:pt x="74" y="34"/>
                    </a:cubicBezTo>
                    <a:cubicBezTo>
                      <a:pt x="70" y="29"/>
                      <a:pt x="64" y="26"/>
                      <a:pt x="57" y="24"/>
                    </a:cubicBezTo>
                    <a:cubicBezTo>
                      <a:pt x="51" y="22"/>
                      <a:pt x="44" y="21"/>
                      <a:pt x="37" y="23"/>
                    </a:cubicBezTo>
                    <a:cubicBezTo>
                      <a:pt x="26" y="25"/>
                      <a:pt x="18" y="31"/>
                      <a:pt x="12" y="40"/>
                    </a:cubicBezTo>
                    <a:cubicBezTo>
                      <a:pt x="7" y="48"/>
                      <a:pt x="5" y="59"/>
                      <a:pt x="7" y="69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14" y="114"/>
                      <a:pt x="81" y="139"/>
                    </a:cubicBezTo>
                    <a:cubicBezTo>
                      <a:pt x="81" y="144"/>
                      <a:pt x="81" y="144"/>
                      <a:pt x="81" y="144"/>
                    </a:cubicBezTo>
                    <a:cubicBezTo>
                      <a:pt x="10" y="118"/>
                      <a:pt x="2" y="71"/>
                      <a:pt x="2" y="70"/>
                    </a:cubicBezTo>
                    <a:cubicBezTo>
                      <a:pt x="0" y="59"/>
                      <a:pt x="2" y="47"/>
                      <a:pt x="8" y="37"/>
                    </a:cubicBezTo>
                    <a:cubicBezTo>
                      <a:pt x="14" y="28"/>
                      <a:pt x="24" y="21"/>
                      <a:pt x="36" y="18"/>
                    </a:cubicBezTo>
                    <a:cubicBezTo>
                      <a:pt x="44" y="16"/>
                      <a:pt x="52" y="17"/>
                      <a:pt x="59" y="19"/>
                    </a:cubicBezTo>
                    <a:cubicBezTo>
                      <a:pt x="65" y="21"/>
                      <a:pt x="70" y="24"/>
                      <a:pt x="75" y="29"/>
                    </a:cubicBezTo>
                    <a:cubicBezTo>
                      <a:pt x="77" y="25"/>
                      <a:pt x="79" y="22"/>
                      <a:pt x="81" y="19"/>
                    </a:cubicBezTo>
                    <a:lnTo>
                      <a:pt x="81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2" name="Freeform 30"/>
              <p:cNvSpPr>
                <a:spLocks noEditPoints="1"/>
              </p:cNvSpPr>
              <p:nvPr/>
            </p:nvSpPr>
            <p:spPr bwMode="auto">
              <a:xfrm>
                <a:off x="8707438" y="2755900"/>
                <a:ext cx="219075" cy="192088"/>
              </a:xfrm>
              <a:custGeom>
                <a:avLst/>
                <a:gdLst>
                  <a:gd name="T0" fmla="*/ 75 w 97"/>
                  <a:gd name="T1" fmla="*/ 14 h 85"/>
                  <a:gd name="T2" fmla="*/ 73 w 97"/>
                  <a:gd name="T3" fmla="*/ 14 h 85"/>
                  <a:gd name="T4" fmla="*/ 71 w 97"/>
                  <a:gd name="T5" fmla="*/ 14 h 85"/>
                  <a:gd name="T6" fmla="*/ 69 w 97"/>
                  <a:gd name="T7" fmla="*/ 14 h 85"/>
                  <a:gd name="T8" fmla="*/ 69 w 97"/>
                  <a:gd name="T9" fmla="*/ 14 h 85"/>
                  <a:gd name="T10" fmla="*/ 67 w 97"/>
                  <a:gd name="T11" fmla="*/ 14 h 85"/>
                  <a:gd name="T12" fmla="*/ 61 w 97"/>
                  <a:gd name="T13" fmla="*/ 16 h 85"/>
                  <a:gd name="T14" fmla="*/ 56 w 97"/>
                  <a:gd name="T15" fmla="*/ 20 h 85"/>
                  <a:gd name="T16" fmla="*/ 52 w 97"/>
                  <a:gd name="T17" fmla="*/ 21 h 85"/>
                  <a:gd name="T18" fmla="*/ 52 w 97"/>
                  <a:gd name="T19" fmla="*/ 20 h 85"/>
                  <a:gd name="T20" fmla="*/ 52 w 97"/>
                  <a:gd name="T21" fmla="*/ 20 h 85"/>
                  <a:gd name="T22" fmla="*/ 51 w 97"/>
                  <a:gd name="T23" fmla="*/ 18 h 85"/>
                  <a:gd name="T24" fmla="*/ 51 w 97"/>
                  <a:gd name="T25" fmla="*/ 9 h 85"/>
                  <a:gd name="T26" fmla="*/ 55 w 97"/>
                  <a:gd name="T27" fmla="*/ 15 h 85"/>
                  <a:gd name="T28" fmla="*/ 58 w 97"/>
                  <a:gd name="T29" fmla="*/ 12 h 85"/>
                  <a:gd name="T30" fmla="*/ 66 w 97"/>
                  <a:gd name="T31" fmla="*/ 9 h 85"/>
                  <a:gd name="T32" fmla="*/ 68 w 97"/>
                  <a:gd name="T33" fmla="*/ 9 h 85"/>
                  <a:gd name="T34" fmla="*/ 68 w 97"/>
                  <a:gd name="T35" fmla="*/ 9 h 85"/>
                  <a:gd name="T36" fmla="*/ 71 w 97"/>
                  <a:gd name="T37" fmla="*/ 9 h 85"/>
                  <a:gd name="T38" fmla="*/ 74 w 97"/>
                  <a:gd name="T39" fmla="*/ 9 h 85"/>
                  <a:gd name="T40" fmla="*/ 76 w 97"/>
                  <a:gd name="T41" fmla="*/ 10 h 85"/>
                  <a:gd name="T42" fmla="*/ 76 w 97"/>
                  <a:gd name="T43" fmla="*/ 10 h 85"/>
                  <a:gd name="T44" fmla="*/ 92 w 97"/>
                  <a:gd name="T45" fmla="*/ 21 h 85"/>
                  <a:gd name="T46" fmla="*/ 96 w 97"/>
                  <a:gd name="T47" fmla="*/ 40 h 85"/>
                  <a:gd name="T48" fmla="*/ 96 w 97"/>
                  <a:gd name="T49" fmla="*/ 40 h 85"/>
                  <a:gd name="T50" fmla="*/ 51 w 97"/>
                  <a:gd name="T51" fmla="*/ 82 h 85"/>
                  <a:gd name="T52" fmla="*/ 51 w 97"/>
                  <a:gd name="T53" fmla="*/ 77 h 85"/>
                  <a:gd name="T54" fmla="*/ 91 w 97"/>
                  <a:gd name="T55" fmla="*/ 39 h 85"/>
                  <a:gd name="T56" fmla="*/ 91 w 97"/>
                  <a:gd name="T57" fmla="*/ 39 h 85"/>
                  <a:gd name="T58" fmla="*/ 88 w 97"/>
                  <a:gd name="T59" fmla="*/ 23 h 85"/>
                  <a:gd name="T60" fmla="*/ 75 w 97"/>
                  <a:gd name="T61" fmla="*/ 14 h 85"/>
                  <a:gd name="T62" fmla="*/ 75 w 97"/>
                  <a:gd name="T63" fmla="*/ 14 h 85"/>
                  <a:gd name="T64" fmla="*/ 51 w 97"/>
                  <a:gd name="T65" fmla="*/ 18 h 85"/>
                  <a:gd name="T66" fmla="*/ 46 w 97"/>
                  <a:gd name="T67" fmla="*/ 10 h 85"/>
                  <a:gd name="T68" fmla="*/ 36 w 97"/>
                  <a:gd name="T69" fmla="*/ 5 h 85"/>
                  <a:gd name="T70" fmla="*/ 36 w 97"/>
                  <a:gd name="T71" fmla="*/ 5 h 85"/>
                  <a:gd name="T72" fmla="*/ 36 w 97"/>
                  <a:gd name="T73" fmla="*/ 5 h 85"/>
                  <a:gd name="T74" fmla="*/ 34 w 97"/>
                  <a:gd name="T75" fmla="*/ 5 h 85"/>
                  <a:gd name="T76" fmla="*/ 32 w 97"/>
                  <a:gd name="T77" fmla="*/ 5 h 85"/>
                  <a:gd name="T78" fmla="*/ 19 w 97"/>
                  <a:gd name="T79" fmla="*/ 9 h 85"/>
                  <a:gd name="T80" fmla="*/ 11 w 97"/>
                  <a:gd name="T81" fmla="*/ 21 h 85"/>
                  <a:gd name="T82" fmla="*/ 11 w 97"/>
                  <a:gd name="T83" fmla="*/ 21 h 85"/>
                  <a:gd name="T84" fmla="*/ 33 w 97"/>
                  <a:gd name="T85" fmla="*/ 74 h 85"/>
                  <a:gd name="T86" fmla="*/ 37 w 97"/>
                  <a:gd name="T87" fmla="*/ 78 h 85"/>
                  <a:gd name="T88" fmla="*/ 40 w 97"/>
                  <a:gd name="T89" fmla="*/ 80 h 85"/>
                  <a:gd name="T90" fmla="*/ 51 w 97"/>
                  <a:gd name="T91" fmla="*/ 77 h 85"/>
                  <a:gd name="T92" fmla="*/ 51 w 97"/>
                  <a:gd name="T93" fmla="*/ 82 h 85"/>
                  <a:gd name="T94" fmla="*/ 40 w 97"/>
                  <a:gd name="T95" fmla="*/ 85 h 85"/>
                  <a:gd name="T96" fmla="*/ 40 w 97"/>
                  <a:gd name="T97" fmla="*/ 85 h 85"/>
                  <a:gd name="T98" fmla="*/ 40 w 97"/>
                  <a:gd name="T99" fmla="*/ 85 h 85"/>
                  <a:gd name="T100" fmla="*/ 38 w 97"/>
                  <a:gd name="T101" fmla="*/ 85 h 85"/>
                  <a:gd name="T102" fmla="*/ 34 w 97"/>
                  <a:gd name="T103" fmla="*/ 81 h 85"/>
                  <a:gd name="T104" fmla="*/ 30 w 97"/>
                  <a:gd name="T105" fmla="*/ 78 h 85"/>
                  <a:gd name="T106" fmla="*/ 7 w 97"/>
                  <a:gd name="T107" fmla="*/ 20 h 85"/>
                  <a:gd name="T108" fmla="*/ 7 w 97"/>
                  <a:gd name="T109" fmla="*/ 20 h 85"/>
                  <a:gd name="T110" fmla="*/ 16 w 97"/>
                  <a:gd name="T111" fmla="*/ 6 h 85"/>
                  <a:gd name="T112" fmla="*/ 32 w 97"/>
                  <a:gd name="T113" fmla="*/ 0 h 85"/>
                  <a:gd name="T114" fmla="*/ 35 w 97"/>
                  <a:gd name="T115" fmla="*/ 0 h 85"/>
                  <a:gd name="T116" fmla="*/ 37 w 97"/>
                  <a:gd name="T117" fmla="*/ 1 h 85"/>
                  <a:gd name="T118" fmla="*/ 37 w 97"/>
                  <a:gd name="T119" fmla="*/ 1 h 85"/>
                  <a:gd name="T120" fmla="*/ 49 w 97"/>
                  <a:gd name="T121" fmla="*/ 7 h 85"/>
                  <a:gd name="T122" fmla="*/ 51 w 97"/>
                  <a:gd name="T123" fmla="*/ 9 h 85"/>
                  <a:gd name="T124" fmla="*/ 51 w 97"/>
                  <a:gd name="T125" fmla="*/ 1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7" h="85">
                    <a:moveTo>
                      <a:pt x="75" y="14"/>
                    </a:moveTo>
                    <a:cubicBezTo>
                      <a:pt x="75" y="14"/>
                      <a:pt x="74" y="14"/>
                      <a:pt x="73" y="14"/>
                    </a:cubicBezTo>
                    <a:cubicBezTo>
                      <a:pt x="72" y="14"/>
                      <a:pt x="72" y="14"/>
                      <a:pt x="71" y="14"/>
                    </a:cubicBezTo>
                    <a:cubicBezTo>
                      <a:pt x="70" y="14"/>
                      <a:pt x="69" y="14"/>
                      <a:pt x="69" y="14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8" y="14"/>
                      <a:pt x="68" y="14"/>
                      <a:pt x="67" y="14"/>
                    </a:cubicBezTo>
                    <a:cubicBezTo>
                      <a:pt x="65" y="15"/>
                      <a:pt x="63" y="15"/>
                      <a:pt x="61" y="16"/>
                    </a:cubicBezTo>
                    <a:cubicBezTo>
                      <a:pt x="59" y="18"/>
                      <a:pt x="57" y="19"/>
                      <a:pt x="56" y="20"/>
                    </a:cubicBezTo>
                    <a:cubicBezTo>
                      <a:pt x="55" y="21"/>
                      <a:pt x="53" y="22"/>
                      <a:pt x="52" y="21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1" y="19"/>
                      <a:pt x="51" y="19"/>
                      <a:pt x="51" y="18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3" y="11"/>
                      <a:pt x="54" y="13"/>
                      <a:pt x="55" y="15"/>
                    </a:cubicBezTo>
                    <a:cubicBezTo>
                      <a:pt x="56" y="14"/>
                      <a:pt x="57" y="13"/>
                      <a:pt x="58" y="12"/>
                    </a:cubicBezTo>
                    <a:cubicBezTo>
                      <a:pt x="61" y="11"/>
                      <a:pt x="63" y="10"/>
                      <a:pt x="66" y="9"/>
                    </a:cubicBezTo>
                    <a:cubicBezTo>
                      <a:pt x="67" y="9"/>
                      <a:pt x="67" y="9"/>
                      <a:pt x="68" y="9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9" y="9"/>
                      <a:pt x="70" y="9"/>
                      <a:pt x="71" y="9"/>
                    </a:cubicBezTo>
                    <a:cubicBezTo>
                      <a:pt x="72" y="9"/>
                      <a:pt x="73" y="9"/>
                      <a:pt x="74" y="9"/>
                    </a:cubicBezTo>
                    <a:cubicBezTo>
                      <a:pt x="75" y="9"/>
                      <a:pt x="76" y="9"/>
                      <a:pt x="76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83" y="11"/>
                      <a:pt x="89" y="15"/>
                      <a:pt x="92" y="21"/>
                    </a:cubicBezTo>
                    <a:cubicBezTo>
                      <a:pt x="96" y="26"/>
                      <a:pt x="97" y="33"/>
                      <a:pt x="96" y="40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40"/>
                      <a:pt x="91" y="67"/>
                      <a:pt x="51" y="82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87" y="63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2" y="33"/>
                      <a:pt x="91" y="28"/>
                      <a:pt x="88" y="23"/>
                    </a:cubicBezTo>
                    <a:cubicBezTo>
                      <a:pt x="86" y="19"/>
                      <a:pt x="81" y="16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lose/>
                    <a:moveTo>
                      <a:pt x="51" y="18"/>
                    </a:moveTo>
                    <a:cubicBezTo>
                      <a:pt x="50" y="15"/>
                      <a:pt x="48" y="13"/>
                      <a:pt x="46" y="10"/>
                    </a:cubicBezTo>
                    <a:cubicBezTo>
                      <a:pt x="43" y="8"/>
                      <a:pt x="40" y="6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5" y="5"/>
                      <a:pt x="34" y="5"/>
                    </a:cubicBezTo>
                    <a:cubicBezTo>
                      <a:pt x="33" y="5"/>
                      <a:pt x="32" y="5"/>
                      <a:pt x="32" y="5"/>
                    </a:cubicBezTo>
                    <a:cubicBezTo>
                      <a:pt x="27" y="5"/>
                      <a:pt x="22" y="7"/>
                      <a:pt x="19" y="9"/>
                    </a:cubicBezTo>
                    <a:cubicBezTo>
                      <a:pt x="15" y="12"/>
                      <a:pt x="13" y="16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3"/>
                      <a:pt x="5" y="47"/>
                      <a:pt x="33" y="74"/>
                    </a:cubicBezTo>
                    <a:cubicBezTo>
                      <a:pt x="34" y="75"/>
                      <a:pt x="36" y="76"/>
                      <a:pt x="37" y="78"/>
                    </a:cubicBezTo>
                    <a:cubicBezTo>
                      <a:pt x="38" y="79"/>
                      <a:pt x="39" y="79"/>
                      <a:pt x="40" y="80"/>
                    </a:cubicBezTo>
                    <a:cubicBezTo>
                      <a:pt x="44" y="79"/>
                      <a:pt x="48" y="78"/>
                      <a:pt x="51" y="77"/>
                    </a:cubicBezTo>
                    <a:cubicBezTo>
                      <a:pt x="51" y="82"/>
                      <a:pt x="51" y="82"/>
                      <a:pt x="51" y="82"/>
                    </a:cubicBezTo>
                    <a:cubicBezTo>
                      <a:pt x="48" y="83"/>
                      <a:pt x="44" y="84"/>
                      <a:pt x="40" y="85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39" y="85"/>
                      <a:pt x="38" y="85"/>
                      <a:pt x="38" y="85"/>
                    </a:cubicBezTo>
                    <a:cubicBezTo>
                      <a:pt x="36" y="83"/>
                      <a:pt x="35" y="82"/>
                      <a:pt x="34" y="81"/>
                    </a:cubicBezTo>
                    <a:cubicBezTo>
                      <a:pt x="32" y="80"/>
                      <a:pt x="31" y="79"/>
                      <a:pt x="30" y="78"/>
                    </a:cubicBezTo>
                    <a:cubicBezTo>
                      <a:pt x="0" y="48"/>
                      <a:pt x="6" y="22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14"/>
                      <a:pt x="11" y="9"/>
                      <a:pt x="16" y="6"/>
                    </a:cubicBezTo>
                    <a:cubicBezTo>
                      <a:pt x="20" y="2"/>
                      <a:pt x="26" y="0"/>
                      <a:pt x="32" y="0"/>
                    </a:cubicBezTo>
                    <a:cubicBezTo>
                      <a:pt x="33" y="0"/>
                      <a:pt x="34" y="0"/>
                      <a:pt x="35" y="0"/>
                    </a:cubicBezTo>
                    <a:cubicBezTo>
                      <a:pt x="35" y="0"/>
                      <a:pt x="36" y="1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2" y="2"/>
                      <a:pt x="46" y="4"/>
                      <a:pt x="49" y="7"/>
                    </a:cubicBezTo>
                    <a:cubicBezTo>
                      <a:pt x="50" y="8"/>
                      <a:pt x="50" y="8"/>
                      <a:pt x="51" y="9"/>
                    </a:cubicBezTo>
                    <a:lnTo>
                      <a:pt x="5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3" name="Freeform 31"/>
              <p:cNvSpPr>
                <a:spLocks noEditPoints="1"/>
              </p:cNvSpPr>
              <p:nvPr/>
            </p:nvSpPr>
            <p:spPr bwMode="auto">
              <a:xfrm>
                <a:off x="8855076" y="2243138"/>
                <a:ext cx="285750" cy="230188"/>
              </a:xfrm>
              <a:custGeom>
                <a:avLst/>
                <a:gdLst>
                  <a:gd name="T0" fmla="*/ 115 w 127"/>
                  <a:gd name="T1" fmla="*/ 49 h 102"/>
                  <a:gd name="T2" fmla="*/ 119 w 127"/>
                  <a:gd name="T3" fmla="*/ 8 h 102"/>
                  <a:gd name="T4" fmla="*/ 112 w 127"/>
                  <a:gd name="T5" fmla="*/ 0 h 102"/>
                  <a:gd name="T6" fmla="*/ 127 w 127"/>
                  <a:gd name="T7" fmla="*/ 52 h 102"/>
                  <a:gd name="T8" fmla="*/ 102 w 127"/>
                  <a:gd name="T9" fmla="*/ 66 h 102"/>
                  <a:gd name="T10" fmla="*/ 81 w 127"/>
                  <a:gd name="T11" fmla="*/ 98 h 102"/>
                  <a:gd name="T12" fmla="*/ 91 w 127"/>
                  <a:gd name="T13" fmla="*/ 68 h 102"/>
                  <a:gd name="T14" fmla="*/ 81 w 127"/>
                  <a:gd name="T15" fmla="*/ 50 h 102"/>
                  <a:gd name="T16" fmla="*/ 87 w 127"/>
                  <a:gd name="T17" fmla="*/ 64 h 102"/>
                  <a:gd name="T18" fmla="*/ 91 w 127"/>
                  <a:gd name="T19" fmla="*/ 39 h 102"/>
                  <a:gd name="T20" fmla="*/ 81 w 127"/>
                  <a:gd name="T21" fmla="*/ 16 h 102"/>
                  <a:gd name="T22" fmla="*/ 90 w 127"/>
                  <a:gd name="T23" fmla="*/ 29 h 102"/>
                  <a:gd name="T24" fmla="*/ 81 w 127"/>
                  <a:gd name="T25" fmla="*/ 5 h 102"/>
                  <a:gd name="T26" fmla="*/ 81 w 127"/>
                  <a:gd name="T27" fmla="*/ 5 h 102"/>
                  <a:gd name="T28" fmla="*/ 64 w 127"/>
                  <a:gd name="T29" fmla="*/ 102 h 102"/>
                  <a:gd name="T30" fmla="*/ 81 w 127"/>
                  <a:gd name="T31" fmla="*/ 20 h 102"/>
                  <a:gd name="T32" fmla="*/ 75 w 127"/>
                  <a:gd name="T33" fmla="*/ 35 h 102"/>
                  <a:gd name="T34" fmla="*/ 81 w 127"/>
                  <a:gd name="T35" fmla="*/ 38 h 102"/>
                  <a:gd name="T36" fmla="*/ 72 w 127"/>
                  <a:gd name="T37" fmla="*/ 39 h 102"/>
                  <a:gd name="T38" fmla="*/ 72 w 127"/>
                  <a:gd name="T39" fmla="*/ 20 h 102"/>
                  <a:gd name="T40" fmla="*/ 81 w 127"/>
                  <a:gd name="T41" fmla="*/ 50 h 102"/>
                  <a:gd name="T42" fmla="*/ 75 w 127"/>
                  <a:gd name="T43" fmla="*/ 64 h 102"/>
                  <a:gd name="T44" fmla="*/ 81 w 127"/>
                  <a:gd name="T45" fmla="*/ 72 h 102"/>
                  <a:gd name="T46" fmla="*/ 81 w 127"/>
                  <a:gd name="T47" fmla="*/ 45 h 102"/>
                  <a:gd name="T48" fmla="*/ 64 w 127"/>
                  <a:gd name="T49" fmla="*/ 0 h 102"/>
                  <a:gd name="T50" fmla="*/ 64 w 127"/>
                  <a:gd name="T51" fmla="*/ 102 h 102"/>
                  <a:gd name="T52" fmla="*/ 46 w 127"/>
                  <a:gd name="T53" fmla="*/ 67 h 102"/>
                  <a:gd name="T54" fmla="*/ 52 w 127"/>
                  <a:gd name="T55" fmla="*/ 64 h 102"/>
                  <a:gd name="T56" fmla="*/ 46 w 127"/>
                  <a:gd name="T57" fmla="*/ 50 h 102"/>
                  <a:gd name="T58" fmla="*/ 60 w 127"/>
                  <a:gd name="T59" fmla="*/ 58 h 102"/>
                  <a:gd name="T60" fmla="*/ 46 w 127"/>
                  <a:gd name="T61" fmla="*/ 72 h 102"/>
                  <a:gd name="T62" fmla="*/ 52 w 127"/>
                  <a:gd name="T63" fmla="*/ 35 h 102"/>
                  <a:gd name="T64" fmla="*/ 52 w 127"/>
                  <a:gd name="T65" fmla="*/ 23 h 102"/>
                  <a:gd name="T66" fmla="*/ 46 w 127"/>
                  <a:gd name="T67" fmla="*/ 16 h 102"/>
                  <a:gd name="T68" fmla="*/ 56 w 127"/>
                  <a:gd name="T69" fmla="*/ 20 h 102"/>
                  <a:gd name="T70" fmla="*/ 46 w 127"/>
                  <a:gd name="T71" fmla="*/ 42 h 102"/>
                  <a:gd name="T72" fmla="*/ 5 w 127"/>
                  <a:gd name="T73" fmla="*/ 15 h 102"/>
                  <a:gd name="T74" fmla="*/ 30 w 127"/>
                  <a:gd name="T75" fmla="*/ 66 h 102"/>
                  <a:gd name="T76" fmla="*/ 28 w 127"/>
                  <a:gd name="T77" fmla="*/ 102 h 102"/>
                  <a:gd name="T78" fmla="*/ 13 w 127"/>
                  <a:gd name="T79" fmla="*/ 54 h 102"/>
                  <a:gd name="T80" fmla="*/ 5 w 127"/>
                  <a:gd name="T81" fmla="*/ 4 h 102"/>
                  <a:gd name="T82" fmla="*/ 46 w 127"/>
                  <a:gd name="T83" fmla="*/ 5 h 102"/>
                  <a:gd name="T84" fmla="*/ 33 w 127"/>
                  <a:gd name="T85" fmla="*/ 29 h 102"/>
                  <a:gd name="T86" fmla="*/ 40 w 127"/>
                  <a:gd name="T87" fmla="*/ 35 h 102"/>
                  <a:gd name="T88" fmla="*/ 46 w 127"/>
                  <a:gd name="T89" fmla="*/ 16 h 102"/>
                  <a:gd name="T90" fmla="*/ 33 w 127"/>
                  <a:gd name="T91" fmla="*/ 58 h 102"/>
                  <a:gd name="T92" fmla="*/ 40 w 127"/>
                  <a:gd name="T93" fmla="*/ 64 h 102"/>
                  <a:gd name="T94" fmla="*/ 46 w 127"/>
                  <a:gd name="T95" fmla="*/ 5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02">
                    <a:moveTo>
                      <a:pt x="97" y="98"/>
                    </a:move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1"/>
                      <a:pt x="99" y="57"/>
                      <a:pt x="102" y="54"/>
                    </a:cubicBezTo>
                    <a:cubicBezTo>
                      <a:pt x="105" y="51"/>
                      <a:pt x="110" y="49"/>
                      <a:pt x="115" y="49"/>
                    </a:cubicBezTo>
                    <a:cubicBezTo>
                      <a:pt x="123" y="49"/>
                      <a:pt x="123" y="49"/>
                      <a:pt x="123" y="49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23" y="12"/>
                      <a:pt x="121" y="10"/>
                      <a:pt x="119" y="8"/>
                    </a:cubicBezTo>
                    <a:cubicBezTo>
                      <a:pt x="119" y="8"/>
                      <a:pt x="119" y="8"/>
                      <a:pt x="119" y="8"/>
                    </a:cubicBezTo>
                    <a:cubicBezTo>
                      <a:pt x="117" y="6"/>
                      <a:pt x="115" y="5"/>
                      <a:pt x="112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6" y="0"/>
                      <a:pt x="120" y="2"/>
                      <a:pt x="123" y="4"/>
                    </a:cubicBezTo>
                    <a:cubicBezTo>
                      <a:pt x="123" y="4"/>
                      <a:pt x="123" y="4"/>
                      <a:pt x="123" y="4"/>
                    </a:cubicBezTo>
                    <a:cubicBezTo>
                      <a:pt x="126" y="7"/>
                      <a:pt x="127" y="11"/>
                      <a:pt x="127" y="15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7" y="53"/>
                      <a:pt x="126" y="54"/>
                      <a:pt x="125" y="54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1" y="54"/>
                      <a:pt x="107" y="55"/>
                      <a:pt x="105" y="57"/>
                    </a:cubicBezTo>
                    <a:cubicBezTo>
                      <a:pt x="103" y="59"/>
                      <a:pt x="102" y="62"/>
                      <a:pt x="102" y="66"/>
                    </a:cubicBezTo>
                    <a:cubicBezTo>
                      <a:pt x="102" y="100"/>
                      <a:pt x="102" y="100"/>
                      <a:pt x="102" y="100"/>
                    </a:cubicBezTo>
                    <a:cubicBezTo>
                      <a:pt x="102" y="101"/>
                      <a:pt x="101" y="102"/>
                      <a:pt x="99" y="102"/>
                    </a:cubicBezTo>
                    <a:cubicBezTo>
                      <a:pt x="81" y="102"/>
                      <a:pt x="81" y="102"/>
                      <a:pt x="81" y="102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97" y="98"/>
                      <a:pt x="97" y="98"/>
                      <a:pt x="97" y="98"/>
                    </a:cubicBezTo>
                    <a:close/>
                    <a:moveTo>
                      <a:pt x="81" y="72"/>
                    </a:moveTo>
                    <a:cubicBezTo>
                      <a:pt x="85" y="72"/>
                      <a:pt x="88" y="70"/>
                      <a:pt x="91" y="68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3" y="65"/>
                      <a:pt x="95" y="62"/>
                      <a:pt x="95" y="58"/>
                    </a:cubicBezTo>
                    <a:cubicBezTo>
                      <a:pt x="95" y="54"/>
                      <a:pt x="93" y="51"/>
                      <a:pt x="91" y="49"/>
                    </a:cubicBezTo>
                    <a:cubicBezTo>
                      <a:pt x="88" y="46"/>
                      <a:pt x="85" y="45"/>
                      <a:pt x="81" y="45"/>
                    </a:cubicBezTo>
                    <a:cubicBezTo>
                      <a:pt x="81" y="50"/>
                      <a:pt x="81" y="50"/>
                      <a:pt x="81" y="50"/>
                    </a:cubicBezTo>
                    <a:cubicBezTo>
                      <a:pt x="84" y="50"/>
                      <a:pt x="86" y="50"/>
                      <a:pt x="87" y="52"/>
                    </a:cubicBezTo>
                    <a:cubicBezTo>
                      <a:pt x="89" y="54"/>
                      <a:pt x="90" y="56"/>
                      <a:pt x="90" y="58"/>
                    </a:cubicBezTo>
                    <a:cubicBezTo>
                      <a:pt x="90" y="60"/>
                      <a:pt x="89" y="63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6" y="66"/>
                      <a:pt x="84" y="67"/>
                      <a:pt x="81" y="67"/>
                    </a:cubicBezTo>
                    <a:cubicBezTo>
                      <a:pt x="81" y="72"/>
                      <a:pt x="81" y="72"/>
                      <a:pt x="81" y="72"/>
                    </a:cubicBezTo>
                    <a:close/>
                    <a:moveTo>
                      <a:pt x="81" y="42"/>
                    </a:moveTo>
                    <a:cubicBezTo>
                      <a:pt x="85" y="42"/>
                      <a:pt x="88" y="41"/>
                      <a:pt x="91" y="39"/>
                    </a:cubicBezTo>
                    <a:cubicBezTo>
                      <a:pt x="93" y="36"/>
                      <a:pt x="95" y="33"/>
                      <a:pt x="95" y="29"/>
                    </a:cubicBezTo>
                    <a:cubicBezTo>
                      <a:pt x="95" y="25"/>
                      <a:pt x="93" y="22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88" y="17"/>
                      <a:pt x="85" y="16"/>
                      <a:pt x="81" y="16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4" y="20"/>
                      <a:pt x="86" y="21"/>
                      <a:pt x="87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5"/>
                      <a:pt x="90" y="27"/>
                      <a:pt x="90" y="29"/>
                    </a:cubicBezTo>
                    <a:cubicBezTo>
                      <a:pt x="90" y="31"/>
                      <a:pt x="89" y="34"/>
                      <a:pt x="87" y="35"/>
                    </a:cubicBezTo>
                    <a:cubicBezTo>
                      <a:pt x="86" y="37"/>
                      <a:pt x="84" y="38"/>
                      <a:pt x="81" y="38"/>
                    </a:cubicBezTo>
                    <a:lnTo>
                      <a:pt x="81" y="42"/>
                    </a:lnTo>
                    <a:close/>
                    <a:moveTo>
                      <a:pt x="81" y="5"/>
                    </a:moveTo>
                    <a:cubicBezTo>
                      <a:pt x="64" y="5"/>
                      <a:pt x="64" y="5"/>
                      <a:pt x="64" y="5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64" y="98"/>
                    </a:move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02"/>
                      <a:pt x="81" y="102"/>
                      <a:pt x="81" y="102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64" y="98"/>
                      <a:pt x="64" y="98"/>
                      <a:pt x="64" y="98"/>
                    </a:cubicBezTo>
                    <a:close/>
                    <a:moveTo>
                      <a:pt x="81" y="16"/>
                    </a:move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79" y="20"/>
                      <a:pt x="77" y="21"/>
                      <a:pt x="75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4" y="25"/>
                      <a:pt x="73" y="27"/>
                      <a:pt x="73" y="29"/>
                    </a:cubicBezTo>
                    <a:cubicBezTo>
                      <a:pt x="73" y="31"/>
                      <a:pt x="74" y="34"/>
                      <a:pt x="75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7" y="37"/>
                      <a:pt x="79" y="38"/>
                      <a:pt x="81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78" y="42"/>
                      <a:pt x="74" y="41"/>
                      <a:pt x="72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69" y="36"/>
                      <a:pt x="68" y="33"/>
                      <a:pt x="68" y="29"/>
                    </a:cubicBezTo>
                    <a:cubicBezTo>
                      <a:pt x="68" y="25"/>
                      <a:pt x="69" y="22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4" y="17"/>
                      <a:pt x="78" y="16"/>
                      <a:pt x="81" y="16"/>
                    </a:cubicBezTo>
                    <a:cubicBezTo>
                      <a:pt x="81" y="16"/>
                      <a:pt x="81" y="16"/>
                      <a:pt x="81" y="16"/>
                    </a:cubicBezTo>
                    <a:close/>
                    <a:moveTo>
                      <a:pt x="81" y="45"/>
                    </a:moveTo>
                    <a:cubicBezTo>
                      <a:pt x="81" y="50"/>
                      <a:pt x="81" y="50"/>
                      <a:pt x="81" y="50"/>
                    </a:cubicBezTo>
                    <a:cubicBezTo>
                      <a:pt x="81" y="50"/>
                      <a:pt x="81" y="50"/>
                      <a:pt x="81" y="50"/>
                    </a:cubicBezTo>
                    <a:cubicBezTo>
                      <a:pt x="79" y="50"/>
                      <a:pt x="77" y="50"/>
                      <a:pt x="75" y="52"/>
                    </a:cubicBezTo>
                    <a:cubicBezTo>
                      <a:pt x="74" y="54"/>
                      <a:pt x="73" y="56"/>
                      <a:pt x="73" y="58"/>
                    </a:cubicBezTo>
                    <a:cubicBezTo>
                      <a:pt x="73" y="60"/>
                      <a:pt x="74" y="63"/>
                      <a:pt x="75" y="64"/>
                    </a:cubicBezTo>
                    <a:cubicBezTo>
                      <a:pt x="77" y="66"/>
                      <a:pt x="79" y="67"/>
                      <a:pt x="81" y="67"/>
                    </a:cubicBezTo>
                    <a:cubicBezTo>
                      <a:pt x="81" y="67"/>
                      <a:pt x="81" y="67"/>
                      <a:pt x="81" y="67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78" y="72"/>
                      <a:pt x="74" y="70"/>
                      <a:pt x="72" y="68"/>
                    </a:cubicBezTo>
                    <a:cubicBezTo>
                      <a:pt x="69" y="65"/>
                      <a:pt x="68" y="62"/>
                      <a:pt x="68" y="58"/>
                    </a:cubicBezTo>
                    <a:cubicBezTo>
                      <a:pt x="68" y="54"/>
                      <a:pt x="69" y="51"/>
                      <a:pt x="72" y="49"/>
                    </a:cubicBezTo>
                    <a:cubicBezTo>
                      <a:pt x="74" y="46"/>
                      <a:pt x="78" y="45"/>
                      <a:pt x="81" y="45"/>
                    </a:cubicBezTo>
                    <a:close/>
                    <a:moveTo>
                      <a:pt x="64" y="5"/>
                    </a:move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5"/>
                      <a:pt x="64" y="5"/>
                      <a:pt x="64" y="5"/>
                    </a:cubicBezTo>
                    <a:close/>
                    <a:moveTo>
                      <a:pt x="46" y="98"/>
                    </a:moveTo>
                    <a:cubicBezTo>
                      <a:pt x="64" y="98"/>
                      <a:pt x="64" y="98"/>
                      <a:pt x="64" y="98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6" y="98"/>
                      <a:pt x="46" y="98"/>
                      <a:pt x="46" y="98"/>
                    </a:cubicBezTo>
                    <a:close/>
                    <a:moveTo>
                      <a:pt x="46" y="72"/>
                    </a:move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8" y="67"/>
                      <a:pt x="51" y="66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4" y="63"/>
                      <a:pt x="55" y="60"/>
                      <a:pt x="55" y="58"/>
                    </a:cubicBezTo>
                    <a:cubicBezTo>
                      <a:pt x="55" y="56"/>
                      <a:pt x="54" y="54"/>
                      <a:pt x="52" y="52"/>
                    </a:cubicBezTo>
                    <a:cubicBezTo>
                      <a:pt x="51" y="50"/>
                      <a:pt x="48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50" y="45"/>
                      <a:pt x="53" y="46"/>
                      <a:pt x="56" y="49"/>
                    </a:cubicBezTo>
                    <a:cubicBezTo>
                      <a:pt x="58" y="51"/>
                      <a:pt x="60" y="54"/>
                      <a:pt x="60" y="58"/>
                    </a:cubicBezTo>
                    <a:cubicBezTo>
                      <a:pt x="60" y="62"/>
                      <a:pt x="58" y="65"/>
                      <a:pt x="56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3" y="70"/>
                      <a:pt x="50" y="72"/>
                      <a:pt x="46" y="72"/>
                    </a:cubicBezTo>
                    <a:cubicBezTo>
                      <a:pt x="46" y="72"/>
                      <a:pt x="46" y="72"/>
                      <a:pt x="46" y="72"/>
                    </a:cubicBezTo>
                    <a:close/>
                    <a:moveTo>
                      <a:pt x="46" y="42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8" y="38"/>
                      <a:pt x="51" y="37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4" y="34"/>
                      <a:pt x="55" y="31"/>
                      <a:pt x="55" y="29"/>
                    </a:cubicBezTo>
                    <a:cubicBezTo>
                      <a:pt x="55" y="27"/>
                      <a:pt x="54" y="25"/>
                      <a:pt x="52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1" y="21"/>
                      <a:pt x="48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50" y="16"/>
                      <a:pt x="53" y="17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8" y="22"/>
                      <a:pt x="60" y="25"/>
                      <a:pt x="60" y="29"/>
                    </a:cubicBezTo>
                    <a:cubicBezTo>
                      <a:pt x="60" y="33"/>
                      <a:pt x="58" y="36"/>
                      <a:pt x="56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3" y="41"/>
                      <a:pt x="50" y="42"/>
                      <a:pt x="46" y="42"/>
                    </a:cubicBezTo>
                    <a:close/>
                    <a:moveTo>
                      <a:pt x="46" y="5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3" y="5"/>
                      <a:pt x="10" y="6"/>
                      <a:pt x="8" y="8"/>
                    </a:cubicBezTo>
                    <a:cubicBezTo>
                      <a:pt x="6" y="10"/>
                      <a:pt x="5" y="12"/>
                      <a:pt x="5" y="15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9" y="49"/>
                      <a:pt x="23" y="51"/>
                      <a:pt x="26" y="54"/>
                    </a:cubicBezTo>
                    <a:cubicBezTo>
                      <a:pt x="29" y="57"/>
                      <a:pt x="30" y="61"/>
                      <a:pt x="30" y="66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27" y="102"/>
                      <a:pt x="26" y="101"/>
                      <a:pt x="26" y="100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26" y="62"/>
                      <a:pt x="25" y="59"/>
                      <a:pt x="23" y="57"/>
                    </a:cubicBezTo>
                    <a:cubicBezTo>
                      <a:pt x="21" y="55"/>
                      <a:pt x="17" y="54"/>
                      <a:pt x="1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1" y="54"/>
                      <a:pt x="0" y="53"/>
                      <a:pt x="0" y="5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2"/>
                      <a:pt x="11" y="0"/>
                      <a:pt x="1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5"/>
                      <a:pt x="46" y="5"/>
                      <a:pt x="46" y="5"/>
                    </a:cubicBezTo>
                    <a:close/>
                    <a:moveTo>
                      <a:pt x="46" y="16"/>
                    </a:moveTo>
                    <a:cubicBezTo>
                      <a:pt x="42" y="16"/>
                      <a:pt x="39" y="17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4" y="22"/>
                      <a:pt x="33" y="25"/>
                      <a:pt x="33" y="29"/>
                    </a:cubicBezTo>
                    <a:cubicBezTo>
                      <a:pt x="33" y="33"/>
                      <a:pt x="34" y="36"/>
                      <a:pt x="37" y="39"/>
                    </a:cubicBezTo>
                    <a:cubicBezTo>
                      <a:pt x="39" y="41"/>
                      <a:pt x="42" y="42"/>
                      <a:pt x="46" y="42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4" y="38"/>
                      <a:pt x="42" y="37"/>
                      <a:pt x="40" y="35"/>
                    </a:cubicBezTo>
                    <a:cubicBezTo>
                      <a:pt x="38" y="34"/>
                      <a:pt x="38" y="31"/>
                      <a:pt x="38" y="29"/>
                    </a:cubicBezTo>
                    <a:cubicBezTo>
                      <a:pt x="38" y="27"/>
                      <a:pt x="38" y="25"/>
                      <a:pt x="40" y="23"/>
                    </a:cubicBezTo>
                    <a:cubicBezTo>
                      <a:pt x="42" y="21"/>
                      <a:pt x="44" y="20"/>
                      <a:pt x="46" y="20"/>
                    </a:cubicBezTo>
                    <a:cubicBezTo>
                      <a:pt x="46" y="16"/>
                      <a:pt x="46" y="16"/>
                      <a:pt x="46" y="16"/>
                    </a:cubicBezTo>
                    <a:close/>
                    <a:moveTo>
                      <a:pt x="46" y="45"/>
                    </a:moveTo>
                    <a:cubicBezTo>
                      <a:pt x="42" y="45"/>
                      <a:pt x="39" y="46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4" y="51"/>
                      <a:pt x="33" y="54"/>
                      <a:pt x="33" y="58"/>
                    </a:cubicBezTo>
                    <a:cubicBezTo>
                      <a:pt x="33" y="62"/>
                      <a:pt x="34" y="65"/>
                      <a:pt x="37" y="68"/>
                    </a:cubicBezTo>
                    <a:cubicBezTo>
                      <a:pt x="39" y="70"/>
                      <a:pt x="42" y="72"/>
                      <a:pt x="46" y="72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4" y="67"/>
                      <a:pt x="42" y="66"/>
                      <a:pt x="40" y="64"/>
                    </a:cubicBezTo>
                    <a:cubicBezTo>
                      <a:pt x="38" y="63"/>
                      <a:pt x="38" y="60"/>
                      <a:pt x="38" y="58"/>
                    </a:cubicBezTo>
                    <a:cubicBezTo>
                      <a:pt x="38" y="56"/>
                      <a:pt x="38" y="54"/>
                      <a:pt x="40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2" y="50"/>
                      <a:pt x="44" y="50"/>
                      <a:pt x="46" y="50"/>
                    </a:cubicBezTo>
                    <a:lnTo>
                      <a:pt x="46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4" name="Freeform 32"/>
              <p:cNvSpPr>
                <a:spLocks noEditPoints="1"/>
              </p:cNvSpPr>
              <p:nvPr/>
            </p:nvSpPr>
            <p:spPr bwMode="auto">
              <a:xfrm>
                <a:off x="8804276" y="2363788"/>
                <a:ext cx="387350" cy="211138"/>
              </a:xfrm>
              <a:custGeom>
                <a:avLst/>
                <a:gdLst>
                  <a:gd name="T0" fmla="*/ 137 w 171"/>
                  <a:gd name="T1" fmla="*/ 4 h 93"/>
                  <a:gd name="T2" fmla="*/ 128 w 171"/>
                  <a:gd name="T3" fmla="*/ 50 h 93"/>
                  <a:gd name="T4" fmla="*/ 86 w 171"/>
                  <a:gd name="T5" fmla="*/ 48 h 93"/>
                  <a:gd name="T6" fmla="*/ 127 w 171"/>
                  <a:gd name="T7" fmla="*/ 3 h 93"/>
                  <a:gd name="T8" fmla="*/ 158 w 171"/>
                  <a:gd name="T9" fmla="*/ 0 h 93"/>
                  <a:gd name="T10" fmla="*/ 171 w 171"/>
                  <a:gd name="T11" fmla="*/ 68 h 93"/>
                  <a:gd name="T12" fmla="*/ 168 w 171"/>
                  <a:gd name="T13" fmla="*/ 81 h 93"/>
                  <a:gd name="T14" fmla="*/ 154 w 171"/>
                  <a:gd name="T15" fmla="*/ 88 h 93"/>
                  <a:gd name="T16" fmla="*/ 146 w 171"/>
                  <a:gd name="T17" fmla="*/ 93 h 93"/>
                  <a:gd name="T18" fmla="*/ 136 w 171"/>
                  <a:gd name="T19" fmla="*/ 90 h 93"/>
                  <a:gd name="T20" fmla="*/ 134 w 171"/>
                  <a:gd name="T21" fmla="*/ 86 h 93"/>
                  <a:gd name="T22" fmla="*/ 136 w 171"/>
                  <a:gd name="T23" fmla="*/ 81 h 93"/>
                  <a:gd name="T24" fmla="*/ 139 w 171"/>
                  <a:gd name="T25" fmla="*/ 85 h 93"/>
                  <a:gd name="T26" fmla="*/ 139 w 171"/>
                  <a:gd name="T27" fmla="*/ 86 h 93"/>
                  <a:gd name="T28" fmla="*/ 140 w 171"/>
                  <a:gd name="T29" fmla="*/ 87 h 93"/>
                  <a:gd name="T30" fmla="*/ 146 w 171"/>
                  <a:gd name="T31" fmla="*/ 88 h 93"/>
                  <a:gd name="T32" fmla="*/ 150 w 171"/>
                  <a:gd name="T33" fmla="*/ 86 h 93"/>
                  <a:gd name="T34" fmla="*/ 151 w 171"/>
                  <a:gd name="T35" fmla="*/ 85 h 93"/>
                  <a:gd name="T36" fmla="*/ 153 w 171"/>
                  <a:gd name="T37" fmla="*/ 81 h 93"/>
                  <a:gd name="T38" fmla="*/ 164 w 171"/>
                  <a:gd name="T39" fmla="*/ 78 h 93"/>
                  <a:gd name="T40" fmla="*/ 165 w 171"/>
                  <a:gd name="T41" fmla="*/ 6 h 93"/>
                  <a:gd name="T42" fmla="*/ 46 w 171"/>
                  <a:gd name="T43" fmla="*/ 53 h 93"/>
                  <a:gd name="T44" fmla="*/ 41 w 171"/>
                  <a:gd name="T45" fmla="*/ 6 h 93"/>
                  <a:gd name="T46" fmla="*/ 25 w 171"/>
                  <a:gd name="T47" fmla="*/ 4 h 93"/>
                  <a:gd name="T48" fmla="*/ 7 w 171"/>
                  <a:gd name="T49" fmla="*/ 6 h 93"/>
                  <a:gd name="T50" fmla="*/ 9 w 171"/>
                  <a:gd name="T51" fmla="*/ 77 h 93"/>
                  <a:gd name="T52" fmla="*/ 21 w 171"/>
                  <a:gd name="T53" fmla="*/ 84 h 93"/>
                  <a:gd name="T54" fmla="*/ 21 w 171"/>
                  <a:gd name="T55" fmla="*/ 86 h 93"/>
                  <a:gd name="T56" fmla="*/ 25 w 171"/>
                  <a:gd name="T57" fmla="*/ 88 h 93"/>
                  <a:gd name="T58" fmla="*/ 32 w 171"/>
                  <a:gd name="T59" fmla="*/ 87 h 93"/>
                  <a:gd name="T60" fmla="*/ 33 w 171"/>
                  <a:gd name="T61" fmla="*/ 85 h 93"/>
                  <a:gd name="T62" fmla="*/ 33 w 171"/>
                  <a:gd name="T63" fmla="*/ 84 h 93"/>
                  <a:gd name="T64" fmla="*/ 35 w 171"/>
                  <a:gd name="T65" fmla="*/ 81 h 93"/>
                  <a:gd name="T66" fmla="*/ 37 w 171"/>
                  <a:gd name="T67" fmla="*/ 86 h 93"/>
                  <a:gd name="T68" fmla="*/ 35 w 171"/>
                  <a:gd name="T69" fmla="*/ 90 h 93"/>
                  <a:gd name="T70" fmla="*/ 25 w 171"/>
                  <a:gd name="T71" fmla="*/ 93 h 93"/>
                  <a:gd name="T72" fmla="*/ 17 w 171"/>
                  <a:gd name="T73" fmla="*/ 88 h 93"/>
                  <a:gd name="T74" fmla="*/ 16 w 171"/>
                  <a:gd name="T75" fmla="*/ 86 h 93"/>
                  <a:gd name="T76" fmla="*/ 0 w 171"/>
                  <a:gd name="T77" fmla="*/ 12 h 93"/>
                  <a:gd name="T78" fmla="*/ 14 w 171"/>
                  <a:gd name="T79" fmla="*/ 0 h 93"/>
                  <a:gd name="T80" fmla="*/ 45 w 171"/>
                  <a:gd name="T81" fmla="*/ 3 h 93"/>
                  <a:gd name="T82" fmla="*/ 48 w 171"/>
                  <a:gd name="T83" fmla="*/ 4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1" h="93">
                    <a:moveTo>
                      <a:pt x="158" y="4"/>
                    </a:moveTo>
                    <a:cubicBezTo>
                      <a:pt x="147" y="4"/>
                      <a:pt x="147" y="4"/>
                      <a:pt x="147" y="4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4" y="4"/>
                      <a:pt x="132" y="5"/>
                      <a:pt x="130" y="6"/>
                    </a:cubicBezTo>
                    <a:cubicBezTo>
                      <a:pt x="129" y="8"/>
                      <a:pt x="128" y="10"/>
                      <a:pt x="128" y="12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2"/>
                      <a:pt x="127" y="53"/>
                      <a:pt x="12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8"/>
                      <a:pt x="125" y="5"/>
                      <a:pt x="127" y="3"/>
                    </a:cubicBezTo>
                    <a:cubicBezTo>
                      <a:pt x="129" y="1"/>
                      <a:pt x="133" y="0"/>
                      <a:pt x="137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3" y="0"/>
                      <a:pt x="166" y="1"/>
                      <a:pt x="168" y="3"/>
                    </a:cubicBezTo>
                    <a:cubicBezTo>
                      <a:pt x="170" y="5"/>
                      <a:pt x="171" y="8"/>
                      <a:pt x="171" y="12"/>
                    </a:cubicBezTo>
                    <a:cubicBezTo>
                      <a:pt x="171" y="68"/>
                      <a:pt x="171" y="68"/>
                      <a:pt x="171" y="68"/>
                    </a:cubicBezTo>
                    <a:cubicBezTo>
                      <a:pt x="171" y="72"/>
                      <a:pt x="170" y="77"/>
                      <a:pt x="168" y="81"/>
                    </a:cubicBezTo>
                    <a:cubicBezTo>
                      <a:pt x="168" y="81"/>
                      <a:pt x="168" y="81"/>
                      <a:pt x="168" y="81"/>
                    </a:cubicBezTo>
                    <a:cubicBezTo>
                      <a:pt x="168" y="81"/>
                      <a:pt x="168" y="81"/>
                      <a:pt x="168" y="81"/>
                    </a:cubicBezTo>
                    <a:cubicBezTo>
                      <a:pt x="166" y="84"/>
                      <a:pt x="163" y="86"/>
                      <a:pt x="158" y="86"/>
                    </a:cubicBezTo>
                    <a:cubicBezTo>
                      <a:pt x="155" y="86"/>
                      <a:pt x="155" y="86"/>
                      <a:pt x="155" y="86"/>
                    </a:cubicBezTo>
                    <a:cubicBezTo>
                      <a:pt x="155" y="87"/>
                      <a:pt x="155" y="87"/>
                      <a:pt x="154" y="88"/>
                    </a:cubicBezTo>
                    <a:cubicBezTo>
                      <a:pt x="154" y="89"/>
                      <a:pt x="154" y="89"/>
                      <a:pt x="153" y="90"/>
                    </a:cubicBezTo>
                    <a:cubicBezTo>
                      <a:pt x="153" y="91"/>
                      <a:pt x="151" y="92"/>
                      <a:pt x="150" y="92"/>
                    </a:cubicBezTo>
                    <a:cubicBezTo>
                      <a:pt x="149" y="93"/>
                      <a:pt x="147" y="93"/>
                      <a:pt x="146" y="93"/>
                    </a:cubicBezTo>
                    <a:cubicBezTo>
                      <a:pt x="143" y="93"/>
                      <a:pt x="143" y="93"/>
                      <a:pt x="143" y="93"/>
                    </a:cubicBezTo>
                    <a:cubicBezTo>
                      <a:pt x="142" y="93"/>
                      <a:pt x="141" y="93"/>
                      <a:pt x="139" y="92"/>
                    </a:cubicBezTo>
                    <a:cubicBezTo>
                      <a:pt x="138" y="92"/>
                      <a:pt x="137" y="91"/>
                      <a:pt x="136" y="90"/>
                    </a:cubicBezTo>
                    <a:cubicBezTo>
                      <a:pt x="136" y="89"/>
                      <a:pt x="135" y="89"/>
                      <a:pt x="135" y="88"/>
                    </a:cubicBezTo>
                    <a:cubicBezTo>
                      <a:pt x="135" y="88"/>
                      <a:pt x="135" y="88"/>
                      <a:pt x="135" y="88"/>
                    </a:cubicBezTo>
                    <a:cubicBezTo>
                      <a:pt x="135" y="87"/>
                      <a:pt x="134" y="87"/>
                      <a:pt x="134" y="86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136" y="81"/>
                      <a:pt x="136" y="81"/>
                      <a:pt x="136" y="81"/>
                    </a:cubicBezTo>
                    <a:cubicBezTo>
                      <a:pt x="138" y="81"/>
                      <a:pt x="139" y="82"/>
                      <a:pt x="139" y="84"/>
                    </a:cubicBezTo>
                    <a:cubicBezTo>
                      <a:pt x="139" y="84"/>
                      <a:pt x="139" y="84"/>
                      <a:pt x="139" y="84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6"/>
                      <a:pt x="139" y="86"/>
                    </a:cubicBez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86"/>
                      <a:pt x="140" y="86"/>
                      <a:pt x="140" y="87"/>
                    </a:cubicBezTo>
                    <a:cubicBezTo>
                      <a:pt x="140" y="87"/>
                      <a:pt x="141" y="88"/>
                      <a:pt x="141" y="88"/>
                    </a:cubicBezTo>
                    <a:cubicBezTo>
                      <a:pt x="142" y="88"/>
                      <a:pt x="143" y="88"/>
                      <a:pt x="143" y="88"/>
                    </a:cubicBezTo>
                    <a:cubicBezTo>
                      <a:pt x="146" y="88"/>
                      <a:pt x="146" y="88"/>
                      <a:pt x="146" y="88"/>
                    </a:cubicBezTo>
                    <a:cubicBezTo>
                      <a:pt x="147" y="88"/>
                      <a:pt x="147" y="88"/>
                      <a:pt x="148" y="88"/>
                    </a:cubicBezTo>
                    <a:cubicBezTo>
                      <a:pt x="149" y="88"/>
                      <a:pt x="149" y="87"/>
                      <a:pt x="150" y="87"/>
                    </a:cubicBezTo>
                    <a:cubicBezTo>
                      <a:pt x="150" y="86"/>
                      <a:pt x="150" y="86"/>
                      <a:pt x="150" y="86"/>
                    </a:cubicBezTo>
                    <a:cubicBezTo>
                      <a:pt x="150" y="86"/>
                      <a:pt x="150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4"/>
                    </a:cubicBezTo>
                    <a:cubicBezTo>
                      <a:pt x="151" y="84"/>
                      <a:pt x="151" y="84"/>
                      <a:pt x="151" y="84"/>
                    </a:cubicBezTo>
                    <a:cubicBezTo>
                      <a:pt x="151" y="82"/>
                      <a:pt x="152" y="81"/>
                      <a:pt x="153" y="81"/>
                    </a:cubicBezTo>
                    <a:cubicBezTo>
                      <a:pt x="158" y="81"/>
                      <a:pt x="158" y="81"/>
                      <a:pt x="158" y="81"/>
                    </a:cubicBezTo>
                    <a:cubicBezTo>
                      <a:pt x="161" y="81"/>
                      <a:pt x="163" y="80"/>
                      <a:pt x="164" y="78"/>
                    </a:cubicBezTo>
                    <a:cubicBezTo>
                      <a:pt x="164" y="78"/>
                      <a:pt x="164" y="78"/>
                      <a:pt x="164" y="78"/>
                    </a:cubicBezTo>
                    <a:cubicBezTo>
                      <a:pt x="166" y="75"/>
                      <a:pt x="167" y="72"/>
                      <a:pt x="167" y="68"/>
                    </a:cubicBezTo>
                    <a:cubicBezTo>
                      <a:pt x="167" y="12"/>
                      <a:pt x="167" y="12"/>
                      <a:pt x="167" y="12"/>
                    </a:cubicBezTo>
                    <a:cubicBezTo>
                      <a:pt x="167" y="9"/>
                      <a:pt x="166" y="7"/>
                      <a:pt x="165" y="6"/>
                    </a:cubicBezTo>
                    <a:cubicBezTo>
                      <a:pt x="163" y="5"/>
                      <a:pt x="161" y="4"/>
                      <a:pt x="158" y="4"/>
                    </a:cubicBezTo>
                    <a:close/>
                    <a:moveTo>
                      <a:pt x="86" y="53"/>
                    </a:moveTo>
                    <a:cubicBezTo>
                      <a:pt x="46" y="53"/>
                      <a:pt x="46" y="53"/>
                      <a:pt x="46" y="53"/>
                    </a:cubicBezTo>
                    <a:cubicBezTo>
                      <a:pt x="44" y="53"/>
                      <a:pt x="43" y="52"/>
                      <a:pt x="43" y="50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9"/>
                      <a:pt x="43" y="7"/>
                      <a:pt x="41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5"/>
                      <a:pt x="38" y="4"/>
                      <a:pt x="3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1" y="4"/>
                      <a:pt x="9" y="5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8"/>
                      <a:pt x="5" y="10"/>
                      <a:pt x="5" y="12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71"/>
                      <a:pt x="7" y="74"/>
                      <a:pt x="9" y="77"/>
                    </a:cubicBezTo>
                    <a:cubicBezTo>
                      <a:pt x="12" y="80"/>
                      <a:pt x="15" y="81"/>
                      <a:pt x="18" y="81"/>
                    </a:cubicBezTo>
                    <a:cubicBezTo>
                      <a:pt x="20" y="81"/>
                      <a:pt x="21" y="82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6"/>
                      <a:pt x="21" y="86"/>
                    </a:cubicBezTo>
                    <a:cubicBezTo>
                      <a:pt x="21" y="86"/>
                      <a:pt x="22" y="86"/>
                      <a:pt x="22" y="87"/>
                    </a:cubicBezTo>
                    <a:cubicBezTo>
                      <a:pt x="22" y="87"/>
                      <a:pt x="23" y="88"/>
                      <a:pt x="23" y="88"/>
                    </a:cubicBezTo>
                    <a:cubicBezTo>
                      <a:pt x="24" y="88"/>
                      <a:pt x="25" y="88"/>
                      <a:pt x="25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9" y="88"/>
                      <a:pt x="29" y="88"/>
                      <a:pt x="30" y="88"/>
                    </a:cubicBezTo>
                    <a:cubicBezTo>
                      <a:pt x="31" y="88"/>
                      <a:pt x="31" y="87"/>
                      <a:pt x="32" y="87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32" y="85"/>
                      <a:pt x="32" y="85"/>
                      <a:pt x="33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3" y="85"/>
                      <a:pt x="33" y="85"/>
                      <a:pt x="33" y="84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82"/>
                      <a:pt x="34" y="81"/>
                      <a:pt x="35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7" y="87"/>
                      <a:pt x="37" y="87"/>
                      <a:pt x="37" y="88"/>
                    </a:cubicBezTo>
                    <a:cubicBezTo>
                      <a:pt x="37" y="88"/>
                      <a:pt x="37" y="88"/>
                      <a:pt x="37" y="88"/>
                    </a:cubicBezTo>
                    <a:cubicBezTo>
                      <a:pt x="36" y="89"/>
                      <a:pt x="36" y="89"/>
                      <a:pt x="35" y="90"/>
                    </a:cubicBezTo>
                    <a:cubicBezTo>
                      <a:pt x="35" y="91"/>
                      <a:pt x="33" y="92"/>
                      <a:pt x="32" y="92"/>
                    </a:cubicBezTo>
                    <a:cubicBezTo>
                      <a:pt x="31" y="93"/>
                      <a:pt x="30" y="93"/>
                      <a:pt x="28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4" y="93"/>
                      <a:pt x="23" y="93"/>
                      <a:pt x="21" y="92"/>
                    </a:cubicBezTo>
                    <a:cubicBezTo>
                      <a:pt x="20" y="92"/>
                      <a:pt x="19" y="91"/>
                      <a:pt x="18" y="90"/>
                    </a:cubicBezTo>
                    <a:cubicBezTo>
                      <a:pt x="18" y="89"/>
                      <a:pt x="17" y="89"/>
                      <a:pt x="17" y="88"/>
                    </a:cubicBezTo>
                    <a:cubicBezTo>
                      <a:pt x="17" y="87"/>
                      <a:pt x="17" y="87"/>
                      <a:pt x="16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3" y="85"/>
                      <a:pt x="9" y="83"/>
                      <a:pt x="6" y="80"/>
                    </a:cubicBezTo>
                    <a:cubicBezTo>
                      <a:pt x="3" y="77"/>
                      <a:pt x="0" y="72"/>
                      <a:pt x="0" y="6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9" y="0"/>
                      <a:pt x="42" y="1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7" y="5"/>
                      <a:pt x="48" y="8"/>
                      <a:pt x="48" y="12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86" y="48"/>
                      <a:pt x="86" y="48"/>
                      <a:pt x="86" y="48"/>
                    </a:cubicBezTo>
                    <a:lnTo>
                      <a:pt x="86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5" name="Freeform 33"/>
              <p:cNvSpPr>
                <a:spLocks noEditPoints="1"/>
              </p:cNvSpPr>
              <p:nvPr/>
            </p:nvSpPr>
            <p:spPr bwMode="auto">
              <a:xfrm>
                <a:off x="8937626" y="2287588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8 w 18"/>
                  <a:gd name="T5" fmla="*/ 9 h 18"/>
                  <a:gd name="T6" fmla="*/ 15 w 18"/>
                  <a:gd name="T7" fmla="*/ 15 h 18"/>
                  <a:gd name="T8" fmla="*/ 9 w 18"/>
                  <a:gd name="T9" fmla="*/ 18 h 18"/>
                  <a:gd name="T10" fmla="*/ 9 w 18"/>
                  <a:gd name="T11" fmla="*/ 13 h 18"/>
                  <a:gd name="T12" fmla="*/ 12 w 18"/>
                  <a:gd name="T13" fmla="*/ 12 h 18"/>
                  <a:gd name="T14" fmla="*/ 13 w 18"/>
                  <a:gd name="T15" fmla="*/ 9 h 18"/>
                  <a:gd name="T16" fmla="*/ 12 w 18"/>
                  <a:gd name="T17" fmla="*/ 6 h 18"/>
                  <a:gd name="T18" fmla="*/ 9 w 18"/>
                  <a:gd name="T19" fmla="*/ 5 h 18"/>
                  <a:gd name="T20" fmla="*/ 9 w 18"/>
                  <a:gd name="T21" fmla="*/ 0 h 18"/>
                  <a:gd name="T22" fmla="*/ 9 w 18"/>
                  <a:gd name="T23" fmla="*/ 18 h 18"/>
                  <a:gd name="T24" fmla="*/ 4 w 18"/>
                  <a:gd name="T25" fmla="*/ 17 h 18"/>
                  <a:gd name="T26" fmla="*/ 4 w 18"/>
                  <a:gd name="T27" fmla="*/ 3 h 18"/>
                  <a:gd name="T28" fmla="*/ 6 w 18"/>
                  <a:gd name="T29" fmla="*/ 3 h 18"/>
                  <a:gd name="T30" fmla="*/ 4 w 18"/>
                  <a:gd name="T31" fmla="*/ 2 h 18"/>
                  <a:gd name="T32" fmla="*/ 4 w 18"/>
                  <a:gd name="T33" fmla="*/ 1 h 18"/>
                  <a:gd name="T34" fmla="*/ 9 w 18"/>
                  <a:gd name="T35" fmla="*/ 0 h 18"/>
                  <a:gd name="T36" fmla="*/ 9 w 18"/>
                  <a:gd name="T37" fmla="*/ 5 h 18"/>
                  <a:gd name="T38" fmla="*/ 6 w 18"/>
                  <a:gd name="T39" fmla="*/ 6 h 18"/>
                  <a:gd name="T40" fmla="*/ 6 w 18"/>
                  <a:gd name="T41" fmla="*/ 6 h 18"/>
                  <a:gd name="T42" fmla="*/ 5 w 18"/>
                  <a:gd name="T43" fmla="*/ 9 h 18"/>
                  <a:gd name="T44" fmla="*/ 6 w 18"/>
                  <a:gd name="T45" fmla="*/ 12 h 18"/>
                  <a:gd name="T46" fmla="*/ 6 w 18"/>
                  <a:gd name="T47" fmla="*/ 12 h 18"/>
                  <a:gd name="T48" fmla="*/ 9 w 18"/>
                  <a:gd name="T49" fmla="*/ 13 h 18"/>
                  <a:gd name="T50" fmla="*/ 9 w 18"/>
                  <a:gd name="T51" fmla="*/ 18 h 18"/>
                  <a:gd name="T52" fmla="*/ 4 w 18"/>
                  <a:gd name="T53" fmla="*/ 17 h 18"/>
                  <a:gd name="T54" fmla="*/ 3 w 18"/>
                  <a:gd name="T55" fmla="*/ 15 h 18"/>
                  <a:gd name="T56" fmla="*/ 3 w 18"/>
                  <a:gd name="T57" fmla="*/ 15 h 18"/>
                  <a:gd name="T58" fmla="*/ 3 w 18"/>
                  <a:gd name="T59" fmla="*/ 15 h 18"/>
                  <a:gd name="T60" fmla="*/ 0 w 18"/>
                  <a:gd name="T61" fmla="*/ 9 h 18"/>
                  <a:gd name="T62" fmla="*/ 3 w 18"/>
                  <a:gd name="T63" fmla="*/ 3 h 18"/>
                  <a:gd name="T64" fmla="*/ 3 w 18"/>
                  <a:gd name="T65" fmla="*/ 3 h 18"/>
                  <a:gd name="T66" fmla="*/ 3 w 18"/>
                  <a:gd name="T67" fmla="*/ 3 h 18"/>
                  <a:gd name="T68" fmla="*/ 3 w 18"/>
                  <a:gd name="T69" fmla="*/ 3 h 18"/>
                  <a:gd name="T70" fmla="*/ 4 w 18"/>
                  <a:gd name="T71" fmla="*/ 1 h 18"/>
                  <a:gd name="T72" fmla="*/ 4 w 18"/>
                  <a:gd name="T73" fmla="*/ 2 h 18"/>
                  <a:gd name="T74" fmla="*/ 3 w 18"/>
                  <a:gd name="T75" fmla="*/ 3 h 18"/>
                  <a:gd name="T76" fmla="*/ 4 w 18"/>
                  <a:gd name="T77" fmla="*/ 3 h 18"/>
                  <a:gd name="T78" fmla="*/ 4 w 18"/>
                  <a:gd name="T7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5" y="3"/>
                    </a:cubicBezTo>
                    <a:cubicBezTo>
                      <a:pt x="17" y="4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3" y="11"/>
                      <a:pt x="13" y="10"/>
                      <a:pt x="13" y="9"/>
                    </a:cubicBezTo>
                    <a:cubicBezTo>
                      <a:pt x="13" y="8"/>
                      <a:pt x="13" y="7"/>
                      <a:pt x="12" y="6"/>
                    </a:cubicBezTo>
                    <a:cubicBezTo>
                      <a:pt x="11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18"/>
                    </a:moveTo>
                    <a:cubicBezTo>
                      <a:pt x="7" y="18"/>
                      <a:pt x="6" y="18"/>
                      <a:pt x="4" y="17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1"/>
                      <a:pt x="7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  <a:moveTo>
                      <a:pt x="4" y="17"/>
                    </a:moveTo>
                    <a:cubicBezTo>
                      <a:pt x="4" y="16"/>
                      <a:pt x="3" y="16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lnTo>
                      <a:pt x="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6" name="Freeform 34"/>
              <p:cNvSpPr>
                <a:spLocks noEditPoints="1"/>
              </p:cNvSpPr>
              <p:nvPr/>
            </p:nvSpPr>
            <p:spPr bwMode="auto">
              <a:xfrm>
                <a:off x="9017001" y="2287588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6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6 w 18"/>
                  <a:gd name="T9" fmla="*/ 15 h 18"/>
                  <a:gd name="T10" fmla="*/ 9 w 18"/>
                  <a:gd name="T11" fmla="*/ 18 h 18"/>
                  <a:gd name="T12" fmla="*/ 9 w 18"/>
                  <a:gd name="T13" fmla="*/ 13 h 18"/>
                  <a:gd name="T14" fmla="*/ 12 w 18"/>
                  <a:gd name="T15" fmla="*/ 12 h 18"/>
                  <a:gd name="T16" fmla="*/ 14 w 18"/>
                  <a:gd name="T17" fmla="*/ 9 h 18"/>
                  <a:gd name="T18" fmla="*/ 12 w 18"/>
                  <a:gd name="T19" fmla="*/ 6 h 18"/>
                  <a:gd name="T20" fmla="*/ 12 w 18"/>
                  <a:gd name="T21" fmla="*/ 6 h 18"/>
                  <a:gd name="T22" fmla="*/ 9 w 18"/>
                  <a:gd name="T23" fmla="*/ 5 h 18"/>
                  <a:gd name="T24" fmla="*/ 9 w 18"/>
                  <a:gd name="T25" fmla="*/ 0 h 18"/>
                  <a:gd name="T26" fmla="*/ 9 w 18"/>
                  <a:gd name="T27" fmla="*/ 0 h 18"/>
                  <a:gd name="T28" fmla="*/ 9 w 18"/>
                  <a:gd name="T29" fmla="*/ 0 h 18"/>
                  <a:gd name="T30" fmla="*/ 9 w 18"/>
                  <a:gd name="T31" fmla="*/ 5 h 18"/>
                  <a:gd name="T32" fmla="*/ 9 w 18"/>
                  <a:gd name="T33" fmla="*/ 5 h 18"/>
                  <a:gd name="T34" fmla="*/ 6 w 18"/>
                  <a:gd name="T35" fmla="*/ 6 h 18"/>
                  <a:gd name="T36" fmla="*/ 6 w 18"/>
                  <a:gd name="T37" fmla="*/ 6 h 18"/>
                  <a:gd name="T38" fmla="*/ 5 w 18"/>
                  <a:gd name="T39" fmla="*/ 9 h 18"/>
                  <a:gd name="T40" fmla="*/ 6 w 18"/>
                  <a:gd name="T41" fmla="*/ 12 h 18"/>
                  <a:gd name="T42" fmla="*/ 6 w 18"/>
                  <a:gd name="T43" fmla="*/ 12 h 18"/>
                  <a:gd name="T44" fmla="*/ 9 w 18"/>
                  <a:gd name="T45" fmla="*/ 13 h 18"/>
                  <a:gd name="T46" fmla="*/ 9 w 18"/>
                  <a:gd name="T47" fmla="*/ 13 h 18"/>
                  <a:gd name="T48" fmla="*/ 9 w 18"/>
                  <a:gd name="T49" fmla="*/ 18 h 18"/>
                  <a:gd name="T50" fmla="*/ 9 w 18"/>
                  <a:gd name="T51" fmla="*/ 18 h 18"/>
                  <a:gd name="T52" fmla="*/ 3 w 18"/>
                  <a:gd name="T53" fmla="*/ 15 h 18"/>
                  <a:gd name="T54" fmla="*/ 3 w 18"/>
                  <a:gd name="T55" fmla="*/ 15 h 18"/>
                  <a:gd name="T56" fmla="*/ 3 w 18"/>
                  <a:gd name="T57" fmla="*/ 15 h 18"/>
                  <a:gd name="T58" fmla="*/ 0 w 18"/>
                  <a:gd name="T59" fmla="*/ 9 h 18"/>
                  <a:gd name="T60" fmla="*/ 3 w 18"/>
                  <a:gd name="T61" fmla="*/ 3 h 18"/>
                  <a:gd name="T62" fmla="*/ 3 w 18"/>
                  <a:gd name="T63" fmla="*/ 3 h 18"/>
                  <a:gd name="T64" fmla="*/ 9 w 18"/>
                  <a:gd name="T6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4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6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2" y="13"/>
                      <a:pt x="12" y="12"/>
                    </a:cubicBezTo>
                    <a:cubicBezTo>
                      <a:pt x="13" y="11"/>
                      <a:pt x="14" y="10"/>
                      <a:pt x="14" y="9"/>
                    </a:cubicBezTo>
                    <a:cubicBezTo>
                      <a:pt x="14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8"/>
                      <a:pt x="5" y="9"/>
                    </a:cubicBezTo>
                    <a:cubicBezTo>
                      <a:pt x="5" y="10"/>
                      <a:pt x="6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8"/>
                      <a:pt x="5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7" name="Freeform 35"/>
              <p:cNvSpPr>
                <a:spLocks noEditPoints="1"/>
              </p:cNvSpPr>
              <p:nvPr/>
            </p:nvSpPr>
            <p:spPr bwMode="auto">
              <a:xfrm>
                <a:off x="8937626" y="2352675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5 w 18"/>
                  <a:gd name="T9" fmla="*/ 15 h 18"/>
                  <a:gd name="T10" fmla="*/ 9 w 18"/>
                  <a:gd name="T11" fmla="*/ 18 h 18"/>
                  <a:gd name="T12" fmla="*/ 9 w 18"/>
                  <a:gd name="T13" fmla="*/ 13 h 18"/>
                  <a:gd name="T14" fmla="*/ 12 w 18"/>
                  <a:gd name="T15" fmla="*/ 12 h 18"/>
                  <a:gd name="T16" fmla="*/ 13 w 18"/>
                  <a:gd name="T17" fmla="*/ 9 h 18"/>
                  <a:gd name="T18" fmla="*/ 12 w 18"/>
                  <a:gd name="T19" fmla="*/ 6 h 18"/>
                  <a:gd name="T20" fmla="*/ 12 w 18"/>
                  <a:gd name="T21" fmla="*/ 6 h 18"/>
                  <a:gd name="T22" fmla="*/ 9 w 18"/>
                  <a:gd name="T23" fmla="*/ 5 h 18"/>
                  <a:gd name="T24" fmla="*/ 9 w 18"/>
                  <a:gd name="T25" fmla="*/ 0 h 18"/>
                  <a:gd name="T26" fmla="*/ 9 w 18"/>
                  <a:gd name="T27" fmla="*/ 18 h 18"/>
                  <a:gd name="T28" fmla="*/ 3 w 18"/>
                  <a:gd name="T29" fmla="*/ 15 h 18"/>
                  <a:gd name="T30" fmla="*/ 0 w 18"/>
                  <a:gd name="T31" fmla="*/ 9 h 18"/>
                  <a:gd name="T32" fmla="*/ 3 w 18"/>
                  <a:gd name="T33" fmla="*/ 3 h 18"/>
                  <a:gd name="T34" fmla="*/ 3 w 18"/>
                  <a:gd name="T35" fmla="*/ 3 h 18"/>
                  <a:gd name="T36" fmla="*/ 9 w 18"/>
                  <a:gd name="T37" fmla="*/ 0 h 18"/>
                  <a:gd name="T38" fmla="*/ 9 w 18"/>
                  <a:gd name="T39" fmla="*/ 5 h 18"/>
                  <a:gd name="T40" fmla="*/ 6 w 18"/>
                  <a:gd name="T41" fmla="*/ 6 h 18"/>
                  <a:gd name="T42" fmla="*/ 6 w 18"/>
                  <a:gd name="T43" fmla="*/ 6 h 18"/>
                  <a:gd name="T44" fmla="*/ 5 w 18"/>
                  <a:gd name="T45" fmla="*/ 9 h 18"/>
                  <a:gd name="T46" fmla="*/ 6 w 18"/>
                  <a:gd name="T47" fmla="*/ 12 h 18"/>
                  <a:gd name="T48" fmla="*/ 9 w 18"/>
                  <a:gd name="T49" fmla="*/ 13 h 18"/>
                  <a:gd name="T50" fmla="*/ 9 w 18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3" y="11"/>
                      <a:pt x="13" y="10"/>
                      <a:pt x="13" y="9"/>
                    </a:cubicBezTo>
                    <a:cubicBezTo>
                      <a:pt x="13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18"/>
                    </a:moveTo>
                    <a:cubicBezTo>
                      <a:pt x="7" y="18"/>
                      <a:pt x="4" y="17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8" name="Freeform 36"/>
              <p:cNvSpPr>
                <a:spLocks noEditPoints="1"/>
              </p:cNvSpPr>
              <p:nvPr/>
            </p:nvSpPr>
            <p:spPr bwMode="auto">
              <a:xfrm>
                <a:off x="9017001" y="2352675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6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6 w 18"/>
                  <a:gd name="T9" fmla="*/ 15 h 18"/>
                  <a:gd name="T10" fmla="*/ 16 w 18"/>
                  <a:gd name="T11" fmla="*/ 16 h 18"/>
                  <a:gd name="T12" fmla="*/ 9 w 18"/>
                  <a:gd name="T13" fmla="*/ 18 h 18"/>
                  <a:gd name="T14" fmla="*/ 9 w 18"/>
                  <a:gd name="T15" fmla="*/ 13 h 18"/>
                  <a:gd name="T16" fmla="*/ 12 w 18"/>
                  <a:gd name="T17" fmla="*/ 12 h 18"/>
                  <a:gd name="T18" fmla="*/ 12 w 18"/>
                  <a:gd name="T19" fmla="*/ 12 h 18"/>
                  <a:gd name="T20" fmla="*/ 14 w 18"/>
                  <a:gd name="T21" fmla="*/ 9 h 18"/>
                  <a:gd name="T22" fmla="*/ 12 w 18"/>
                  <a:gd name="T23" fmla="*/ 6 h 18"/>
                  <a:gd name="T24" fmla="*/ 12 w 18"/>
                  <a:gd name="T25" fmla="*/ 6 h 18"/>
                  <a:gd name="T26" fmla="*/ 9 w 18"/>
                  <a:gd name="T27" fmla="*/ 5 h 18"/>
                  <a:gd name="T28" fmla="*/ 9 w 18"/>
                  <a:gd name="T29" fmla="*/ 0 h 18"/>
                  <a:gd name="T30" fmla="*/ 9 w 18"/>
                  <a:gd name="T31" fmla="*/ 0 h 18"/>
                  <a:gd name="T32" fmla="*/ 9 w 18"/>
                  <a:gd name="T33" fmla="*/ 0 h 18"/>
                  <a:gd name="T34" fmla="*/ 9 w 18"/>
                  <a:gd name="T35" fmla="*/ 5 h 18"/>
                  <a:gd name="T36" fmla="*/ 9 w 18"/>
                  <a:gd name="T37" fmla="*/ 5 h 18"/>
                  <a:gd name="T38" fmla="*/ 6 w 18"/>
                  <a:gd name="T39" fmla="*/ 6 h 18"/>
                  <a:gd name="T40" fmla="*/ 5 w 18"/>
                  <a:gd name="T41" fmla="*/ 9 h 18"/>
                  <a:gd name="T42" fmla="*/ 6 w 18"/>
                  <a:gd name="T43" fmla="*/ 12 h 18"/>
                  <a:gd name="T44" fmla="*/ 6 w 18"/>
                  <a:gd name="T45" fmla="*/ 12 h 18"/>
                  <a:gd name="T46" fmla="*/ 9 w 18"/>
                  <a:gd name="T47" fmla="*/ 13 h 18"/>
                  <a:gd name="T48" fmla="*/ 9 w 18"/>
                  <a:gd name="T49" fmla="*/ 13 h 18"/>
                  <a:gd name="T50" fmla="*/ 9 w 18"/>
                  <a:gd name="T51" fmla="*/ 18 h 18"/>
                  <a:gd name="T52" fmla="*/ 9 w 18"/>
                  <a:gd name="T53" fmla="*/ 18 h 18"/>
                  <a:gd name="T54" fmla="*/ 3 w 18"/>
                  <a:gd name="T55" fmla="*/ 15 h 18"/>
                  <a:gd name="T56" fmla="*/ 3 w 18"/>
                  <a:gd name="T57" fmla="*/ 15 h 18"/>
                  <a:gd name="T58" fmla="*/ 0 w 18"/>
                  <a:gd name="T59" fmla="*/ 9 h 18"/>
                  <a:gd name="T60" fmla="*/ 3 w 18"/>
                  <a:gd name="T61" fmla="*/ 3 h 18"/>
                  <a:gd name="T62" fmla="*/ 9 w 18"/>
                  <a:gd name="T6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6" y="15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1"/>
                      <a:pt x="14" y="10"/>
                      <a:pt x="14" y="9"/>
                    </a:cubicBezTo>
                    <a:cubicBezTo>
                      <a:pt x="14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7"/>
                      <a:pt x="5" y="8"/>
                      <a:pt x="5" y="9"/>
                    </a:cubicBezTo>
                    <a:cubicBezTo>
                      <a:pt x="5" y="10"/>
                      <a:pt x="6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8"/>
                      <a:pt x="5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9" name="Freeform 38"/>
              <p:cNvSpPr>
                <a:spLocks noEditPoints="1"/>
              </p:cNvSpPr>
              <p:nvPr/>
            </p:nvSpPr>
            <p:spPr bwMode="auto">
              <a:xfrm>
                <a:off x="7997826" y="2547938"/>
                <a:ext cx="273050" cy="76200"/>
              </a:xfrm>
              <a:custGeom>
                <a:avLst/>
                <a:gdLst>
                  <a:gd name="T0" fmla="*/ 60 w 121"/>
                  <a:gd name="T1" fmla="*/ 17 h 34"/>
                  <a:gd name="T2" fmla="*/ 60 w 121"/>
                  <a:gd name="T3" fmla="*/ 17 h 34"/>
                  <a:gd name="T4" fmla="*/ 88 w 121"/>
                  <a:gd name="T5" fmla="*/ 20 h 34"/>
                  <a:gd name="T6" fmla="*/ 110 w 121"/>
                  <a:gd name="T7" fmla="*/ 28 h 34"/>
                  <a:gd name="T8" fmla="*/ 115 w 121"/>
                  <a:gd name="T9" fmla="*/ 17 h 34"/>
                  <a:gd name="T10" fmla="*/ 91 w 121"/>
                  <a:gd name="T11" fmla="*/ 8 h 34"/>
                  <a:gd name="T12" fmla="*/ 60 w 121"/>
                  <a:gd name="T13" fmla="*/ 5 h 34"/>
                  <a:gd name="T14" fmla="*/ 60 w 121"/>
                  <a:gd name="T15" fmla="*/ 5 h 34"/>
                  <a:gd name="T16" fmla="*/ 60 w 121"/>
                  <a:gd name="T17" fmla="*/ 0 h 34"/>
                  <a:gd name="T18" fmla="*/ 60 w 121"/>
                  <a:gd name="T19" fmla="*/ 0 h 34"/>
                  <a:gd name="T20" fmla="*/ 92 w 121"/>
                  <a:gd name="T21" fmla="*/ 4 h 34"/>
                  <a:gd name="T22" fmla="*/ 120 w 121"/>
                  <a:gd name="T23" fmla="*/ 14 h 34"/>
                  <a:gd name="T24" fmla="*/ 121 w 121"/>
                  <a:gd name="T25" fmla="*/ 18 h 34"/>
                  <a:gd name="T26" fmla="*/ 113 w 121"/>
                  <a:gd name="T27" fmla="*/ 32 h 34"/>
                  <a:gd name="T28" fmla="*/ 110 w 121"/>
                  <a:gd name="T29" fmla="*/ 33 h 34"/>
                  <a:gd name="T30" fmla="*/ 87 w 121"/>
                  <a:gd name="T31" fmla="*/ 24 h 34"/>
                  <a:gd name="T32" fmla="*/ 60 w 121"/>
                  <a:gd name="T33" fmla="*/ 21 h 34"/>
                  <a:gd name="T34" fmla="*/ 60 w 121"/>
                  <a:gd name="T35" fmla="*/ 21 h 34"/>
                  <a:gd name="T36" fmla="*/ 60 w 121"/>
                  <a:gd name="T37" fmla="*/ 17 h 34"/>
                  <a:gd name="T38" fmla="*/ 6 w 121"/>
                  <a:gd name="T39" fmla="*/ 17 h 34"/>
                  <a:gd name="T40" fmla="*/ 11 w 121"/>
                  <a:gd name="T41" fmla="*/ 28 h 34"/>
                  <a:gd name="T42" fmla="*/ 33 w 121"/>
                  <a:gd name="T43" fmla="*/ 20 h 34"/>
                  <a:gd name="T44" fmla="*/ 60 w 121"/>
                  <a:gd name="T45" fmla="*/ 17 h 34"/>
                  <a:gd name="T46" fmla="*/ 60 w 121"/>
                  <a:gd name="T47" fmla="*/ 21 h 34"/>
                  <a:gd name="T48" fmla="*/ 34 w 121"/>
                  <a:gd name="T49" fmla="*/ 24 h 34"/>
                  <a:gd name="T50" fmla="*/ 11 w 121"/>
                  <a:gd name="T51" fmla="*/ 33 h 34"/>
                  <a:gd name="T52" fmla="*/ 8 w 121"/>
                  <a:gd name="T53" fmla="*/ 32 h 34"/>
                  <a:gd name="T54" fmla="*/ 0 w 121"/>
                  <a:gd name="T55" fmla="*/ 18 h 34"/>
                  <a:gd name="T56" fmla="*/ 1 w 121"/>
                  <a:gd name="T57" fmla="*/ 14 h 34"/>
                  <a:gd name="T58" fmla="*/ 29 w 121"/>
                  <a:gd name="T59" fmla="*/ 4 h 34"/>
                  <a:gd name="T60" fmla="*/ 60 w 121"/>
                  <a:gd name="T61" fmla="*/ 0 h 34"/>
                  <a:gd name="T62" fmla="*/ 60 w 121"/>
                  <a:gd name="T63" fmla="*/ 5 h 34"/>
                  <a:gd name="T64" fmla="*/ 30 w 121"/>
                  <a:gd name="T65" fmla="*/ 8 h 34"/>
                  <a:gd name="T66" fmla="*/ 6 w 121"/>
                  <a:gd name="T67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1" h="34">
                    <a:moveTo>
                      <a:pt x="60" y="17"/>
                    </a:moveTo>
                    <a:cubicBezTo>
                      <a:pt x="60" y="17"/>
                      <a:pt x="60" y="17"/>
                      <a:pt x="60" y="17"/>
                    </a:cubicBezTo>
                    <a:cubicBezTo>
                      <a:pt x="70" y="17"/>
                      <a:pt x="79" y="18"/>
                      <a:pt x="88" y="20"/>
                    </a:cubicBezTo>
                    <a:cubicBezTo>
                      <a:pt x="96" y="22"/>
                      <a:pt x="103" y="24"/>
                      <a:pt x="110" y="28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08" y="14"/>
                      <a:pt x="100" y="11"/>
                      <a:pt x="91" y="8"/>
                    </a:cubicBezTo>
                    <a:cubicBezTo>
                      <a:pt x="81" y="6"/>
                      <a:pt x="71" y="5"/>
                      <a:pt x="60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82" y="1"/>
                      <a:pt x="92" y="4"/>
                    </a:cubicBezTo>
                    <a:cubicBezTo>
                      <a:pt x="102" y="6"/>
                      <a:pt x="111" y="10"/>
                      <a:pt x="120" y="14"/>
                    </a:cubicBezTo>
                    <a:cubicBezTo>
                      <a:pt x="121" y="15"/>
                      <a:pt x="121" y="16"/>
                      <a:pt x="121" y="18"/>
                    </a:cubicBezTo>
                    <a:cubicBezTo>
                      <a:pt x="113" y="32"/>
                      <a:pt x="113" y="32"/>
                      <a:pt x="113" y="32"/>
                    </a:cubicBezTo>
                    <a:cubicBezTo>
                      <a:pt x="112" y="33"/>
                      <a:pt x="111" y="34"/>
                      <a:pt x="110" y="33"/>
                    </a:cubicBezTo>
                    <a:cubicBezTo>
                      <a:pt x="103" y="29"/>
                      <a:pt x="95" y="26"/>
                      <a:pt x="87" y="24"/>
                    </a:cubicBezTo>
                    <a:cubicBezTo>
                      <a:pt x="78" y="23"/>
                      <a:pt x="70" y="21"/>
                      <a:pt x="60" y="21"/>
                    </a:cubicBezTo>
                    <a:cubicBezTo>
                      <a:pt x="60" y="21"/>
                      <a:pt x="60" y="21"/>
                      <a:pt x="60" y="21"/>
                    </a:cubicBezTo>
                    <a:lnTo>
                      <a:pt x="60" y="17"/>
                    </a:lnTo>
                    <a:close/>
                    <a:moveTo>
                      <a:pt x="6" y="17"/>
                    </a:moveTo>
                    <a:cubicBezTo>
                      <a:pt x="11" y="28"/>
                      <a:pt x="11" y="28"/>
                      <a:pt x="11" y="28"/>
                    </a:cubicBezTo>
                    <a:cubicBezTo>
                      <a:pt x="18" y="24"/>
                      <a:pt x="25" y="22"/>
                      <a:pt x="33" y="20"/>
                    </a:cubicBezTo>
                    <a:cubicBezTo>
                      <a:pt x="42" y="18"/>
                      <a:pt x="51" y="17"/>
                      <a:pt x="60" y="17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51" y="21"/>
                      <a:pt x="43" y="23"/>
                      <a:pt x="34" y="24"/>
                    </a:cubicBezTo>
                    <a:cubicBezTo>
                      <a:pt x="26" y="26"/>
                      <a:pt x="18" y="29"/>
                      <a:pt x="11" y="33"/>
                    </a:cubicBezTo>
                    <a:cubicBezTo>
                      <a:pt x="10" y="34"/>
                      <a:pt x="9" y="33"/>
                      <a:pt x="8" y="3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6"/>
                      <a:pt x="0" y="15"/>
                      <a:pt x="1" y="14"/>
                    </a:cubicBezTo>
                    <a:cubicBezTo>
                      <a:pt x="10" y="10"/>
                      <a:pt x="19" y="6"/>
                      <a:pt x="29" y="4"/>
                    </a:cubicBezTo>
                    <a:cubicBezTo>
                      <a:pt x="39" y="1"/>
                      <a:pt x="50" y="0"/>
                      <a:pt x="60" y="0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0" y="5"/>
                      <a:pt x="40" y="6"/>
                      <a:pt x="30" y="8"/>
                    </a:cubicBezTo>
                    <a:cubicBezTo>
                      <a:pt x="21" y="11"/>
                      <a:pt x="13" y="14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0" name="Freeform 39"/>
              <p:cNvSpPr>
                <a:spLocks noEditPoints="1"/>
              </p:cNvSpPr>
              <p:nvPr/>
            </p:nvSpPr>
            <p:spPr bwMode="auto">
              <a:xfrm>
                <a:off x="7953376" y="2478088"/>
                <a:ext cx="363538" cy="85725"/>
              </a:xfrm>
              <a:custGeom>
                <a:avLst/>
                <a:gdLst>
                  <a:gd name="T0" fmla="*/ 155 w 161"/>
                  <a:gd name="T1" fmla="*/ 22 h 38"/>
                  <a:gd name="T2" fmla="*/ 121 w 161"/>
                  <a:gd name="T3" fmla="*/ 9 h 38"/>
                  <a:gd name="T4" fmla="*/ 80 w 161"/>
                  <a:gd name="T5" fmla="*/ 4 h 38"/>
                  <a:gd name="T6" fmla="*/ 80 w 161"/>
                  <a:gd name="T7" fmla="*/ 4 h 38"/>
                  <a:gd name="T8" fmla="*/ 80 w 161"/>
                  <a:gd name="T9" fmla="*/ 0 h 38"/>
                  <a:gd name="T10" fmla="*/ 80 w 161"/>
                  <a:gd name="T11" fmla="*/ 0 h 38"/>
                  <a:gd name="T12" fmla="*/ 122 w 161"/>
                  <a:gd name="T13" fmla="*/ 4 h 38"/>
                  <a:gd name="T14" fmla="*/ 159 w 161"/>
                  <a:gd name="T15" fmla="*/ 19 h 38"/>
                  <a:gd name="T16" fmla="*/ 160 w 161"/>
                  <a:gd name="T17" fmla="*/ 22 h 38"/>
                  <a:gd name="T18" fmla="*/ 152 w 161"/>
                  <a:gd name="T19" fmla="*/ 36 h 38"/>
                  <a:gd name="T20" fmla="*/ 149 w 161"/>
                  <a:gd name="T21" fmla="*/ 37 h 38"/>
                  <a:gd name="T22" fmla="*/ 117 w 161"/>
                  <a:gd name="T23" fmla="*/ 25 h 38"/>
                  <a:gd name="T24" fmla="*/ 80 w 161"/>
                  <a:gd name="T25" fmla="*/ 21 h 38"/>
                  <a:gd name="T26" fmla="*/ 80 w 161"/>
                  <a:gd name="T27" fmla="*/ 21 h 38"/>
                  <a:gd name="T28" fmla="*/ 80 w 161"/>
                  <a:gd name="T29" fmla="*/ 16 h 38"/>
                  <a:gd name="T30" fmla="*/ 80 w 161"/>
                  <a:gd name="T31" fmla="*/ 16 h 38"/>
                  <a:gd name="T32" fmla="*/ 118 w 161"/>
                  <a:gd name="T33" fmla="*/ 21 h 38"/>
                  <a:gd name="T34" fmla="*/ 149 w 161"/>
                  <a:gd name="T35" fmla="*/ 32 h 38"/>
                  <a:gd name="T36" fmla="*/ 155 w 161"/>
                  <a:gd name="T37" fmla="*/ 22 h 38"/>
                  <a:gd name="T38" fmla="*/ 80 w 161"/>
                  <a:gd name="T39" fmla="*/ 4 h 38"/>
                  <a:gd name="T40" fmla="*/ 40 w 161"/>
                  <a:gd name="T41" fmla="*/ 9 h 38"/>
                  <a:gd name="T42" fmla="*/ 6 w 161"/>
                  <a:gd name="T43" fmla="*/ 22 h 38"/>
                  <a:gd name="T44" fmla="*/ 12 w 161"/>
                  <a:gd name="T45" fmla="*/ 32 h 38"/>
                  <a:gd name="T46" fmla="*/ 43 w 161"/>
                  <a:gd name="T47" fmla="*/ 21 h 38"/>
                  <a:gd name="T48" fmla="*/ 80 w 161"/>
                  <a:gd name="T49" fmla="*/ 16 h 38"/>
                  <a:gd name="T50" fmla="*/ 80 w 161"/>
                  <a:gd name="T51" fmla="*/ 21 h 38"/>
                  <a:gd name="T52" fmla="*/ 44 w 161"/>
                  <a:gd name="T53" fmla="*/ 25 h 38"/>
                  <a:gd name="T54" fmla="*/ 12 w 161"/>
                  <a:gd name="T55" fmla="*/ 37 h 38"/>
                  <a:gd name="T56" fmla="*/ 8 w 161"/>
                  <a:gd name="T57" fmla="*/ 36 h 38"/>
                  <a:gd name="T58" fmla="*/ 1 w 161"/>
                  <a:gd name="T59" fmla="*/ 22 h 38"/>
                  <a:gd name="T60" fmla="*/ 1 w 161"/>
                  <a:gd name="T61" fmla="*/ 19 h 38"/>
                  <a:gd name="T62" fmla="*/ 39 w 161"/>
                  <a:gd name="T63" fmla="*/ 4 h 38"/>
                  <a:gd name="T64" fmla="*/ 80 w 161"/>
                  <a:gd name="T65" fmla="*/ 0 h 38"/>
                  <a:gd name="T66" fmla="*/ 80 w 161"/>
                  <a:gd name="T67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1" h="38">
                    <a:moveTo>
                      <a:pt x="155" y="22"/>
                    </a:moveTo>
                    <a:cubicBezTo>
                      <a:pt x="145" y="16"/>
                      <a:pt x="133" y="12"/>
                      <a:pt x="121" y="9"/>
                    </a:cubicBezTo>
                    <a:cubicBezTo>
                      <a:pt x="108" y="6"/>
                      <a:pt x="94" y="4"/>
                      <a:pt x="80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95" y="0"/>
                      <a:pt x="109" y="1"/>
                      <a:pt x="122" y="4"/>
                    </a:cubicBezTo>
                    <a:cubicBezTo>
                      <a:pt x="136" y="8"/>
                      <a:pt x="148" y="12"/>
                      <a:pt x="159" y="19"/>
                    </a:cubicBezTo>
                    <a:cubicBezTo>
                      <a:pt x="161" y="19"/>
                      <a:pt x="161" y="21"/>
                      <a:pt x="160" y="22"/>
                    </a:cubicBezTo>
                    <a:cubicBezTo>
                      <a:pt x="152" y="36"/>
                      <a:pt x="152" y="36"/>
                      <a:pt x="152" y="36"/>
                    </a:cubicBezTo>
                    <a:cubicBezTo>
                      <a:pt x="152" y="37"/>
                      <a:pt x="150" y="38"/>
                      <a:pt x="149" y="37"/>
                    </a:cubicBezTo>
                    <a:cubicBezTo>
                      <a:pt x="140" y="32"/>
                      <a:pt x="129" y="28"/>
                      <a:pt x="117" y="25"/>
                    </a:cubicBezTo>
                    <a:cubicBezTo>
                      <a:pt x="106" y="22"/>
                      <a:pt x="93" y="21"/>
                      <a:pt x="80" y="21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93" y="16"/>
                      <a:pt x="106" y="18"/>
                      <a:pt x="118" y="21"/>
                    </a:cubicBezTo>
                    <a:cubicBezTo>
                      <a:pt x="129" y="23"/>
                      <a:pt x="140" y="27"/>
                      <a:pt x="149" y="32"/>
                    </a:cubicBezTo>
                    <a:lnTo>
                      <a:pt x="155" y="22"/>
                    </a:lnTo>
                    <a:close/>
                    <a:moveTo>
                      <a:pt x="80" y="4"/>
                    </a:moveTo>
                    <a:cubicBezTo>
                      <a:pt x="67" y="4"/>
                      <a:pt x="53" y="6"/>
                      <a:pt x="40" y="9"/>
                    </a:cubicBezTo>
                    <a:cubicBezTo>
                      <a:pt x="28" y="12"/>
                      <a:pt x="16" y="16"/>
                      <a:pt x="6" y="2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21" y="27"/>
                      <a:pt x="32" y="23"/>
                      <a:pt x="43" y="21"/>
                    </a:cubicBezTo>
                    <a:cubicBezTo>
                      <a:pt x="55" y="18"/>
                      <a:pt x="68" y="16"/>
                      <a:pt x="80" y="16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68" y="21"/>
                      <a:pt x="55" y="22"/>
                      <a:pt x="44" y="25"/>
                    </a:cubicBezTo>
                    <a:cubicBezTo>
                      <a:pt x="32" y="28"/>
                      <a:pt x="21" y="32"/>
                      <a:pt x="12" y="37"/>
                    </a:cubicBezTo>
                    <a:cubicBezTo>
                      <a:pt x="11" y="38"/>
                      <a:pt x="9" y="37"/>
                      <a:pt x="8" y="36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1"/>
                      <a:pt x="0" y="19"/>
                      <a:pt x="1" y="19"/>
                    </a:cubicBezTo>
                    <a:cubicBezTo>
                      <a:pt x="13" y="12"/>
                      <a:pt x="25" y="8"/>
                      <a:pt x="39" y="4"/>
                    </a:cubicBezTo>
                    <a:cubicBezTo>
                      <a:pt x="52" y="1"/>
                      <a:pt x="66" y="0"/>
                      <a:pt x="80" y="0"/>
                    </a:cubicBezTo>
                    <a:lnTo>
                      <a:pt x="8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1" name="Freeform 40"/>
              <p:cNvSpPr>
                <a:spLocks noEditPoints="1"/>
              </p:cNvSpPr>
              <p:nvPr/>
            </p:nvSpPr>
            <p:spPr bwMode="auto">
              <a:xfrm>
                <a:off x="7916863" y="2032000"/>
                <a:ext cx="384175" cy="384175"/>
              </a:xfrm>
              <a:custGeom>
                <a:avLst/>
                <a:gdLst>
                  <a:gd name="T0" fmla="*/ 142 w 170"/>
                  <a:gd name="T1" fmla="*/ 142 h 170"/>
                  <a:gd name="T2" fmla="*/ 142 w 170"/>
                  <a:gd name="T3" fmla="*/ 28 h 170"/>
                  <a:gd name="T4" fmla="*/ 85 w 170"/>
                  <a:gd name="T5" fmla="*/ 0 h 170"/>
                  <a:gd name="T6" fmla="*/ 170 w 170"/>
                  <a:gd name="T7" fmla="*/ 85 h 170"/>
                  <a:gd name="T8" fmla="*/ 85 w 170"/>
                  <a:gd name="T9" fmla="*/ 170 h 170"/>
                  <a:gd name="T10" fmla="*/ 85 w 170"/>
                  <a:gd name="T11" fmla="*/ 111 h 170"/>
                  <a:gd name="T12" fmla="*/ 104 w 170"/>
                  <a:gd name="T13" fmla="*/ 104 h 170"/>
                  <a:gd name="T14" fmla="*/ 104 w 170"/>
                  <a:gd name="T15" fmla="*/ 104 h 170"/>
                  <a:gd name="T16" fmla="*/ 104 w 170"/>
                  <a:gd name="T17" fmla="*/ 66 h 170"/>
                  <a:gd name="T18" fmla="*/ 104 w 170"/>
                  <a:gd name="T19" fmla="*/ 66 h 170"/>
                  <a:gd name="T20" fmla="*/ 85 w 170"/>
                  <a:gd name="T21" fmla="*/ 64 h 170"/>
                  <a:gd name="T22" fmla="*/ 100 w 170"/>
                  <a:gd name="T23" fmla="*/ 70 h 170"/>
                  <a:gd name="T24" fmla="*/ 100 w 170"/>
                  <a:gd name="T25" fmla="*/ 100 h 170"/>
                  <a:gd name="T26" fmla="*/ 85 w 170"/>
                  <a:gd name="T27" fmla="*/ 106 h 170"/>
                  <a:gd name="T28" fmla="*/ 85 w 170"/>
                  <a:gd name="T29" fmla="*/ 5 h 170"/>
                  <a:gd name="T30" fmla="*/ 5 w 170"/>
                  <a:gd name="T31" fmla="*/ 85 h 170"/>
                  <a:gd name="T32" fmla="*/ 85 w 170"/>
                  <a:gd name="T33" fmla="*/ 165 h 170"/>
                  <a:gd name="T34" fmla="*/ 85 w 170"/>
                  <a:gd name="T35" fmla="*/ 170 h 170"/>
                  <a:gd name="T36" fmla="*/ 25 w 170"/>
                  <a:gd name="T37" fmla="*/ 145 h 170"/>
                  <a:gd name="T38" fmla="*/ 25 w 170"/>
                  <a:gd name="T39" fmla="*/ 25 h 170"/>
                  <a:gd name="T40" fmla="*/ 85 w 170"/>
                  <a:gd name="T41" fmla="*/ 0 h 170"/>
                  <a:gd name="T42" fmla="*/ 85 w 170"/>
                  <a:gd name="T43" fmla="*/ 5 h 170"/>
                  <a:gd name="T44" fmla="*/ 85 w 170"/>
                  <a:gd name="T45" fmla="*/ 59 h 170"/>
                  <a:gd name="T46" fmla="*/ 67 w 170"/>
                  <a:gd name="T47" fmla="*/ 66 h 170"/>
                  <a:gd name="T48" fmla="*/ 67 w 170"/>
                  <a:gd name="T49" fmla="*/ 104 h 170"/>
                  <a:gd name="T50" fmla="*/ 85 w 170"/>
                  <a:gd name="T51" fmla="*/ 111 h 170"/>
                  <a:gd name="T52" fmla="*/ 85 w 170"/>
                  <a:gd name="T53" fmla="*/ 106 h 170"/>
                  <a:gd name="T54" fmla="*/ 70 w 170"/>
                  <a:gd name="T55" fmla="*/ 100 h 170"/>
                  <a:gd name="T56" fmla="*/ 70 w 170"/>
                  <a:gd name="T57" fmla="*/ 100 h 170"/>
                  <a:gd name="T58" fmla="*/ 70 w 170"/>
                  <a:gd name="T59" fmla="*/ 70 h 170"/>
                  <a:gd name="T60" fmla="*/ 70 w 170"/>
                  <a:gd name="T61" fmla="*/ 70 h 170"/>
                  <a:gd name="T62" fmla="*/ 85 w 170"/>
                  <a:gd name="T63" fmla="*/ 6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0" h="170">
                    <a:moveTo>
                      <a:pt x="85" y="165"/>
                    </a:moveTo>
                    <a:cubicBezTo>
                      <a:pt x="107" y="165"/>
                      <a:pt x="127" y="156"/>
                      <a:pt x="142" y="142"/>
                    </a:cubicBezTo>
                    <a:cubicBezTo>
                      <a:pt x="157" y="127"/>
                      <a:pt x="165" y="107"/>
                      <a:pt x="165" y="85"/>
                    </a:cubicBezTo>
                    <a:cubicBezTo>
                      <a:pt x="165" y="63"/>
                      <a:pt x="157" y="43"/>
                      <a:pt x="142" y="28"/>
                    </a:cubicBezTo>
                    <a:cubicBezTo>
                      <a:pt x="127" y="14"/>
                      <a:pt x="107" y="5"/>
                      <a:pt x="85" y="5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09" y="0"/>
                      <a:pt x="130" y="9"/>
                      <a:pt x="145" y="25"/>
                    </a:cubicBezTo>
                    <a:cubicBezTo>
                      <a:pt x="161" y="40"/>
                      <a:pt x="170" y="61"/>
                      <a:pt x="170" y="85"/>
                    </a:cubicBezTo>
                    <a:cubicBezTo>
                      <a:pt x="170" y="108"/>
                      <a:pt x="161" y="130"/>
                      <a:pt x="145" y="145"/>
                    </a:cubicBezTo>
                    <a:cubicBezTo>
                      <a:pt x="130" y="160"/>
                      <a:pt x="109" y="170"/>
                      <a:pt x="85" y="170"/>
                    </a:cubicBezTo>
                    <a:cubicBezTo>
                      <a:pt x="85" y="165"/>
                      <a:pt x="85" y="165"/>
                      <a:pt x="85" y="165"/>
                    </a:cubicBezTo>
                    <a:close/>
                    <a:moveTo>
                      <a:pt x="85" y="111"/>
                    </a:moveTo>
                    <a:cubicBezTo>
                      <a:pt x="92" y="111"/>
                      <a:pt x="99" y="108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9" y="99"/>
                      <a:pt x="112" y="92"/>
                      <a:pt x="112" y="85"/>
                    </a:cubicBezTo>
                    <a:cubicBezTo>
                      <a:pt x="112" y="78"/>
                      <a:pt x="109" y="71"/>
                      <a:pt x="104" y="66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99" y="62"/>
                      <a:pt x="92" y="59"/>
                      <a:pt x="85" y="59"/>
                    </a:cubicBezTo>
                    <a:cubicBezTo>
                      <a:pt x="85" y="64"/>
                      <a:pt x="85" y="64"/>
                      <a:pt x="85" y="64"/>
                    </a:cubicBezTo>
                    <a:cubicBezTo>
                      <a:pt x="91" y="64"/>
                      <a:pt x="97" y="66"/>
                      <a:pt x="100" y="70"/>
                    </a:cubicBezTo>
                    <a:cubicBezTo>
                      <a:pt x="100" y="70"/>
                      <a:pt x="100" y="70"/>
                      <a:pt x="100" y="70"/>
                    </a:cubicBezTo>
                    <a:cubicBezTo>
                      <a:pt x="104" y="74"/>
                      <a:pt x="107" y="79"/>
                      <a:pt x="107" y="85"/>
                    </a:cubicBezTo>
                    <a:cubicBezTo>
                      <a:pt x="107" y="91"/>
                      <a:pt x="104" y="96"/>
                      <a:pt x="100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97" y="104"/>
                      <a:pt x="91" y="106"/>
                      <a:pt x="85" y="106"/>
                    </a:cubicBezTo>
                    <a:lnTo>
                      <a:pt x="85" y="111"/>
                    </a:lnTo>
                    <a:close/>
                    <a:moveTo>
                      <a:pt x="85" y="5"/>
                    </a:moveTo>
                    <a:cubicBezTo>
                      <a:pt x="63" y="5"/>
                      <a:pt x="43" y="14"/>
                      <a:pt x="29" y="28"/>
                    </a:cubicBezTo>
                    <a:cubicBezTo>
                      <a:pt x="14" y="43"/>
                      <a:pt x="5" y="63"/>
                      <a:pt x="5" y="85"/>
                    </a:cubicBezTo>
                    <a:cubicBezTo>
                      <a:pt x="5" y="107"/>
                      <a:pt x="14" y="127"/>
                      <a:pt x="29" y="142"/>
                    </a:cubicBezTo>
                    <a:cubicBezTo>
                      <a:pt x="43" y="156"/>
                      <a:pt x="63" y="165"/>
                      <a:pt x="85" y="165"/>
                    </a:cubicBezTo>
                    <a:cubicBezTo>
                      <a:pt x="85" y="165"/>
                      <a:pt x="85" y="165"/>
                      <a:pt x="85" y="165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62" y="170"/>
                      <a:pt x="41" y="160"/>
                      <a:pt x="25" y="145"/>
                    </a:cubicBezTo>
                    <a:cubicBezTo>
                      <a:pt x="10" y="130"/>
                      <a:pt x="0" y="108"/>
                      <a:pt x="0" y="85"/>
                    </a:cubicBezTo>
                    <a:cubicBezTo>
                      <a:pt x="0" y="61"/>
                      <a:pt x="10" y="40"/>
                      <a:pt x="25" y="25"/>
                    </a:cubicBezTo>
                    <a:cubicBezTo>
                      <a:pt x="41" y="9"/>
                      <a:pt x="62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lose/>
                    <a:moveTo>
                      <a:pt x="85" y="59"/>
                    </a:moveTo>
                    <a:cubicBezTo>
                      <a:pt x="85" y="59"/>
                      <a:pt x="85" y="59"/>
                      <a:pt x="85" y="59"/>
                    </a:cubicBezTo>
                    <a:cubicBezTo>
                      <a:pt x="78" y="59"/>
                      <a:pt x="71" y="62"/>
                      <a:pt x="67" y="66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1"/>
                      <a:pt x="59" y="78"/>
                      <a:pt x="59" y="85"/>
                    </a:cubicBezTo>
                    <a:cubicBezTo>
                      <a:pt x="59" y="92"/>
                      <a:pt x="62" y="99"/>
                      <a:pt x="67" y="104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71" y="108"/>
                      <a:pt x="78" y="111"/>
                      <a:pt x="85" y="111"/>
                    </a:cubicBezTo>
                    <a:cubicBezTo>
                      <a:pt x="85" y="111"/>
                      <a:pt x="85" y="111"/>
                      <a:pt x="85" y="111"/>
                    </a:cubicBezTo>
                    <a:cubicBezTo>
                      <a:pt x="85" y="106"/>
                      <a:pt x="85" y="106"/>
                      <a:pt x="85" y="106"/>
                    </a:cubicBezTo>
                    <a:cubicBezTo>
                      <a:pt x="85" y="106"/>
                      <a:pt x="85" y="106"/>
                      <a:pt x="85" y="106"/>
                    </a:cubicBezTo>
                    <a:cubicBezTo>
                      <a:pt x="79" y="106"/>
                      <a:pt x="74" y="104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66" y="96"/>
                      <a:pt x="64" y="91"/>
                      <a:pt x="64" y="85"/>
                    </a:cubicBezTo>
                    <a:cubicBezTo>
                      <a:pt x="64" y="79"/>
                      <a:pt x="66" y="74"/>
                      <a:pt x="70" y="70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4" y="66"/>
                      <a:pt x="79" y="64"/>
                      <a:pt x="85" y="64"/>
                    </a:cubicBezTo>
                    <a:cubicBezTo>
                      <a:pt x="85" y="64"/>
                      <a:pt x="85" y="64"/>
                      <a:pt x="85" y="64"/>
                    </a:cubicBezTo>
                    <a:lnTo>
                      <a:pt x="85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2" name="Freeform 41"/>
              <p:cNvSpPr>
                <a:spLocks noEditPoints="1"/>
              </p:cNvSpPr>
              <p:nvPr/>
            </p:nvSpPr>
            <p:spPr bwMode="auto">
              <a:xfrm>
                <a:off x="8061326" y="2174875"/>
                <a:ext cx="96838" cy="100013"/>
              </a:xfrm>
              <a:custGeom>
                <a:avLst/>
                <a:gdLst>
                  <a:gd name="T0" fmla="*/ 21 w 43"/>
                  <a:gd name="T1" fmla="*/ 39 h 44"/>
                  <a:gd name="T2" fmla="*/ 33 w 43"/>
                  <a:gd name="T3" fmla="*/ 34 h 44"/>
                  <a:gd name="T4" fmla="*/ 33 w 43"/>
                  <a:gd name="T5" fmla="*/ 34 h 44"/>
                  <a:gd name="T6" fmla="*/ 33 w 43"/>
                  <a:gd name="T7" fmla="*/ 34 h 44"/>
                  <a:gd name="T8" fmla="*/ 38 w 43"/>
                  <a:gd name="T9" fmla="*/ 22 h 44"/>
                  <a:gd name="T10" fmla="*/ 33 w 43"/>
                  <a:gd name="T11" fmla="*/ 10 h 44"/>
                  <a:gd name="T12" fmla="*/ 21 w 43"/>
                  <a:gd name="T13" fmla="*/ 5 h 44"/>
                  <a:gd name="T14" fmla="*/ 21 w 43"/>
                  <a:gd name="T15" fmla="*/ 0 h 44"/>
                  <a:gd name="T16" fmla="*/ 37 w 43"/>
                  <a:gd name="T17" fmla="*/ 7 h 44"/>
                  <a:gd name="T18" fmla="*/ 43 w 43"/>
                  <a:gd name="T19" fmla="*/ 22 h 44"/>
                  <a:gd name="T20" fmla="*/ 37 w 43"/>
                  <a:gd name="T21" fmla="*/ 37 h 44"/>
                  <a:gd name="T22" fmla="*/ 37 w 43"/>
                  <a:gd name="T23" fmla="*/ 37 h 44"/>
                  <a:gd name="T24" fmla="*/ 21 w 43"/>
                  <a:gd name="T25" fmla="*/ 44 h 44"/>
                  <a:gd name="T26" fmla="*/ 21 w 43"/>
                  <a:gd name="T27" fmla="*/ 39 h 44"/>
                  <a:gd name="T28" fmla="*/ 21 w 43"/>
                  <a:gd name="T29" fmla="*/ 38 h 44"/>
                  <a:gd name="T30" fmla="*/ 33 w 43"/>
                  <a:gd name="T31" fmla="*/ 33 h 44"/>
                  <a:gd name="T32" fmla="*/ 37 w 43"/>
                  <a:gd name="T33" fmla="*/ 22 h 44"/>
                  <a:gd name="T34" fmla="*/ 33 w 43"/>
                  <a:gd name="T35" fmla="*/ 11 h 44"/>
                  <a:gd name="T36" fmla="*/ 21 w 43"/>
                  <a:gd name="T37" fmla="*/ 6 h 44"/>
                  <a:gd name="T38" fmla="*/ 21 w 43"/>
                  <a:gd name="T39" fmla="*/ 11 h 44"/>
                  <a:gd name="T40" fmla="*/ 29 w 43"/>
                  <a:gd name="T41" fmla="*/ 14 h 44"/>
                  <a:gd name="T42" fmla="*/ 32 w 43"/>
                  <a:gd name="T43" fmla="*/ 22 h 44"/>
                  <a:gd name="T44" fmla="*/ 29 w 43"/>
                  <a:gd name="T45" fmla="*/ 30 h 44"/>
                  <a:gd name="T46" fmla="*/ 21 w 43"/>
                  <a:gd name="T47" fmla="*/ 33 h 44"/>
                  <a:gd name="T48" fmla="*/ 21 w 43"/>
                  <a:gd name="T49" fmla="*/ 38 h 44"/>
                  <a:gd name="T50" fmla="*/ 21 w 43"/>
                  <a:gd name="T51" fmla="*/ 5 h 44"/>
                  <a:gd name="T52" fmla="*/ 9 w 43"/>
                  <a:gd name="T53" fmla="*/ 10 h 44"/>
                  <a:gd name="T54" fmla="*/ 9 w 43"/>
                  <a:gd name="T55" fmla="*/ 10 h 44"/>
                  <a:gd name="T56" fmla="*/ 4 w 43"/>
                  <a:gd name="T57" fmla="*/ 22 h 44"/>
                  <a:gd name="T58" fmla="*/ 9 w 43"/>
                  <a:gd name="T59" fmla="*/ 34 h 44"/>
                  <a:gd name="T60" fmla="*/ 9 w 43"/>
                  <a:gd name="T61" fmla="*/ 34 h 44"/>
                  <a:gd name="T62" fmla="*/ 21 w 43"/>
                  <a:gd name="T63" fmla="*/ 39 h 44"/>
                  <a:gd name="T64" fmla="*/ 21 w 43"/>
                  <a:gd name="T65" fmla="*/ 44 h 44"/>
                  <a:gd name="T66" fmla="*/ 6 w 43"/>
                  <a:gd name="T67" fmla="*/ 37 h 44"/>
                  <a:gd name="T68" fmla="*/ 6 w 43"/>
                  <a:gd name="T69" fmla="*/ 37 h 44"/>
                  <a:gd name="T70" fmla="*/ 0 w 43"/>
                  <a:gd name="T71" fmla="*/ 22 h 44"/>
                  <a:gd name="T72" fmla="*/ 6 w 43"/>
                  <a:gd name="T73" fmla="*/ 7 h 44"/>
                  <a:gd name="T74" fmla="*/ 6 w 43"/>
                  <a:gd name="T75" fmla="*/ 7 h 44"/>
                  <a:gd name="T76" fmla="*/ 21 w 43"/>
                  <a:gd name="T77" fmla="*/ 0 h 44"/>
                  <a:gd name="T78" fmla="*/ 21 w 43"/>
                  <a:gd name="T79" fmla="*/ 5 h 44"/>
                  <a:gd name="T80" fmla="*/ 21 w 43"/>
                  <a:gd name="T81" fmla="*/ 6 h 44"/>
                  <a:gd name="T82" fmla="*/ 10 w 43"/>
                  <a:gd name="T83" fmla="*/ 11 h 44"/>
                  <a:gd name="T84" fmla="*/ 5 w 43"/>
                  <a:gd name="T85" fmla="*/ 22 h 44"/>
                  <a:gd name="T86" fmla="*/ 10 w 43"/>
                  <a:gd name="T87" fmla="*/ 33 h 44"/>
                  <a:gd name="T88" fmla="*/ 10 w 43"/>
                  <a:gd name="T89" fmla="*/ 33 h 44"/>
                  <a:gd name="T90" fmla="*/ 21 w 43"/>
                  <a:gd name="T91" fmla="*/ 38 h 44"/>
                  <a:gd name="T92" fmla="*/ 21 w 43"/>
                  <a:gd name="T93" fmla="*/ 33 h 44"/>
                  <a:gd name="T94" fmla="*/ 13 w 43"/>
                  <a:gd name="T95" fmla="*/ 30 h 44"/>
                  <a:gd name="T96" fmla="*/ 10 w 43"/>
                  <a:gd name="T97" fmla="*/ 22 h 44"/>
                  <a:gd name="T98" fmla="*/ 13 w 43"/>
                  <a:gd name="T99" fmla="*/ 14 h 44"/>
                  <a:gd name="T100" fmla="*/ 21 w 43"/>
                  <a:gd name="T101" fmla="*/ 11 h 44"/>
                  <a:gd name="T102" fmla="*/ 21 w 43"/>
                  <a:gd name="T103" fmla="*/ 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3" h="44">
                    <a:moveTo>
                      <a:pt x="21" y="39"/>
                    </a:moveTo>
                    <a:cubicBezTo>
                      <a:pt x="26" y="39"/>
                      <a:pt x="30" y="37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6" y="31"/>
                      <a:pt x="38" y="27"/>
                      <a:pt x="38" y="22"/>
                    </a:cubicBezTo>
                    <a:cubicBezTo>
                      <a:pt x="38" y="17"/>
                      <a:pt x="36" y="13"/>
                      <a:pt x="33" y="10"/>
                    </a:cubicBezTo>
                    <a:cubicBezTo>
                      <a:pt x="30" y="7"/>
                      <a:pt x="26" y="5"/>
                      <a:pt x="21" y="5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7" y="0"/>
                      <a:pt x="33" y="3"/>
                      <a:pt x="37" y="7"/>
                    </a:cubicBezTo>
                    <a:cubicBezTo>
                      <a:pt x="40" y="11"/>
                      <a:pt x="43" y="16"/>
                      <a:pt x="43" y="22"/>
                    </a:cubicBezTo>
                    <a:cubicBezTo>
                      <a:pt x="43" y="28"/>
                      <a:pt x="40" y="33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3" y="41"/>
                      <a:pt x="27" y="44"/>
                      <a:pt x="21" y="44"/>
                    </a:cubicBezTo>
                    <a:cubicBezTo>
                      <a:pt x="21" y="39"/>
                      <a:pt x="21" y="39"/>
                      <a:pt x="21" y="39"/>
                    </a:cubicBezTo>
                    <a:close/>
                    <a:moveTo>
                      <a:pt x="21" y="38"/>
                    </a:moveTo>
                    <a:cubicBezTo>
                      <a:pt x="26" y="38"/>
                      <a:pt x="30" y="36"/>
                      <a:pt x="33" y="33"/>
                    </a:cubicBezTo>
                    <a:cubicBezTo>
                      <a:pt x="35" y="30"/>
                      <a:pt x="37" y="26"/>
                      <a:pt x="37" y="22"/>
                    </a:cubicBezTo>
                    <a:cubicBezTo>
                      <a:pt x="37" y="18"/>
                      <a:pt x="35" y="14"/>
                      <a:pt x="33" y="11"/>
                    </a:cubicBezTo>
                    <a:cubicBezTo>
                      <a:pt x="30" y="8"/>
                      <a:pt x="26" y="6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4" y="11"/>
                      <a:pt x="27" y="12"/>
                      <a:pt x="29" y="14"/>
                    </a:cubicBezTo>
                    <a:cubicBezTo>
                      <a:pt x="31" y="16"/>
                      <a:pt x="32" y="19"/>
                      <a:pt x="32" y="22"/>
                    </a:cubicBezTo>
                    <a:cubicBezTo>
                      <a:pt x="32" y="25"/>
                      <a:pt x="31" y="28"/>
                      <a:pt x="29" y="30"/>
                    </a:cubicBezTo>
                    <a:cubicBezTo>
                      <a:pt x="27" y="32"/>
                      <a:pt x="24" y="33"/>
                      <a:pt x="21" y="33"/>
                    </a:cubicBezTo>
                    <a:lnTo>
                      <a:pt x="21" y="38"/>
                    </a:lnTo>
                    <a:close/>
                    <a:moveTo>
                      <a:pt x="21" y="5"/>
                    </a:moveTo>
                    <a:cubicBezTo>
                      <a:pt x="17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3"/>
                      <a:pt x="4" y="17"/>
                      <a:pt x="4" y="22"/>
                    </a:cubicBezTo>
                    <a:cubicBezTo>
                      <a:pt x="4" y="27"/>
                      <a:pt x="6" y="31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3" y="37"/>
                      <a:pt x="17" y="39"/>
                      <a:pt x="21" y="39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15" y="44"/>
                      <a:pt x="10" y="41"/>
                      <a:pt x="6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10" y="3"/>
                      <a:pt x="15" y="0"/>
                      <a:pt x="21" y="0"/>
                    </a:cubicBezTo>
                    <a:cubicBezTo>
                      <a:pt x="21" y="5"/>
                      <a:pt x="21" y="5"/>
                      <a:pt x="21" y="5"/>
                    </a:cubicBezTo>
                    <a:close/>
                    <a:moveTo>
                      <a:pt x="21" y="6"/>
                    </a:moveTo>
                    <a:cubicBezTo>
                      <a:pt x="17" y="6"/>
                      <a:pt x="13" y="8"/>
                      <a:pt x="10" y="11"/>
                    </a:cubicBezTo>
                    <a:cubicBezTo>
                      <a:pt x="7" y="14"/>
                      <a:pt x="5" y="18"/>
                      <a:pt x="5" y="22"/>
                    </a:cubicBezTo>
                    <a:cubicBezTo>
                      <a:pt x="5" y="26"/>
                      <a:pt x="7" y="30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3" y="36"/>
                      <a:pt x="17" y="38"/>
                      <a:pt x="21" y="38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8" y="33"/>
                      <a:pt x="15" y="32"/>
                      <a:pt x="13" y="30"/>
                    </a:cubicBezTo>
                    <a:cubicBezTo>
                      <a:pt x="11" y="28"/>
                      <a:pt x="10" y="25"/>
                      <a:pt x="10" y="22"/>
                    </a:cubicBezTo>
                    <a:cubicBezTo>
                      <a:pt x="10" y="19"/>
                      <a:pt x="11" y="16"/>
                      <a:pt x="13" y="14"/>
                    </a:cubicBezTo>
                    <a:cubicBezTo>
                      <a:pt x="15" y="12"/>
                      <a:pt x="18" y="11"/>
                      <a:pt x="21" y="11"/>
                    </a:cubicBezTo>
                    <a:lnTo>
                      <a:pt x="2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3" name="Freeform 42"/>
              <p:cNvSpPr>
                <a:spLocks noEditPoints="1"/>
              </p:cNvSpPr>
              <p:nvPr/>
            </p:nvSpPr>
            <p:spPr bwMode="auto">
              <a:xfrm>
                <a:off x="8034338" y="4941888"/>
                <a:ext cx="161925" cy="266700"/>
              </a:xfrm>
              <a:custGeom>
                <a:avLst/>
                <a:gdLst>
                  <a:gd name="T0" fmla="*/ 50 w 72"/>
                  <a:gd name="T1" fmla="*/ 113 h 118"/>
                  <a:gd name="T2" fmla="*/ 62 w 72"/>
                  <a:gd name="T3" fmla="*/ 108 h 118"/>
                  <a:gd name="T4" fmla="*/ 67 w 72"/>
                  <a:gd name="T5" fmla="*/ 83 h 118"/>
                  <a:gd name="T6" fmla="*/ 43 w 72"/>
                  <a:gd name="T7" fmla="*/ 81 h 118"/>
                  <a:gd name="T8" fmla="*/ 46 w 72"/>
                  <a:gd name="T9" fmla="*/ 64 h 118"/>
                  <a:gd name="T10" fmla="*/ 67 w 72"/>
                  <a:gd name="T11" fmla="*/ 47 h 118"/>
                  <a:gd name="T12" fmla="*/ 43 w 72"/>
                  <a:gd name="T13" fmla="*/ 45 h 118"/>
                  <a:gd name="T14" fmla="*/ 46 w 72"/>
                  <a:gd name="T15" fmla="*/ 28 h 118"/>
                  <a:gd name="T16" fmla="*/ 67 w 72"/>
                  <a:gd name="T17" fmla="*/ 21 h 118"/>
                  <a:gd name="T18" fmla="*/ 50 w 72"/>
                  <a:gd name="T19" fmla="*/ 4 h 118"/>
                  <a:gd name="T20" fmla="*/ 36 w 72"/>
                  <a:gd name="T21" fmla="*/ 0 h 118"/>
                  <a:gd name="T22" fmla="*/ 66 w 72"/>
                  <a:gd name="T23" fmla="*/ 6 h 118"/>
                  <a:gd name="T24" fmla="*/ 72 w 72"/>
                  <a:gd name="T25" fmla="*/ 30 h 118"/>
                  <a:gd name="T26" fmla="*/ 48 w 72"/>
                  <a:gd name="T27" fmla="*/ 33 h 118"/>
                  <a:gd name="T28" fmla="*/ 70 w 72"/>
                  <a:gd name="T29" fmla="*/ 42 h 118"/>
                  <a:gd name="T30" fmla="*/ 72 w 72"/>
                  <a:gd name="T31" fmla="*/ 67 h 118"/>
                  <a:gd name="T32" fmla="*/ 48 w 72"/>
                  <a:gd name="T33" fmla="*/ 69 h 118"/>
                  <a:gd name="T34" fmla="*/ 70 w 72"/>
                  <a:gd name="T35" fmla="*/ 78 h 118"/>
                  <a:gd name="T36" fmla="*/ 72 w 72"/>
                  <a:gd name="T37" fmla="*/ 97 h 118"/>
                  <a:gd name="T38" fmla="*/ 66 w 72"/>
                  <a:gd name="T39" fmla="*/ 112 h 118"/>
                  <a:gd name="T40" fmla="*/ 36 w 72"/>
                  <a:gd name="T41" fmla="*/ 118 h 118"/>
                  <a:gd name="T42" fmla="*/ 5 w 72"/>
                  <a:gd name="T43" fmla="*/ 83 h 118"/>
                  <a:gd name="T44" fmla="*/ 10 w 72"/>
                  <a:gd name="T45" fmla="*/ 108 h 118"/>
                  <a:gd name="T46" fmla="*/ 36 w 72"/>
                  <a:gd name="T47" fmla="*/ 113 h 118"/>
                  <a:gd name="T48" fmla="*/ 22 w 72"/>
                  <a:gd name="T49" fmla="*/ 118 h 118"/>
                  <a:gd name="T50" fmla="*/ 0 w 72"/>
                  <a:gd name="T51" fmla="*/ 97 h 118"/>
                  <a:gd name="T52" fmla="*/ 3 w 72"/>
                  <a:gd name="T53" fmla="*/ 78 h 118"/>
                  <a:gd name="T54" fmla="*/ 24 w 72"/>
                  <a:gd name="T55" fmla="*/ 69 h 118"/>
                  <a:gd name="T56" fmla="*/ 0 w 72"/>
                  <a:gd name="T57" fmla="*/ 67 h 118"/>
                  <a:gd name="T58" fmla="*/ 3 w 72"/>
                  <a:gd name="T59" fmla="*/ 42 h 118"/>
                  <a:gd name="T60" fmla="*/ 24 w 72"/>
                  <a:gd name="T61" fmla="*/ 33 h 118"/>
                  <a:gd name="T62" fmla="*/ 0 w 72"/>
                  <a:gd name="T63" fmla="*/ 30 h 118"/>
                  <a:gd name="T64" fmla="*/ 7 w 72"/>
                  <a:gd name="T65" fmla="*/ 6 h 118"/>
                  <a:gd name="T66" fmla="*/ 36 w 72"/>
                  <a:gd name="T67" fmla="*/ 0 h 118"/>
                  <a:gd name="T68" fmla="*/ 22 w 72"/>
                  <a:gd name="T69" fmla="*/ 4 h 118"/>
                  <a:gd name="T70" fmla="*/ 5 w 72"/>
                  <a:gd name="T71" fmla="*/ 21 h 118"/>
                  <a:gd name="T72" fmla="*/ 27 w 72"/>
                  <a:gd name="T73" fmla="*/ 28 h 118"/>
                  <a:gd name="T74" fmla="*/ 29 w 72"/>
                  <a:gd name="T75" fmla="*/ 45 h 118"/>
                  <a:gd name="T76" fmla="*/ 5 w 72"/>
                  <a:gd name="T77" fmla="*/ 47 h 118"/>
                  <a:gd name="T78" fmla="*/ 27 w 72"/>
                  <a:gd name="T79" fmla="*/ 64 h 118"/>
                  <a:gd name="T80" fmla="*/ 29 w 72"/>
                  <a:gd name="T81" fmla="*/ 81 h 118"/>
                  <a:gd name="T82" fmla="*/ 5 w 72"/>
                  <a:gd name="T83" fmla="*/ 8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2" h="118">
                    <a:moveTo>
                      <a:pt x="36" y="113"/>
                    </a:moveTo>
                    <a:cubicBezTo>
                      <a:pt x="50" y="113"/>
                      <a:pt x="50" y="113"/>
                      <a:pt x="50" y="113"/>
                    </a:cubicBezTo>
                    <a:cubicBezTo>
                      <a:pt x="55" y="113"/>
                      <a:pt x="59" y="111"/>
                      <a:pt x="62" y="108"/>
                    </a:cubicBezTo>
                    <a:cubicBezTo>
                      <a:pt x="62" y="108"/>
                      <a:pt x="62" y="108"/>
                      <a:pt x="62" y="108"/>
                    </a:cubicBezTo>
                    <a:cubicBezTo>
                      <a:pt x="65" y="105"/>
                      <a:pt x="67" y="101"/>
                      <a:pt x="67" y="97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4" y="83"/>
                      <a:pt x="43" y="82"/>
                      <a:pt x="43" y="81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43" y="65"/>
                      <a:pt x="44" y="64"/>
                      <a:pt x="46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4" y="47"/>
                      <a:pt x="43" y="46"/>
                      <a:pt x="43" y="45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29"/>
                      <a:pt x="44" y="28"/>
                      <a:pt x="46" y="28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16"/>
                      <a:pt x="65" y="12"/>
                      <a:pt x="62" y="9"/>
                    </a:cubicBezTo>
                    <a:cubicBezTo>
                      <a:pt x="59" y="6"/>
                      <a:pt x="55" y="4"/>
                      <a:pt x="50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6" y="0"/>
                      <a:pt x="62" y="2"/>
                      <a:pt x="66" y="6"/>
                    </a:cubicBezTo>
                    <a:cubicBezTo>
                      <a:pt x="70" y="10"/>
                      <a:pt x="72" y="15"/>
                      <a:pt x="72" y="21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2"/>
                      <a:pt x="71" y="33"/>
                      <a:pt x="70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1" y="42"/>
                      <a:pt x="72" y="43"/>
                      <a:pt x="72" y="45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72" y="68"/>
                      <a:pt x="71" y="69"/>
                      <a:pt x="70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71" y="78"/>
                      <a:pt x="72" y="79"/>
                      <a:pt x="72" y="81"/>
                    </a:cubicBezTo>
                    <a:cubicBezTo>
                      <a:pt x="72" y="97"/>
                      <a:pt x="72" y="97"/>
                      <a:pt x="72" y="97"/>
                    </a:cubicBezTo>
                    <a:cubicBezTo>
                      <a:pt x="72" y="102"/>
                      <a:pt x="70" y="108"/>
                      <a:pt x="66" y="112"/>
                    </a:cubicBezTo>
                    <a:cubicBezTo>
                      <a:pt x="66" y="112"/>
                      <a:pt x="66" y="112"/>
                      <a:pt x="66" y="112"/>
                    </a:cubicBezTo>
                    <a:cubicBezTo>
                      <a:pt x="62" y="116"/>
                      <a:pt x="56" y="118"/>
                      <a:pt x="50" y="118"/>
                    </a:cubicBezTo>
                    <a:cubicBezTo>
                      <a:pt x="36" y="118"/>
                      <a:pt x="36" y="118"/>
                      <a:pt x="36" y="118"/>
                    </a:cubicBezTo>
                    <a:lnTo>
                      <a:pt x="36" y="113"/>
                    </a:lnTo>
                    <a:close/>
                    <a:moveTo>
                      <a:pt x="5" y="83"/>
                    </a:moveTo>
                    <a:cubicBezTo>
                      <a:pt x="5" y="97"/>
                      <a:pt x="5" y="97"/>
                      <a:pt x="5" y="97"/>
                    </a:cubicBezTo>
                    <a:cubicBezTo>
                      <a:pt x="5" y="101"/>
                      <a:pt x="7" y="105"/>
                      <a:pt x="10" y="108"/>
                    </a:cubicBezTo>
                    <a:cubicBezTo>
                      <a:pt x="13" y="111"/>
                      <a:pt x="17" y="113"/>
                      <a:pt x="22" y="113"/>
                    </a:cubicBezTo>
                    <a:cubicBezTo>
                      <a:pt x="36" y="113"/>
                      <a:pt x="36" y="113"/>
                      <a:pt x="36" y="113"/>
                    </a:cubicBezTo>
                    <a:cubicBezTo>
                      <a:pt x="36" y="118"/>
                      <a:pt x="36" y="118"/>
                      <a:pt x="36" y="118"/>
                    </a:cubicBezTo>
                    <a:cubicBezTo>
                      <a:pt x="22" y="118"/>
                      <a:pt x="22" y="118"/>
                      <a:pt x="22" y="118"/>
                    </a:cubicBezTo>
                    <a:cubicBezTo>
                      <a:pt x="16" y="118"/>
                      <a:pt x="11" y="116"/>
                      <a:pt x="7" y="112"/>
                    </a:cubicBezTo>
                    <a:cubicBezTo>
                      <a:pt x="3" y="108"/>
                      <a:pt x="0" y="103"/>
                      <a:pt x="0" y="97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79"/>
                      <a:pt x="2" y="78"/>
                      <a:pt x="3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2" y="69"/>
                      <a:pt x="0" y="68"/>
                      <a:pt x="0" y="67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3"/>
                      <a:pt x="2" y="42"/>
                      <a:pt x="3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3"/>
                      <a:pt x="0" y="32"/>
                      <a:pt x="0" y="3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5"/>
                      <a:pt x="3" y="10"/>
                      <a:pt x="7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7" y="4"/>
                      <a:pt x="13" y="6"/>
                      <a:pt x="10" y="9"/>
                    </a:cubicBezTo>
                    <a:cubicBezTo>
                      <a:pt x="7" y="12"/>
                      <a:pt x="5" y="16"/>
                      <a:pt x="5" y="21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8" y="28"/>
                      <a:pt x="29" y="29"/>
                      <a:pt x="29" y="30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9" y="46"/>
                      <a:pt x="28" y="47"/>
                      <a:pt x="27" y="47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8" y="64"/>
                      <a:pt x="29" y="65"/>
                      <a:pt x="29" y="67"/>
                    </a:cubicBezTo>
                    <a:cubicBezTo>
                      <a:pt x="29" y="81"/>
                      <a:pt x="29" y="81"/>
                      <a:pt x="29" y="81"/>
                    </a:cubicBezTo>
                    <a:cubicBezTo>
                      <a:pt x="29" y="82"/>
                      <a:pt x="28" y="83"/>
                      <a:pt x="27" y="83"/>
                    </a:cubicBezTo>
                    <a:lnTo>
                      <a:pt x="5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4" name="Freeform 43"/>
              <p:cNvSpPr>
                <a:spLocks noEditPoints="1"/>
              </p:cNvSpPr>
              <p:nvPr/>
            </p:nvSpPr>
            <p:spPr bwMode="auto">
              <a:xfrm>
                <a:off x="7988301" y="5167313"/>
                <a:ext cx="254000" cy="169863"/>
              </a:xfrm>
              <a:custGeom>
                <a:avLst/>
                <a:gdLst>
                  <a:gd name="T0" fmla="*/ 56 w 112"/>
                  <a:gd name="T1" fmla="*/ 70 h 75"/>
                  <a:gd name="T2" fmla="*/ 75 w 112"/>
                  <a:gd name="T3" fmla="*/ 70 h 75"/>
                  <a:gd name="T4" fmla="*/ 75 w 112"/>
                  <a:gd name="T5" fmla="*/ 60 h 75"/>
                  <a:gd name="T6" fmla="*/ 63 w 112"/>
                  <a:gd name="T7" fmla="*/ 60 h 75"/>
                  <a:gd name="T8" fmla="*/ 61 w 112"/>
                  <a:gd name="T9" fmla="*/ 58 h 75"/>
                  <a:gd name="T10" fmla="*/ 61 w 112"/>
                  <a:gd name="T11" fmla="*/ 36 h 75"/>
                  <a:gd name="T12" fmla="*/ 63 w 112"/>
                  <a:gd name="T13" fmla="*/ 34 h 75"/>
                  <a:gd name="T14" fmla="*/ 74 w 112"/>
                  <a:gd name="T15" fmla="*/ 34 h 75"/>
                  <a:gd name="T16" fmla="*/ 94 w 112"/>
                  <a:gd name="T17" fmla="*/ 26 h 75"/>
                  <a:gd name="T18" fmla="*/ 106 w 112"/>
                  <a:gd name="T19" fmla="*/ 8 h 75"/>
                  <a:gd name="T20" fmla="*/ 97 w 112"/>
                  <a:gd name="T21" fmla="*/ 6 h 75"/>
                  <a:gd name="T22" fmla="*/ 89 w 112"/>
                  <a:gd name="T23" fmla="*/ 18 h 75"/>
                  <a:gd name="T24" fmla="*/ 74 w 112"/>
                  <a:gd name="T25" fmla="*/ 24 h 75"/>
                  <a:gd name="T26" fmla="*/ 56 w 112"/>
                  <a:gd name="T27" fmla="*/ 24 h 75"/>
                  <a:gd name="T28" fmla="*/ 56 w 112"/>
                  <a:gd name="T29" fmla="*/ 19 h 75"/>
                  <a:gd name="T30" fmla="*/ 74 w 112"/>
                  <a:gd name="T31" fmla="*/ 19 h 75"/>
                  <a:gd name="T32" fmla="*/ 86 w 112"/>
                  <a:gd name="T33" fmla="*/ 14 h 75"/>
                  <a:gd name="T34" fmla="*/ 93 w 112"/>
                  <a:gd name="T35" fmla="*/ 2 h 75"/>
                  <a:gd name="T36" fmla="*/ 96 w 112"/>
                  <a:gd name="T37" fmla="*/ 0 h 75"/>
                  <a:gd name="T38" fmla="*/ 110 w 112"/>
                  <a:gd name="T39" fmla="*/ 4 h 75"/>
                  <a:gd name="T40" fmla="*/ 112 w 112"/>
                  <a:gd name="T41" fmla="*/ 7 h 75"/>
                  <a:gd name="T42" fmla="*/ 98 w 112"/>
                  <a:gd name="T43" fmla="*/ 29 h 75"/>
                  <a:gd name="T44" fmla="*/ 74 w 112"/>
                  <a:gd name="T45" fmla="*/ 38 h 75"/>
                  <a:gd name="T46" fmla="*/ 66 w 112"/>
                  <a:gd name="T47" fmla="*/ 38 h 75"/>
                  <a:gd name="T48" fmla="*/ 66 w 112"/>
                  <a:gd name="T49" fmla="*/ 56 h 75"/>
                  <a:gd name="T50" fmla="*/ 77 w 112"/>
                  <a:gd name="T51" fmla="*/ 56 h 75"/>
                  <a:gd name="T52" fmla="*/ 80 w 112"/>
                  <a:gd name="T53" fmla="*/ 58 h 75"/>
                  <a:gd name="T54" fmla="*/ 80 w 112"/>
                  <a:gd name="T55" fmla="*/ 72 h 75"/>
                  <a:gd name="T56" fmla="*/ 77 w 112"/>
                  <a:gd name="T57" fmla="*/ 75 h 75"/>
                  <a:gd name="T58" fmla="*/ 56 w 112"/>
                  <a:gd name="T59" fmla="*/ 75 h 75"/>
                  <a:gd name="T60" fmla="*/ 56 w 112"/>
                  <a:gd name="T61" fmla="*/ 70 h 75"/>
                  <a:gd name="T62" fmla="*/ 6 w 112"/>
                  <a:gd name="T63" fmla="*/ 8 h 75"/>
                  <a:gd name="T64" fmla="*/ 17 w 112"/>
                  <a:gd name="T65" fmla="*/ 26 h 75"/>
                  <a:gd name="T66" fmla="*/ 38 w 112"/>
                  <a:gd name="T67" fmla="*/ 34 h 75"/>
                  <a:gd name="T68" fmla="*/ 49 w 112"/>
                  <a:gd name="T69" fmla="*/ 34 h 75"/>
                  <a:gd name="T70" fmla="*/ 51 w 112"/>
                  <a:gd name="T71" fmla="*/ 36 h 75"/>
                  <a:gd name="T72" fmla="*/ 51 w 112"/>
                  <a:gd name="T73" fmla="*/ 58 h 75"/>
                  <a:gd name="T74" fmla="*/ 49 w 112"/>
                  <a:gd name="T75" fmla="*/ 60 h 75"/>
                  <a:gd name="T76" fmla="*/ 38 w 112"/>
                  <a:gd name="T77" fmla="*/ 60 h 75"/>
                  <a:gd name="T78" fmla="*/ 38 w 112"/>
                  <a:gd name="T79" fmla="*/ 70 h 75"/>
                  <a:gd name="T80" fmla="*/ 56 w 112"/>
                  <a:gd name="T81" fmla="*/ 70 h 75"/>
                  <a:gd name="T82" fmla="*/ 56 w 112"/>
                  <a:gd name="T83" fmla="*/ 75 h 75"/>
                  <a:gd name="T84" fmla="*/ 35 w 112"/>
                  <a:gd name="T85" fmla="*/ 75 h 75"/>
                  <a:gd name="T86" fmla="*/ 33 w 112"/>
                  <a:gd name="T87" fmla="*/ 72 h 75"/>
                  <a:gd name="T88" fmla="*/ 33 w 112"/>
                  <a:gd name="T89" fmla="*/ 58 h 75"/>
                  <a:gd name="T90" fmla="*/ 35 w 112"/>
                  <a:gd name="T91" fmla="*/ 56 h 75"/>
                  <a:gd name="T92" fmla="*/ 47 w 112"/>
                  <a:gd name="T93" fmla="*/ 56 h 75"/>
                  <a:gd name="T94" fmla="*/ 47 w 112"/>
                  <a:gd name="T95" fmla="*/ 38 h 75"/>
                  <a:gd name="T96" fmla="*/ 38 w 112"/>
                  <a:gd name="T97" fmla="*/ 38 h 75"/>
                  <a:gd name="T98" fmla="*/ 14 w 112"/>
                  <a:gd name="T99" fmla="*/ 29 h 75"/>
                  <a:gd name="T100" fmla="*/ 1 w 112"/>
                  <a:gd name="T101" fmla="*/ 6 h 75"/>
                  <a:gd name="T102" fmla="*/ 2 w 112"/>
                  <a:gd name="T103" fmla="*/ 4 h 75"/>
                  <a:gd name="T104" fmla="*/ 16 w 112"/>
                  <a:gd name="T105" fmla="*/ 1 h 75"/>
                  <a:gd name="T106" fmla="*/ 19 w 112"/>
                  <a:gd name="T107" fmla="*/ 3 h 75"/>
                  <a:gd name="T108" fmla="*/ 26 w 112"/>
                  <a:gd name="T109" fmla="*/ 14 h 75"/>
                  <a:gd name="T110" fmla="*/ 38 w 112"/>
                  <a:gd name="T111" fmla="*/ 19 h 75"/>
                  <a:gd name="T112" fmla="*/ 56 w 112"/>
                  <a:gd name="T113" fmla="*/ 19 h 75"/>
                  <a:gd name="T114" fmla="*/ 56 w 112"/>
                  <a:gd name="T115" fmla="*/ 24 h 75"/>
                  <a:gd name="T116" fmla="*/ 38 w 112"/>
                  <a:gd name="T117" fmla="*/ 24 h 75"/>
                  <a:gd name="T118" fmla="*/ 23 w 112"/>
                  <a:gd name="T119" fmla="*/ 18 h 75"/>
                  <a:gd name="T120" fmla="*/ 15 w 112"/>
                  <a:gd name="T121" fmla="*/ 6 h 75"/>
                  <a:gd name="T122" fmla="*/ 6 w 112"/>
                  <a:gd name="T123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2" h="75">
                    <a:moveTo>
                      <a:pt x="56" y="70"/>
                    </a:moveTo>
                    <a:cubicBezTo>
                      <a:pt x="75" y="70"/>
                      <a:pt x="75" y="70"/>
                      <a:pt x="75" y="7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2" y="60"/>
                      <a:pt x="61" y="59"/>
                      <a:pt x="61" y="58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5"/>
                      <a:pt x="62" y="34"/>
                      <a:pt x="63" y="34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82" y="34"/>
                      <a:pt x="89" y="30"/>
                      <a:pt x="94" y="26"/>
                    </a:cubicBezTo>
                    <a:cubicBezTo>
                      <a:pt x="100" y="21"/>
                      <a:pt x="104" y="14"/>
                      <a:pt x="106" y="8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6" y="10"/>
                      <a:pt x="93" y="15"/>
                      <a:pt x="89" y="18"/>
                    </a:cubicBezTo>
                    <a:cubicBezTo>
                      <a:pt x="85" y="22"/>
                      <a:pt x="80" y="24"/>
                      <a:pt x="74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8" y="19"/>
                      <a:pt x="82" y="17"/>
                      <a:pt x="86" y="14"/>
                    </a:cubicBezTo>
                    <a:cubicBezTo>
                      <a:pt x="89" y="11"/>
                      <a:pt x="92" y="7"/>
                      <a:pt x="93" y="2"/>
                    </a:cubicBezTo>
                    <a:cubicBezTo>
                      <a:pt x="94" y="1"/>
                      <a:pt x="95" y="0"/>
                      <a:pt x="96" y="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1" y="4"/>
                      <a:pt x="112" y="5"/>
                      <a:pt x="112" y="7"/>
                    </a:cubicBezTo>
                    <a:cubicBezTo>
                      <a:pt x="110" y="15"/>
                      <a:pt x="105" y="23"/>
                      <a:pt x="98" y="29"/>
                    </a:cubicBezTo>
                    <a:cubicBezTo>
                      <a:pt x="91" y="35"/>
                      <a:pt x="83" y="38"/>
                      <a:pt x="74" y="38"/>
                    </a:cubicBezTo>
                    <a:cubicBezTo>
                      <a:pt x="66" y="38"/>
                      <a:pt x="66" y="38"/>
                      <a:pt x="66" y="38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8" y="56"/>
                      <a:pt x="80" y="57"/>
                      <a:pt x="80" y="58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74"/>
                      <a:pt x="78" y="75"/>
                      <a:pt x="77" y="75"/>
                    </a:cubicBezTo>
                    <a:cubicBezTo>
                      <a:pt x="56" y="75"/>
                      <a:pt x="56" y="75"/>
                      <a:pt x="56" y="75"/>
                    </a:cubicBezTo>
                    <a:lnTo>
                      <a:pt x="56" y="70"/>
                    </a:lnTo>
                    <a:close/>
                    <a:moveTo>
                      <a:pt x="6" y="8"/>
                    </a:moveTo>
                    <a:cubicBezTo>
                      <a:pt x="8" y="15"/>
                      <a:pt x="12" y="21"/>
                      <a:pt x="17" y="26"/>
                    </a:cubicBezTo>
                    <a:cubicBezTo>
                      <a:pt x="23" y="31"/>
                      <a:pt x="30" y="34"/>
                      <a:pt x="38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1" y="35"/>
                      <a:pt x="51" y="36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9"/>
                      <a:pt x="50" y="60"/>
                      <a:pt x="49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4" y="75"/>
                      <a:pt x="33" y="74"/>
                      <a:pt x="33" y="72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7"/>
                      <a:pt x="34" y="56"/>
                      <a:pt x="35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38"/>
                      <a:pt x="47" y="38"/>
                      <a:pt x="47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29" y="38"/>
                      <a:pt x="21" y="35"/>
                      <a:pt x="14" y="29"/>
                    </a:cubicBezTo>
                    <a:cubicBezTo>
                      <a:pt x="7" y="23"/>
                      <a:pt x="2" y="16"/>
                      <a:pt x="1" y="6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0"/>
                      <a:pt x="19" y="1"/>
                      <a:pt x="19" y="3"/>
                    </a:cubicBezTo>
                    <a:cubicBezTo>
                      <a:pt x="20" y="7"/>
                      <a:pt x="23" y="11"/>
                      <a:pt x="26" y="14"/>
                    </a:cubicBezTo>
                    <a:cubicBezTo>
                      <a:pt x="30" y="17"/>
                      <a:pt x="34" y="19"/>
                      <a:pt x="38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3" y="24"/>
                      <a:pt x="27" y="22"/>
                      <a:pt x="23" y="18"/>
                    </a:cubicBezTo>
                    <a:cubicBezTo>
                      <a:pt x="19" y="15"/>
                      <a:pt x="17" y="11"/>
                      <a:pt x="15" y="6"/>
                    </a:cubicBezTo>
                    <a:lnTo>
                      <a:pt x="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5" name="Freeform 44"/>
              <p:cNvSpPr>
                <a:spLocks noEditPoints="1"/>
              </p:cNvSpPr>
              <p:nvPr/>
            </p:nvSpPr>
            <p:spPr bwMode="auto">
              <a:xfrm>
                <a:off x="8116888" y="538163"/>
                <a:ext cx="306388" cy="265113"/>
              </a:xfrm>
              <a:custGeom>
                <a:avLst/>
                <a:gdLst>
                  <a:gd name="T0" fmla="*/ 68 w 135"/>
                  <a:gd name="T1" fmla="*/ 87 h 117"/>
                  <a:gd name="T2" fmla="*/ 131 w 135"/>
                  <a:gd name="T3" fmla="*/ 87 h 117"/>
                  <a:gd name="T4" fmla="*/ 131 w 135"/>
                  <a:gd name="T5" fmla="*/ 66 h 117"/>
                  <a:gd name="T6" fmla="*/ 68 w 135"/>
                  <a:gd name="T7" fmla="*/ 66 h 117"/>
                  <a:gd name="T8" fmla="*/ 68 w 135"/>
                  <a:gd name="T9" fmla="*/ 61 h 117"/>
                  <a:gd name="T10" fmla="*/ 133 w 135"/>
                  <a:gd name="T11" fmla="*/ 61 h 117"/>
                  <a:gd name="T12" fmla="*/ 135 w 135"/>
                  <a:gd name="T13" fmla="*/ 64 h 117"/>
                  <a:gd name="T14" fmla="*/ 135 w 135"/>
                  <a:gd name="T15" fmla="*/ 90 h 117"/>
                  <a:gd name="T16" fmla="*/ 133 w 135"/>
                  <a:gd name="T17" fmla="*/ 92 h 117"/>
                  <a:gd name="T18" fmla="*/ 68 w 135"/>
                  <a:gd name="T19" fmla="*/ 92 h 117"/>
                  <a:gd name="T20" fmla="*/ 68 w 135"/>
                  <a:gd name="T21" fmla="*/ 87 h 117"/>
                  <a:gd name="T22" fmla="*/ 18 w 135"/>
                  <a:gd name="T23" fmla="*/ 109 h 117"/>
                  <a:gd name="T24" fmla="*/ 37 w 135"/>
                  <a:gd name="T25" fmla="*/ 88 h 117"/>
                  <a:gd name="T26" fmla="*/ 39 w 135"/>
                  <a:gd name="T27" fmla="*/ 87 h 117"/>
                  <a:gd name="T28" fmla="*/ 39 w 135"/>
                  <a:gd name="T29" fmla="*/ 87 h 117"/>
                  <a:gd name="T30" fmla="*/ 68 w 135"/>
                  <a:gd name="T31" fmla="*/ 87 h 117"/>
                  <a:gd name="T32" fmla="*/ 68 w 135"/>
                  <a:gd name="T33" fmla="*/ 92 h 117"/>
                  <a:gd name="T34" fmla="*/ 40 w 135"/>
                  <a:gd name="T35" fmla="*/ 92 h 117"/>
                  <a:gd name="T36" fmla="*/ 18 w 135"/>
                  <a:gd name="T37" fmla="*/ 116 h 117"/>
                  <a:gd name="T38" fmla="*/ 16 w 135"/>
                  <a:gd name="T39" fmla="*/ 117 h 117"/>
                  <a:gd name="T40" fmla="*/ 13 w 135"/>
                  <a:gd name="T41" fmla="*/ 115 h 117"/>
                  <a:gd name="T42" fmla="*/ 13 w 135"/>
                  <a:gd name="T43" fmla="*/ 92 h 117"/>
                  <a:gd name="T44" fmla="*/ 2 w 135"/>
                  <a:gd name="T45" fmla="*/ 92 h 117"/>
                  <a:gd name="T46" fmla="*/ 0 w 135"/>
                  <a:gd name="T47" fmla="*/ 90 h 117"/>
                  <a:gd name="T48" fmla="*/ 0 w 135"/>
                  <a:gd name="T49" fmla="*/ 2 h 117"/>
                  <a:gd name="T50" fmla="*/ 2 w 135"/>
                  <a:gd name="T51" fmla="*/ 0 h 117"/>
                  <a:gd name="T52" fmla="*/ 43 w 135"/>
                  <a:gd name="T53" fmla="*/ 0 h 117"/>
                  <a:gd name="T54" fmla="*/ 45 w 135"/>
                  <a:gd name="T55" fmla="*/ 2 h 117"/>
                  <a:gd name="T56" fmla="*/ 45 w 135"/>
                  <a:gd name="T57" fmla="*/ 59 h 117"/>
                  <a:gd name="T58" fmla="*/ 45 w 135"/>
                  <a:gd name="T59" fmla="*/ 61 h 117"/>
                  <a:gd name="T60" fmla="*/ 48 w 135"/>
                  <a:gd name="T61" fmla="*/ 61 h 117"/>
                  <a:gd name="T62" fmla="*/ 68 w 135"/>
                  <a:gd name="T63" fmla="*/ 61 h 117"/>
                  <a:gd name="T64" fmla="*/ 68 w 135"/>
                  <a:gd name="T65" fmla="*/ 66 h 117"/>
                  <a:gd name="T66" fmla="*/ 48 w 135"/>
                  <a:gd name="T67" fmla="*/ 66 h 117"/>
                  <a:gd name="T68" fmla="*/ 43 w 135"/>
                  <a:gd name="T69" fmla="*/ 66 h 117"/>
                  <a:gd name="T70" fmla="*/ 40 w 135"/>
                  <a:gd name="T71" fmla="*/ 64 h 117"/>
                  <a:gd name="T72" fmla="*/ 40 w 135"/>
                  <a:gd name="T73" fmla="*/ 59 h 117"/>
                  <a:gd name="T74" fmla="*/ 40 w 135"/>
                  <a:gd name="T75" fmla="*/ 5 h 117"/>
                  <a:gd name="T76" fmla="*/ 4 w 135"/>
                  <a:gd name="T77" fmla="*/ 5 h 117"/>
                  <a:gd name="T78" fmla="*/ 4 w 135"/>
                  <a:gd name="T79" fmla="*/ 87 h 117"/>
                  <a:gd name="T80" fmla="*/ 16 w 135"/>
                  <a:gd name="T81" fmla="*/ 87 h 117"/>
                  <a:gd name="T82" fmla="*/ 18 w 135"/>
                  <a:gd name="T83" fmla="*/ 90 h 117"/>
                  <a:gd name="T84" fmla="*/ 18 w 135"/>
                  <a:gd name="T85" fmla="*/ 10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5" h="117">
                    <a:moveTo>
                      <a:pt x="68" y="87"/>
                    </a:moveTo>
                    <a:cubicBezTo>
                      <a:pt x="131" y="87"/>
                      <a:pt x="131" y="87"/>
                      <a:pt x="131" y="87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133" y="61"/>
                      <a:pt x="133" y="61"/>
                      <a:pt x="133" y="61"/>
                    </a:cubicBezTo>
                    <a:cubicBezTo>
                      <a:pt x="134" y="61"/>
                      <a:pt x="135" y="62"/>
                      <a:pt x="135" y="64"/>
                    </a:cubicBezTo>
                    <a:cubicBezTo>
                      <a:pt x="135" y="90"/>
                      <a:pt x="135" y="90"/>
                      <a:pt x="135" y="90"/>
                    </a:cubicBezTo>
                    <a:cubicBezTo>
                      <a:pt x="135" y="91"/>
                      <a:pt x="134" y="92"/>
                      <a:pt x="133" y="92"/>
                    </a:cubicBezTo>
                    <a:cubicBezTo>
                      <a:pt x="68" y="92"/>
                      <a:pt x="68" y="92"/>
                      <a:pt x="68" y="92"/>
                    </a:cubicBezTo>
                    <a:lnTo>
                      <a:pt x="68" y="87"/>
                    </a:lnTo>
                    <a:close/>
                    <a:moveTo>
                      <a:pt x="18" y="109"/>
                    </a:moveTo>
                    <a:cubicBezTo>
                      <a:pt x="37" y="88"/>
                      <a:pt x="37" y="88"/>
                      <a:pt x="37" y="88"/>
                    </a:cubicBezTo>
                    <a:cubicBezTo>
                      <a:pt x="38" y="88"/>
                      <a:pt x="38" y="87"/>
                      <a:pt x="39" y="87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7" y="117"/>
                      <a:pt x="16" y="117"/>
                      <a:pt x="16" y="117"/>
                    </a:cubicBezTo>
                    <a:cubicBezTo>
                      <a:pt x="14" y="117"/>
                      <a:pt x="13" y="116"/>
                      <a:pt x="13" y="115"/>
                    </a:cubicBezTo>
                    <a:cubicBezTo>
                      <a:pt x="13" y="92"/>
                      <a:pt x="13" y="92"/>
                      <a:pt x="13" y="92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1" y="92"/>
                      <a:pt x="0" y="91"/>
                      <a:pt x="0" y="9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5" y="2"/>
                    </a:cubicBezTo>
                    <a:cubicBezTo>
                      <a:pt x="45" y="59"/>
                      <a:pt x="45" y="59"/>
                      <a:pt x="45" y="59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1" y="66"/>
                      <a:pt x="40" y="65"/>
                      <a:pt x="40" y="64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87"/>
                      <a:pt x="4" y="87"/>
                      <a:pt x="4" y="87"/>
                    </a:cubicBezTo>
                    <a:cubicBezTo>
                      <a:pt x="16" y="87"/>
                      <a:pt x="16" y="87"/>
                      <a:pt x="16" y="87"/>
                    </a:cubicBezTo>
                    <a:cubicBezTo>
                      <a:pt x="17" y="87"/>
                      <a:pt x="18" y="88"/>
                      <a:pt x="18" y="90"/>
                    </a:cubicBezTo>
                    <a:lnTo>
                      <a:pt x="18" y="1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6" name="Freeform 46"/>
              <p:cNvSpPr>
                <a:spLocks noEditPoints="1"/>
              </p:cNvSpPr>
              <p:nvPr/>
            </p:nvSpPr>
            <p:spPr bwMode="auto">
              <a:xfrm>
                <a:off x="8456613" y="1238250"/>
                <a:ext cx="277813" cy="279400"/>
              </a:xfrm>
              <a:custGeom>
                <a:avLst/>
                <a:gdLst>
                  <a:gd name="T0" fmla="*/ 94 w 123"/>
                  <a:gd name="T1" fmla="*/ 56 h 123"/>
                  <a:gd name="T2" fmla="*/ 91 w 123"/>
                  <a:gd name="T3" fmla="*/ 42 h 123"/>
                  <a:gd name="T4" fmla="*/ 96 w 123"/>
                  <a:gd name="T5" fmla="*/ 29 h 123"/>
                  <a:gd name="T6" fmla="*/ 86 w 123"/>
                  <a:gd name="T7" fmla="*/ 9 h 123"/>
                  <a:gd name="T8" fmla="*/ 103 w 123"/>
                  <a:gd name="T9" fmla="*/ 28 h 123"/>
                  <a:gd name="T10" fmla="*/ 113 w 123"/>
                  <a:gd name="T11" fmla="*/ 41 h 123"/>
                  <a:gd name="T12" fmla="*/ 121 w 123"/>
                  <a:gd name="T13" fmla="*/ 73 h 123"/>
                  <a:gd name="T14" fmla="*/ 96 w 123"/>
                  <a:gd name="T15" fmla="*/ 83 h 123"/>
                  <a:gd name="T16" fmla="*/ 95 w 123"/>
                  <a:gd name="T17" fmla="*/ 102 h 123"/>
                  <a:gd name="T18" fmla="*/ 93 w 123"/>
                  <a:gd name="T19" fmla="*/ 94 h 123"/>
                  <a:gd name="T20" fmla="*/ 86 w 123"/>
                  <a:gd name="T21" fmla="*/ 84 h 123"/>
                  <a:gd name="T22" fmla="*/ 86 w 123"/>
                  <a:gd name="T23" fmla="*/ 62 h 123"/>
                  <a:gd name="T24" fmla="*/ 116 w 123"/>
                  <a:gd name="T25" fmla="*/ 75 h 123"/>
                  <a:gd name="T26" fmla="*/ 75 w 123"/>
                  <a:gd name="T27" fmla="*/ 52 h 123"/>
                  <a:gd name="T28" fmla="*/ 82 w 123"/>
                  <a:gd name="T29" fmla="*/ 56 h 123"/>
                  <a:gd name="T30" fmla="*/ 83 w 123"/>
                  <a:gd name="T31" fmla="*/ 27 h 123"/>
                  <a:gd name="T32" fmla="*/ 74 w 123"/>
                  <a:gd name="T33" fmla="*/ 48 h 123"/>
                  <a:gd name="T34" fmla="*/ 75 w 123"/>
                  <a:gd name="T35" fmla="*/ 7 h 123"/>
                  <a:gd name="T36" fmla="*/ 75 w 123"/>
                  <a:gd name="T37" fmla="*/ 115 h 123"/>
                  <a:gd name="T38" fmla="*/ 71 w 123"/>
                  <a:gd name="T39" fmla="*/ 111 h 123"/>
                  <a:gd name="T40" fmla="*/ 84 w 123"/>
                  <a:gd name="T41" fmla="*/ 95 h 123"/>
                  <a:gd name="T42" fmla="*/ 74 w 123"/>
                  <a:gd name="T43" fmla="*/ 74 h 123"/>
                  <a:gd name="T44" fmla="*/ 76 w 123"/>
                  <a:gd name="T45" fmla="*/ 67 h 123"/>
                  <a:gd name="T46" fmla="*/ 86 w 123"/>
                  <a:gd name="T47" fmla="*/ 79 h 123"/>
                  <a:gd name="T48" fmla="*/ 63 w 123"/>
                  <a:gd name="T49" fmla="*/ 29 h 123"/>
                  <a:gd name="T50" fmla="*/ 67 w 123"/>
                  <a:gd name="T51" fmla="*/ 41 h 123"/>
                  <a:gd name="T52" fmla="*/ 63 w 123"/>
                  <a:gd name="T53" fmla="*/ 14 h 123"/>
                  <a:gd name="T54" fmla="*/ 67 w 123"/>
                  <a:gd name="T55" fmla="*/ 114 h 123"/>
                  <a:gd name="T56" fmla="*/ 67 w 123"/>
                  <a:gd name="T57" fmla="*/ 81 h 123"/>
                  <a:gd name="T58" fmla="*/ 63 w 123"/>
                  <a:gd name="T59" fmla="*/ 86 h 123"/>
                  <a:gd name="T60" fmla="*/ 61 w 123"/>
                  <a:gd name="T61" fmla="*/ 5 h 123"/>
                  <a:gd name="T62" fmla="*/ 53 w 123"/>
                  <a:gd name="T63" fmla="*/ 21 h 123"/>
                  <a:gd name="T64" fmla="*/ 53 w 123"/>
                  <a:gd name="T65" fmla="*/ 48 h 123"/>
                  <a:gd name="T66" fmla="*/ 61 w 123"/>
                  <a:gd name="T67" fmla="*/ 28 h 123"/>
                  <a:gd name="T68" fmla="*/ 61 w 123"/>
                  <a:gd name="T69" fmla="*/ 79 h 123"/>
                  <a:gd name="T70" fmla="*/ 53 w 123"/>
                  <a:gd name="T71" fmla="*/ 101 h 123"/>
                  <a:gd name="T72" fmla="*/ 56 w 123"/>
                  <a:gd name="T73" fmla="*/ 114 h 123"/>
                  <a:gd name="T74" fmla="*/ 48 w 123"/>
                  <a:gd name="T75" fmla="*/ 7 h 123"/>
                  <a:gd name="T76" fmla="*/ 53 w 123"/>
                  <a:gd name="T77" fmla="*/ 12 h 123"/>
                  <a:gd name="T78" fmla="*/ 40 w 123"/>
                  <a:gd name="T79" fmla="*/ 27 h 123"/>
                  <a:gd name="T80" fmla="*/ 50 w 123"/>
                  <a:gd name="T81" fmla="*/ 48 h 123"/>
                  <a:gd name="T82" fmla="*/ 44 w 123"/>
                  <a:gd name="T83" fmla="*/ 60 h 123"/>
                  <a:gd name="T84" fmla="*/ 44 w 123"/>
                  <a:gd name="T85" fmla="*/ 62 h 123"/>
                  <a:gd name="T86" fmla="*/ 43 w 123"/>
                  <a:gd name="T87" fmla="*/ 69 h 123"/>
                  <a:gd name="T88" fmla="*/ 40 w 123"/>
                  <a:gd name="T89" fmla="*/ 95 h 123"/>
                  <a:gd name="T90" fmla="*/ 53 w 123"/>
                  <a:gd name="T91" fmla="*/ 74 h 123"/>
                  <a:gd name="T92" fmla="*/ 47 w 123"/>
                  <a:gd name="T93" fmla="*/ 114 h 123"/>
                  <a:gd name="T94" fmla="*/ 38 w 123"/>
                  <a:gd name="T95" fmla="*/ 36 h 123"/>
                  <a:gd name="T96" fmla="*/ 28 w 123"/>
                  <a:gd name="T97" fmla="*/ 32 h 123"/>
                  <a:gd name="T98" fmla="*/ 36 w 123"/>
                  <a:gd name="T99" fmla="*/ 42 h 123"/>
                  <a:gd name="T100" fmla="*/ 30 w 123"/>
                  <a:gd name="T101" fmla="*/ 56 h 123"/>
                  <a:gd name="T102" fmla="*/ 5 w 123"/>
                  <a:gd name="T103" fmla="*/ 60 h 123"/>
                  <a:gd name="T104" fmla="*/ 30 w 123"/>
                  <a:gd name="T105" fmla="*/ 66 h 123"/>
                  <a:gd name="T106" fmla="*/ 33 w 123"/>
                  <a:gd name="T107" fmla="*/ 80 h 123"/>
                  <a:gd name="T108" fmla="*/ 28 w 123"/>
                  <a:gd name="T109" fmla="*/ 94 h 123"/>
                  <a:gd name="T110" fmla="*/ 38 w 123"/>
                  <a:gd name="T111" fmla="*/ 114 h 123"/>
                  <a:gd name="T112" fmla="*/ 9 w 123"/>
                  <a:gd name="T113" fmla="*/ 86 h 123"/>
                  <a:gd name="T114" fmla="*/ 3 w 123"/>
                  <a:gd name="T115" fmla="*/ 76 h 123"/>
                  <a:gd name="T116" fmla="*/ 7 w 123"/>
                  <a:gd name="T117" fmla="*/ 41 h 123"/>
                  <a:gd name="T118" fmla="*/ 9 w 123"/>
                  <a:gd name="T119" fmla="*/ 37 h 123"/>
                  <a:gd name="T120" fmla="*/ 38 w 123"/>
                  <a:gd name="T121" fmla="*/ 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3" h="123">
                    <a:moveTo>
                      <a:pt x="118" y="60"/>
                    </a:moveTo>
                    <a:cubicBezTo>
                      <a:pt x="109" y="60"/>
                      <a:pt x="109" y="60"/>
                      <a:pt x="109" y="60"/>
                    </a:cubicBezTo>
                    <a:cubicBezTo>
                      <a:pt x="107" y="60"/>
                      <a:pt x="106" y="59"/>
                      <a:pt x="106" y="58"/>
                    </a:cubicBezTo>
                    <a:cubicBezTo>
                      <a:pt x="106" y="57"/>
                      <a:pt x="107" y="57"/>
                      <a:pt x="107" y="56"/>
                    </a:cubicBezTo>
                    <a:cubicBezTo>
                      <a:pt x="116" y="48"/>
                      <a:pt x="116" y="48"/>
                      <a:pt x="116" y="48"/>
                    </a:cubicBezTo>
                    <a:cubicBezTo>
                      <a:pt x="114" y="46"/>
                      <a:pt x="114" y="46"/>
                      <a:pt x="114" y="46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1" y="60"/>
                      <a:pt x="100" y="60"/>
                      <a:pt x="99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4" y="60"/>
                      <a:pt x="93" y="59"/>
                      <a:pt x="93" y="58"/>
                    </a:cubicBezTo>
                    <a:cubicBezTo>
                      <a:pt x="93" y="57"/>
                      <a:pt x="93" y="57"/>
                      <a:pt x="94" y="56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7" y="60"/>
                      <a:pt x="87" y="60"/>
                      <a:pt x="86" y="60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7" y="42"/>
                      <a:pt x="86" y="42"/>
                      <a:pt x="86" y="41"/>
                    </a:cubicBezTo>
                    <a:cubicBezTo>
                      <a:pt x="86" y="38"/>
                      <a:pt x="86" y="38"/>
                      <a:pt x="86" y="38"/>
                    </a:cubicBezTo>
                    <a:cubicBezTo>
                      <a:pt x="86" y="38"/>
                      <a:pt x="86" y="38"/>
                      <a:pt x="86" y="38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89" y="35"/>
                      <a:pt x="90" y="35"/>
                      <a:pt x="91" y="35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6" y="33"/>
                      <a:pt x="95" y="32"/>
                      <a:pt x="95" y="30"/>
                    </a:cubicBezTo>
                    <a:cubicBezTo>
                      <a:pt x="95" y="30"/>
                      <a:pt x="95" y="29"/>
                      <a:pt x="96" y="29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8"/>
                      <a:pt x="92" y="28"/>
                      <a:pt x="91" y="27"/>
                    </a:cubicBezTo>
                    <a:cubicBezTo>
                      <a:pt x="90" y="27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9" y="33"/>
                      <a:pt x="88" y="34"/>
                      <a:pt x="88" y="34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4" y="9"/>
                      <a:pt x="95" y="10"/>
                      <a:pt x="95" y="11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2" y="15"/>
                      <a:pt x="103" y="15"/>
                    </a:cubicBezTo>
                    <a:cubicBezTo>
                      <a:pt x="107" y="20"/>
                      <a:pt x="107" y="20"/>
                      <a:pt x="107" y="20"/>
                    </a:cubicBezTo>
                    <a:cubicBezTo>
                      <a:pt x="108" y="20"/>
                      <a:pt x="108" y="20"/>
                      <a:pt x="108" y="20"/>
                    </a:cubicBezTo>
                    <a:cubicBezTo>
                      <a:pt x="108" y="21"/>
                      <a:pt x="108" y="23"/>
                      <a:pt x="108" y="23"/>
                    </a:cubicBezTo>
                    <a:cubicBezTo>
                      <a:pt x="103" y="28"/>
                      <a:pt x="103" y="28"/>
                      <a:pt x="103" y="28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13" y="28"/>
                      <a:pt x="114" y="29"/>
                      <a:pt x="114" y="30"/>
                    </a:cubicBezTo>
                    <a:cubicBezTo>
                      <a:pt x="114" y="37"/>
                      <a:pt x="114" y="37"/>
                      <a:pt x="114" y="37"/>
                    </a:cubicBezTo>
                    <a:cubicBezTo>
                      <a:pt x="114" y="38"/>
                      <a:pt x="113" y="39"/>
                      <a:pt x="112" y="39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9"/>
                      <a:pt x="96" y="40"/>
                      <a:pt x="96" y="40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6" y="47"/>
                      <a:pt x="96" y="47"/>
                      <a:pt x="95" y="47"/>
                    </a:cubicBezTo>
                    <a:cubicBezTo>
                      <a:pt x="96" y="47"/>
                      <a:pt x="96" y="48"/>
                      <a:pt x="96" y="48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3"/>
                      <a:pt x="101" y="53"/>
                      <a:pt x="101" y="53"/>
                    </a:cubicBezTo>
                    <a:cubicBezTo>
                      <a:pt x="113" y="41"/>
                      <a:pt x="113" y="41"/>
                      <a:pt x="113" y="41"/>
                    </a:cubicBezTo>
                    <a:cubicBezTo>
                      <a:pt x="113" y="41"/>
                      <a:pt x="113" y="41"/>
                      <a:pt x="113" y="41"/>
                    </a:cubicBezTo>
                    <a:cubicBezTo>
                      <a:pt x="114" y="40"/>
                      <a:pt x="115" y="40"/>
                      <a:pt x="116" y="41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2" y="47"/>
                      <a:pt x="122" y="48"/>
                      <a:pt x="121" y="49"/>
                    </a:cubicBezTo>
                    <a:cubicBezTo>
                      <a:pt x="114" y="56"/>
                      <a:pt x="114" y="56"/>
                      <a:pt x="114" y="56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22" y="56"/>
                      <a:pt x="123" y="57"/>
                      <a:pt x="123" y="58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23" y="66"/>
                      <a:pt x="122" y="67"/>
                      <a:pt x="121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21" y="73"/>
                      <a:pt x="121" y="73"/>
                      <a:pt x="121" y="73"/>
                    </a:cubicBezTo>
                    <a:cubicBezTo>
                      <a:pt x="122" y="74"/>
                      <a:pt x="122" y="76"/>
                      <a:pt x="121" y="76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5" y="82"/>
                      <a:pt x="114" y="82"/>
                      <a:pt x="113" y="81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5" y="75"/>
                    </a:cubicBezTo>
                    <a:cubicBezTo>
                      <a:pt x="96" y="75"/>
                      <a:pt x="96" y="76"/>
                      <a:pt x="96" y="76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3" y="83"/>
                      <a:pt x="114" y="84"/>
                      <a:pt x="114" y="86"/>
                    </a:cubicBezTo>
                    <a:cubicBezTo>
                      <a:pt x="114" y="92"/>
                      <a:pt x="114" y="92"/>
                      <a:pt x="114" y="92"/>
                    </a:cubicBezTo>
                    <a:cubicBezTo>
                      <a:pt x="114" y="93"/>
                      <a:pt x="113" y="94"/>
                      <a:pt x="112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100"/>
                      <a:pt x="108" y="101"/>
                      <a:pt x="108" y="102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02" y="108"/>
                      <a:pt x="100" y="108"/>
                      <a:pt x="100" y="107"/>
                    </a:cubicBezTo>
                    <a:cubicBezTo>
                      <a:pt x="95" y="102"/>
                      <a:pt x="95" y="102"/>
                      <a:pt x="95" y="102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5" y="113"/>
                      <a:pt x="94" y="114"/>
                      <a:pt x="93" y="114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9"/>
                      <a:pt x="88" y="90"/>
                      <a:pt x="88" y="90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89" y="109"/>
                      <a:pt x="89" y="109"/>
                      <a:pt x="89" y="109"/>
                    </a:cubicBezTo>
                    <a:cubicBezTo>
                      <a:pt x="90" y="109"/>
                      <a:pt x="90" y="109"/>
                      <a:pt x="90" y="109"/>
                    </a:cubicBezTo>
                    <a:cubicBezTo>
                      <a:pt x="90" y="97"/>
                      <a:pt x="90" y="97"/>
                      <a:pt x="90" y="97"/>
                    </a:cubicBezTo>
                    <a:cubicBezTo>
                      <a:pt x="90" y="95"/>
                      <a:pt x="91" y="94"/>
                      <a:pt x="93" y="94"/>
                    </a:cubicBezTo>
                    <a:cubicBezTo>
                      <a:pt x="93" y="94"/>
                      <a:pt x="94" y="95"/>
                      <a:pt x="94" y="95"/>
                    </a:cubicBezTo>
                    <a:cubicBezTo>
                      <a:pt x="101" y="102"/>
                      <a:pt x="101" y="102"/>
                      <a:pt x="101" y="102"/>
                    </a:cubicBezTo>
                    <a:cubicBezTo>
                      <a:pt x="102" y="101"/>
                      <a:pt x="102" y="101"/>
                      <a:pt x="102" y="101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5" y="93"/>
                      <a:pt x="95" y="91"/>
                      <a:pt x="96" y="90"/>
                    </a:cubicBezTo>
                    <a:cubicBezTo>
                      <a:pt x="96" y="90"/>
                      <a:pt x="97" y="90"/>
                      <a:pt x="97" y="90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109" y="90"/>
                      <a:pt x="109" y="90"/>
                      <a:pt x="109" y="90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0" y="88"/>
                      <a:pt x="89" y="88"/>
                      <a:pt x="89" y="87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7" y="80"/>
                      <a:pt x="87" y="80"/>
                      <a:pt x="88" y="80"/>
                    </a:cubicBezTo>
                    <a:cubicBezTo>
                      <a:pt x="88" y="80"/>
                      <a:pt x="88" y="80"/>
                      <a:pt x="88" y="80"/>
                    </a:cubicBezTo>
                    <a:cubicBezTo>
                      <a:pt x="91" y="80"/>
                      <a:pt x="91" y="80"/>
                      <a:pt x="91" y="80"/>
                    </a:cubicBezTo>
                    <a:cubicBezTo>
                      <a:pt x="91" y="79"/>
                      <a:pt x="91" y="79"/>
                      <a:pt x="91" y="79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86" y="74"/>
                      <a:pt x="86" y="74"/>
                      <a:pt x="86" y="74"/>
                    </a:cubicBezTo>
                    <a:cubicBezTo>
                      <a:pt x="92" y="74"/>
                      <a:pt x="92" y="74"/>
                      <a:pt x="92" y="74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7" y="62"/>
                      <a:pt x="87" y="62"/>
                      <a:pt x="88" y="63"/>
                    </a:cubicBezTo>
                    <a:cubicBezTo>
                      <a:pt x="95" y="70"/>
                      <a:pt x="95" y="70"/>
                      <a:pt x="95" y="70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4" y="66"/>
                      <a:pt x="94" y="66"/>
                      <a:pt x="94" y="66"/>
                    </a:cubicBezTo>
                    <a:cubicBezTo>
                      <a:pt x="93" y="65"/>
                      <a:pt x="93" y="64"/>
                      <a:pt x="94" y="63"/>
                    </a:cubicBezTo>
                    <a:cubicBezTo>
                      <a:pt x="94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9" y="62"/>
                      <a:pt x="99" y="62"/>
                      <a:pt x="99" y="62"/>
                    </a:cubicBezTo>
                    <a:cubicBezTo>
                      <a:pt x="100" y="62"/>
                      <a:pt x="101" y="62"/>
                      <a:pt x="101" y="63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16" y="75"/>
                      <a:pt x="116" y="75"/>
                      <a:pt x="116" y="75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6" y="65"/>
                      <a:pt x="106" y="64"/>
                      <a:pt x="107" y="63"/>
                    </a:cubicBezTo>
                    <a:cubicBezTo>
                      <a:pt x="107" y="62"/>
                      <a:pt x="108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8" y="62"/>
                      <a:pt x="118" y="62"/>
                      <a:pt x="118" y="62"/>
                    </a:cubicBezTo>
                    <a:lnTo>
                      <a:pt x="118" y="60"/>
                    </a:lnTo>
                    <a:close/>
                    <a:moveTo>
                      <a:pt x="86" y="60"/>
                    </a:moveTo>
                    <a:cubicBezTo>
                      <a:pt x="80" y="60"/>
                      <a:pt x="80" y="60"/>
                      <a:pt x="80" y="60"/>
                    </a:cubicBezTo>
                    <a:cubicBezTo>
                      <a:pt x="78" y="60"/>
                      <a:pt x="77" y="59"/>
                      <a:pt x="77" y="58"/>
                    </a:cubicBezTo>
                    <a:cubicBezTo>
                      <a:pt x="77" y="57"/>
                      <a:pt x="77" y="56"/>
                      <a:pt x="76" y="55"/>
                    </a:cubicBezTo>
                    <a:cubicBezTo>
                      <a:pt x="76" y="55"/>
                      <a:pt x="76" y="55"/>
                      <a:pt x="76" y="55"/>
                    </a:cubicBezTo>
                    <a:cubicBezTo>
                      <a:pt x="76" y="54"/>
                      <a:pt x="75" y="53"/>
                      <a:pt x="75" y="52"/>
                    </a:cubicBezTo>
                    <a:cubicBezTo>
                      <a:pt x="74" y="51"/>
                      <a:pt x="74" y="50"/>
                      <a:pt x="75" y="49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80" y="44"/>
                      <a:pt x="81" y="44"/>
                      <a:pt x="81" y="44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80" y="52"/>
                      <a:pt x="80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4"/>
                      <a:pt x="81" y="55"/>
                      <a:pt x="82" y="56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60"/>
                      <a:pt x="86" y="60"/>
                      <a:pt x="86" y="60"/>
                    </a:cubicBezTo>
                    <a:close/>
                    <a:moveTo>
                      <a:pt x="86" y="41"/>
                    </a:moveTo>
                    <a:cubicBezTo>
                      <a:pt x="86" y="41"/>
                      <a:pt x="85" y="40"/>
                      <a:pt x="85" y="40"/>
                    </a:cubicBezTo>
                    <a:cubicBezTo>
                      <a:pt x="85" y="39"/>
                      <a:pt x="86" y="39"/>
                      <a:pt x="86" y="38"/>
                    </a:cubicBezTo>
                    <a:cubicBezTo>
                      <a:pt x="86" y="41"/>
                      <a:pt x="86" y="41"/>
                      <a:pt x="86" y="41"/>
                    </a:cubicBezTo>
                    <a:close/>
                    <a:moveTo>
                      <a:pt x="86" y="36"/>
                    </a:moveTo>
                    <a:cubicBezTo>
                      <a:pt x="86" y="9"/>
                      <a:pt x="86" y="9"/>
                      <a:pt x="86" y="9"/>
                    </a:cubicBezTo>
                    <a:cubicBezTo>
                      <a:pt x="85" y="9"/>
                      <a:pt x="84" y="10"/>
                      <a:pt x="84" y="11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4" y="27"/>
                      <a:pt x="83" y="27"/>
                      <a:pt x="83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1" y="43"/>
                      <a:pt x="71" y="43"/>
                      <a:pt x="71" y="43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2" y="49"/>
                      <a:pt x="73" y="49"/>
                      <a:pt x="74" y="48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79" y="43"/>
                      <a:pt x="79" y="42"/>
                      <a:pt x="79" y="4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2" y="37"/>
                    </a:cubicBezTo>
                    <a:cubicBezTo>
                      <a:pt x="82" y="38"/>
                      <a:pt x="84" y="38"/>
                      <a:pt x="85" y="37"/>
                    </a:cubicBezTo>
                    <a:cubicBezTo>
                      <a:pt x="86" y="36"/>
                      <a:pt x="86" y="36"/>
                      <a:pt x="86" y="36"/>
                    </a:cubicBezTo>
                    <a:close/>
                    <a:moveTo>
                      <a:pt x="71" y="14"/>
                    </a:moveTo>
                    <a:cubicBezTo>
                      <a:pt x="77" y="9"/>
                      <a:pt x="77" y="9"/>
                      <a:pt x="77" y="9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5"/>
                      <a:pt x="71" y="5"/>
                      <a:pt x="71" y="5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5" y="1"/>
                      <a:pt x="76" y="1"/>
                      <a:pt x="77" y="2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3" y="8"/>
                      <a:pt x="83" y="9"/>
                      <a:pt x="82" y="10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14"/>
                      <a:pt x="71" y="14"/>
                      <a:pt x="71" y="14"/>
                    </a:cubicBezTo>
                    <a:close/>
                    <a:moveTo>
                      <a:pt x="71" y="111"/>
                    </a:moveTo>
                    <a:cubicBezTo>
                      <a:pt x="75" y="115"/>
                      <a:pt x="75" y="115"/>
                      <a:pt x="75" y="115"/>
                    </a:cubicBezTo>
                    <a:cubicBezTo>
                      <a:pt x="77" y="114"/>
                      <a:pt x="77" y="114"/>
                      <a:pt x="77" y="114"/>
                    </a:cubicBezTo>
                    <a:cubicBezTo>
                      <a:pt x="71" y="108"/>
                      <a:pt x="71" y="108"/>
                      <a:pt x="71" y="108"/>
                    </a:cubicBezTo>
                    <a:cubicBezTo>
                      <a:pt x="71" y="101"/>
                      <a:pt x="71" y="101"/>
                      <a:pt x="71" y="101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3" y="113"/>
                      <a:pt x="83" y="115"/>
                      <a:pt x="82" y="115"/>
                    </a:cubicBezTo>
                    <a:cubicBezTo>
                      <a:pt x="77" y="120"/>
                      <a:pt x="77" y="120"/>
                      <a:pt x="77" y="120"/>
                    </a:cubicBezTo>
                    <a:cubicBezTo>
                      <a:pt x="77" y="120"/>
                      <a:pt x="77" y="120"/>
                      <a:pt x="77" y="120"/>
                    </a:cubicBezTo>
                    <a:cubicBezTo>
                      <a:pt x="76" y="121"/>
                      <a:pt x="75" y="121"/>
                      <a:pt x="74" y="120"/>
                    </a:cubicBezTo>
                    <a:cubicBezTo>
                      <a:pt x="71" y="117"/>
                      <a:pt x="71" y="117"/>
                      <a:pt x="71" y="117"/>
                    </a:cubicBezTo>
                    <a:cubicBezTo>
                      <a:pt x="71" y="111"/>
                      <a:pt x="71" y="111"/>
                      <a:pt x="71" y="111"/>
                    </a:cubicBezTo>
                    <a:close/>
                    <a:moveTo>
                      <a:pt x="71" y="74"/>
                    </a:move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79"/>
                      <a:pt x="72" y="79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91"/>
                      <a:pt x="74" y="91"/>
                      <a:pt x="74" y="91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5" y="96"/>
                      <a:pt x="75" y="96"/>
                      <a:pt x="75" y="96"/>
                    </a:cubicBezTo>
                    <a:cubicBezTo>
                      <a:pt x="75" y="95"/>
                      <a:pt x="76" y="95"/>
                      <a:pt x="76" y="95"/>
                    </a:cubicBezTo>
                    <a:cubicBezTo>
                      <a:pt x="76" y="95"/>
                      <a:pt x="76" y="95"/>
                      <a:pt x="77" y="95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83" y="95"/>
                      <a:pt x="84" y="95"/>
                      <a:pt x="84" y="95"/>
                    </a:cubicBezTo>
                    <a:cubicBezTo>
                      <a:pt x="84" y="111"/>
                      <a:pt x="84" y="111"/>
                      <a:pt x="84" y="111"/>
                    </a:cubicBezTo>
                    <a:cubicBezTo>
                      <a:pt x="84" y="112"/>
                      <a:pt x="85" y="114"/>
                      <a:pt x="86" y="114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5" y="86"/>
                      <a:pt x="85" y="86"/>
                      <a:pt x="85" y="86"/>
                    </a:cubicBezTo>
                    <a:cubicBezTo>
                      <a:pt x="85" y="85"/>
                      <a:pt x="84" y="85"/>
                      <a:pt x="83" y="85"/>
                    </a:cubicBezTo>
                    <a:cubicBezTo>
                      <a:pt x="82" y="85"/>
                      <a:pt x="81" y="86"/>
                      <a:pt x="81" y="87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79" y="81"/>
                      <a:pt x="79" y="81"/>
                      <a:pt x="79" y="81"/>
                    </a:cubicBezTo>
                    <a:cubicBezTo>
                      <a:pt x="79" y="81"/>
                      <a:pt x="79" y="81"/>
                      <a:pt x="79" y="81"/>
                    </a:cubicBezTo>
                    <a:cubicBezTo>
                      <a:pt x="79" y="80"/>
                      <a:pt x="79" y="80"/>
                      <a:pt x="78" y="79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3" y="74"/>
                      <a:pt x="72" y="74"/>
                      <a:pt x="71" y="74"/>
                    </a:cubicBezTo>
                    <a:close/>
                    <a:moveTo>
                      <a:pt x="86" y="84"/>
                    </a:moveTo>
                    <a:cubicBezTo>
                      <a:pt x="85" y="83"/>
                      <a:pt x="85" y="82"/>
                      <a:pt x="86" y="81"/>
                    </a:cubicBezTo>
                    <a:cubicBezTo>
                      <a:pt x="86" y="84"/>
                      <a:pt x="86" y="84"/>
                      <a:pt x="86" y="84"/>
                    </a:cubicBezTo>
                    <a:close/>
                    <a:moveTo>
                      <a:pt x="86" y="79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81" y="79"/>
                      <a:pt x="80" y="78"/>
                      <a:pt x="79" y="78"/>
                    </a:cubicBezTo>
                    <a:cubicBezTo>
                      <a:pt x="75" y="73"/>
                      <a:pt x="75" y="73"/>
                      <a:pt x="75" y="73"/>
                    </a:cubicBezTo>
                    <a:cubicBezTo>
                      <a:pt x="74" y="72"/>
                      <a:pt x="74" y="71"/>
                      <a:pt x="75" y="70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5" y="69"/>
                      <a:pt x="76" y="68"/>
                      <a:pt x="76" y="67"/>
                    </a:cubicBezTo>
                    <a:cubicBezTo>
                      <a:pt x="77" y="66"/>
                      <a:pt x="77" y="65"/>
                      <a:pt x="77" y="64"/>
                    </a:cubicBezTo>
                    <a:cubicBezTo>
                      <a:pt x="78" y="63"/>
                      <a:pt x="79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2" y="67"/>
                      <a:pt x="82" y="67"/>
                      <a:pt x="82" y="67"/>
                    </a:cubicBezTo>
                    <a:cubicBezTo>
                      <a:pt x="81" y="68"/>
                      <a:pt x="81" y="68"/>
                      <a:pt x="81" y="69"/>
                    </a:cubicBezTo>
                    <a:cubicBezTo>
                      <a:pt x="80" y="70"/>
                      <a:pt x="80" y="71"/>
                      <a:pt x="80" y="71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6" y="74"/>
                      <a:pt x="86" y="74"/>
                      <a:pt x="86" y="74"/>
                    </a:cubicBezTo>
                    <a:lnTo>
                      <a:pt x="86" y="79"/>
                    </a:lnTo>
                    <a:close/>
                    <a:moveTo>
                      <a:pt x="71" y="48"/>
                    </a:moveTo>
                    <a:cubicBezTo>
                      <a:pt x="71" y="48"/>
                      <a:pt x="71" y="48"/>
                      <a:pt x="71" y="48"/>
                    </a:cubicBezTo>
                    <a:cubicBezTo>
                      <a:pt x="70" y="48"/>
                      <a:pt x="69" y="47"/>
                      <a:pt x="68" y="47"/>
                    </a:cubicBezTo>
                    <a:cubicBezTo>
                      <a:pt x="67" y="46"/>
                      <a:pt x="66" y="46"/>
                      <a:pt x="65" y="46"/>
                    </a:cubicBezTo>
                    <a:cubicBezTo>
                      <a:pt x="63" y="46"/>
                      <a:pt x="63" y="45"/>
                      <a:pt x="63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70" y="28"/>
                      <a:pt x="70" y="28"/>
                      <a:pt x="70" y="28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6" y="30"/>
                      <a:pt x="64" y="30"/>
                      <a:pt x="63" y="29"/>
                    </a:cubicBezTo>
                    <a:cubicBezTo>
                      <a:pt x="63" y="29"/>
                      <a:pt x="63" y="28"/>
                      <a:pt x="63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3" y="22"/>
                      <a:pt x="63" y="22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1" y="22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8" y="42"/>
                      <a:pt x="69" y="42"/>
                      <a:pt x="70" y="42"/>
                    </a:cubicBezTo>
                    <a:cubicBezTo>
                      <a:pt x="70" y="42"/>
                      <a:pt x="70" y="43"/>
                      <a:pt x="71" y="43"/>
                    </a:cubicBezTo>
                    <a:cubicBezTo>
                      <a:pt x="71" y="48"/>
                      <a:pt x="71" y="48"/>
                      <a:pt x="71" y="48"/>
                    </a:cubicBezTo>
                    <a:close/>
                    <a:moveTo>
                      <a:pt x="71" y="12"/>
                    </a:moveTo>
                    <a:cubicBezTo>
                      <a:pt x="71" y="5"/>
                      <a:pt x="71" y="5"/>
                      <a:pt x="71" y="5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7" y="1"/>
                      <a:pt x="66" y="0"/>
                      <a:pt x="65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5"/>
                      <a:pt x="63" y="16"/>
                      <a:pt x="63" y="16"/>
                    </a:cubicBezTo>
                    <a:cubicBezTo>
                      <a:pt x="64" y="17"/>
                      <a:pt x="66" y="17"/>
                      <a:pt x="67" y="16"/>
                    </a:cubicBezTo>
                    <a:cubicBezTo>
                      <a:pt x="71" y="12"/>
                      <a:pt x="71" y="12"/>
                      <a:pt x="71" y="12"/>
                    </a:cubicBezTo>
                    <a:close/>
                    <a:moveTo>
                      <a:pt x="62" y="118"/>
                    </a:moveTo>
                    <a:cubicBezTo>
                      <a:pt x="63" y="118"/>
                      <a:pt x="63" y="118"/>
                      <a:pt x="63" y="118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3" y="107"/>
                      <a:pt x="64" y="106"/>
                      <a:pt x="65" y="106"/>
                    </a:cubicBezTo>
                    <a:cubicBezTo>
                      <a:pt x="66" y="106"/>
                      <a:pt x="66" y="106"/>
                      <a:pt x="67" y="106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1" y="117"/>
                      <a:pt x="71" y="117"/>
                      <a:pt x="71" y="117"/>
                    </a:cubicBezTo>
                    <a:cubicBezTo>
                      <a:pt x="67" y="114"/>
                      <a:pt x="67" y="114"/>
                      <a:pt x="67" y="114"/>
                    </a:cubicBezTo>
                    <a:cubicBezTo>
                      <a:pt x="67" y="120"/>
                      <a:pt x="67" y="120"/>
                      <a:pt x="67" y="120"/>
                    </a:cubicBezTo>
                    <a:cubicBezTo>
                      <a:pt x="67" y="122"/>
                      <a:pt x="66" y="123"/>
                      <a:pt x="65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2" y="118"/>
                      <a:pt x="62" y="118"/>
                      <a:pt x="62" y="118"/>
                    </a:cubicBezTo>
                    <a:close/>
                    <a:moveTo>
                      <a:pt x="71" y="108"/>
                    </a:moveTo>
                    <a:cubicBezTo>
                      <a:pt x="71" y="101"/>
                      <a:pt x="71" y="101"/>
                      <a:pt x="71" y="10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70" y="101"/>
                      <a:pt x="70" y="100"/>
                      <a:pt x="71" y="100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8" y="81"/>
                      <a:pt x="69" y="81"/>
                      <a:pt x="70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80"/>
                      <a:pt x="70" y="80"/>
                      <a:pt x="71" y="80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70" y="75"/>
                      <a:pt x="69" y="75"/>
                      <a:pt x="68" y="76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7" y="76"/>
                      <a:pt x="66" y="77"/>
                      <a:pt x="65" y="77"/>
                    </a:cubicBezTo>
                    <a:cubicBezTo>
                      <a:pt x="64" y="77"/>
                      <a:pt x="63" y="78"/>
                      <a:pt x="63" y="79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6"/>
                      <a:pt x="63" y="87"/>
                      <a:pt x="63" y="87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69" y="95"/>
                      <a:pt x="69" y="95"/>
                      <a:pt x="69" y="95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6" y="93"/>
                      <a:pt x="66" y="92"/>
                      <a:pt x="65" y="92"/>
                    </a:cubicBezTo>
                    <a:cubicBezTo>
                      <a:pt x="64" y="92"/>
                      <a:pt x="63" y="93"/>
                      <a:pt x="63" y="95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9"/>
                      <a:pt x="63" y="100"/>
                      <a:pt x="63" y="101"/>
                    </a:cubicBezTo>
                    <a:lnTo>
                      <a:pt x="71" y="108"/>
                    </a:lnTo>
                    <a:close/>
                    <a:moveTo>
                      <a:pt x="62" y="5"/>
                    </a:moveTo>
                    <a:cubicBezTo>
                      <a:pt x="61" y="5"/>
                      <a:pt x="61" y="5"/>
                      <a:pt x="61" y="5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6"/>
                      <a:pt x="60" y="17"/>
                      <a:pt x="59" y="17"/>
                    </a:cubicBezTo>
                    <a:cubicBezTo>
                      <a:pt x="58" y="17"/>
                      <a:pt x="57" y="16"/>
                      <a:pt x="57" y="1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1"/>
                      <a:pt x="57" y="0"/>
                      <a:pt x="59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5"/>
                      <a:pt x="62" y="5"/>
                      <a:pt x="62" y="5"/>
                    </a:cubicBezTo>
                    <a:close/>
                    <a:moveTo>
                      <a:pt x="53" y="14"/>
                    </a:move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6" y="41"/>
                      <a:pt x="56" y="41"/>
                      <a:pt x="56" y="41"/>
                    </a:cubicBezTo>
                    <a:cubicBezTo>
                      <a:pt x="55" y="42"/>
                      <a:pt x="55" y="42"/>
                      <a:pt x="54" y="42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3" y="43"/>
                      <a:pt x="53" y="43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5" y="47"/>
                      <a:pt x="56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7" y="46"/>
                      <a:pt x="58" y="46"/>
                      <a:pt x="59" y="46"/>
                    </a:cubicBezTo>
                    <a:cubicBezTo>
                      <a:pt x="60" y="46"/>
                      <a:pt x="61" y="45"/>
                      <a:pt x="61" y="43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1" y="36"/>
                      <a:pt x="60" y="35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7" y="30"/>
                      <a:pt x="58" y="30"/>
                      <a:pt x="59" y="30"/>
                    </a:cubicBezTo>
                    <a:cubicBezTo>
                      <a:pt x="60" y="30"/>
                      <a:pt x="61" y="29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3"/>
                      <a:pt x="61" y="22"/>
                      <a:pt x="60" y="22"/>
                    </a:cubicBezTo>
                    <a:cubicBezTo>
                      <a:pt x="53" y="14"/>
                      <a:pt x="53" y="14"/>
                      <a:pt x="53" y="14"/>
                    </a:cubicBezTo>
                    <a:close/>
                    <a:moveTo>
                      <a:pt x="53" y="74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4" y="75"/>
                      <a:pt x="55" y="75"/>
                      <a:pt x="56" y="76"/>
                    </a:cubicBezTo>
                    <a:cubicBezTo>
                      <a:pt x="57" y="76"/>
                      <a:pt x="58" y="77"/>
                      <a:pt x="59" y="77"/>
                    </a:cubicBezTo>
                    <a:cubicBezTo>
                      <a:pt x="60" y="77"/>
                      <a:pt x="61" y="78"/>
                      <a:pt x="61" y="79"/>
                    </a:cubicBezTo>
                    <a:cubicBezTo>
                      <a:pt x="61" y="79"/>
                      <a:pt x="61" y="79"/>
                      <a:pt x="61" y="79"/>
                    </a:cubicBezTo>
                    <a:cubicBezTo>
                      <a:pt x="61" y="86"/>
                      <a:pt x="61" y="86"/>
                      <a:pt x="61" y="86"/>
                    </a:cubicBezTo>
                    <a:cubicBezTo>
                      <a:pt x="61" y="86"/>
                      <a:pt x="61" y="87"/>
                      <a:pt x="60" y="8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8" y="92"/>
                      <a:pt x="59" y="92"/>
                      <a:pt x="60" y="93"/>
                    </a:cubicBezTo>
                    <a:cubicBezTo>
                      <a:pt x="61" y="94"/>
                      <a:pt x="61" y="94"/>
                      <a:pt x="61" y="95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1" y="100"/>
                      <a:pt x="61" y="100"/>
                      <a:pt x="60" y="101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101"/>
                      <a:pt x="53" y="101"/>
                      <a:pt x="53" y="101"/>
                    </a:cubicBezTo>
                    <a:cubicBezTo>
                      <a:pt x="53" y="101"/>
                      <a:pt x="53" y="101"/>
                      <a:pt x="53" y="101"/>
                    </a:cubicBezTo>
                    <a:cubicBezTo>
                      <a:pt x="53" y="101"/>
                      <a:pt x="53" y="100"/>
                      <a:pt x="53" y="100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5" y="81"/>
                      <a:pt x="55" y="81"/>
                      <a:pt x="54" y="80"/>
                    </a:cubicBezTo>
                    <a:cubicBezTo>
                      <a:pt x="54" y="80"/>
                      <a:pt x="53" y="80"/>
                      <a:pt x="53" y="80"/>
                    </a:cubicBezTo>
                    <a:cubicBezTo>
                      <a:pt x="53" y="74"/>
                      <a:pt x="53" y="74"/>
                      <a:pt x="53" y="74"/>
                    </a:cubicBezTo>
                    <a:close/>
                    <a:moveTo>
                      <a:pt x="53" y="111"/>
                    </a:moveTo>
                    <a:cubicBezTo>
                      <a:pt x="53" y="117"/>
                      <a:pt x="53" y="117"/>
                      <a:pt x="53" y="117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6" y="122"/>
                      <a:pt x="57" y="123"/>
                      <a:pt x="59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1" y="118"/>
                      <a:pt x="61" y="118"/>
                      <a:pt x="61" y="11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1" y="107"/>
                      <a:pt x="61" y="107"/>
                      <a:pt x="60" y="106"/>
                    </a:cubicBezTo>
                    <a:cubicBezTo>
                      <a:pt x="59" y="105"/>
                      <a:pt x="58" y="105"/>
                      <a:pt x="57" y="106"/>
                    </a:cubicBezTo>
                    <a:lnTo>
                      <a:pt x="53" y="111"/>
                    </a:lnTo>
                    <a:close/>
                    <a:moveTo>
                      <a:pt x="53" y="12"/>
                    </a:moveTo>
                    <a:cubicBezTo>
                      <a:pt x="48" y="7"/>
                      <a:pt x="48" y="7"/>
                      <a:pt x="48" y="7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1" y="9"/>
                      <a:pt x="41" y="8"/>
                      <a:pt x="42" y="7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1"/>
                      <a:pt x="49" y="1"/>
                      <a:pt x="50" y="2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12"/>
                      <a:pt x="53" y="12"/>
                      <a:pt x="53" y="12"/>
                    </a:cubicBezTo>
                    <a:close/>
                    <a:moveTo>
                      <a:pt x="53" y="48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8"/>
                    </a:cubicBezTo>
                    <a:cubicBezTo>
                      <a:pt x="48" y="27"/>
                      <a:pt x="47" y="27"/>
                      <a:pt x="47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0"/>
                      <a:pt x="39" y="9"/>
                      <a:pt x="38" y="9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7"/>
                      <a:pt x="40" y="38"/>
                      <a:pt x="40" y="38"/>
                    </a:cubicBezTo>
                    <a:cubicBezTo>
                      <a:pt x="42" y="38"/>
                      <a:pt x="43" y="37"/>
                      <a:pt x="43" y="35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2"/>
                      <a:pt x="45" y="43"/>
                      <a:pt x="45" y="43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1" y="49"/>
                      <a:pt x="52" y="49"/>
                      <a:pt x="53" y="48"/>
                    </a:cubicBezTo>
                    <a:close/>
                    <a:moveTo>
                      <a:pt x="38" y="38"/>
                    </a:moveTo>
                    <a:cubicBezTo>
                      <a:pt x="38" y="39"/>
                      <a:pt x="38" y="40"/>
                      <a:pt x="38" y="41"/>
                    </a:cubicBezTo>
                    <a:cubicBezTo>
                      <a:pt x="38" y="38"/>
                      <a:pt x="38" y="38"/>
                      <a:pt x="38" y="38"/>
                    </a:cubicBezTo>
                    <a:close/>
                    <a:moveTo>
                      <a:pt x="38" y="44"/>
                    </a:moveTo>
                    <a:cubicBezTo>
                      <a:pt x="42" y="44"/>
                      <a:pt x="42" y="44"/>
                      <a:pt x="42" y="44"/>
                    </a:cubicBezTo>
                    <a:cubicBezTo>
                      <a:pt x="43" y="44"/>
                      <a:pt x="44" y="44"/>
                      <a:pt x="44" y="45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50"/>
                      <a:pt x="49" y="51"/>
                      <a:pt x="49" y="52"/>
                    </a:cubicBezTo>
                    <a:cubicBezTo>
                      <a:pt x="48" y="53"/>
                      <a:pt x="48" y="54"/>
                      <a:pt x="47" y="55"/>
                    </a:cubicBezTo>
                    <a:cubicBezTo>
                      <a:pt x="47" y="56"/>
                      <a:pt x="46" y="57"/>
                      <a:pt x="46" y="58"/>
                    </a:cubicBezTo>
                    <a:cubicBezTo>
                      <a:pt x="46" y="60"/>
                      <a:pt x="45" y="60"/>
                      <a:pt x="44" y="60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5"/>
                      <a:pt x="43" y="54"/>
                      <a:pt x="43" y="53"/>
                    </a:cubicBezTo>
                    <a:cubicBezTo>
                      <a:pt x="43" y="53"/>
                      <a:pt x="43" y="52"/>
                      <a:pt x="44" y="51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4"/>
                      <a:pt x="38" y="44"/>
                      <a:pt x="38" y="44"/>
                    </a:cubicBezTo>
                    <a:close/>
                    <a:moveTo>
                      <a:pt x="38" y="62"/>
                    </a:moveTo>
                    <a:cubicBezTo>
                      <a:pt x="44" y="62"/>
                      <a:pt x="44" y="62"/>
                      <a:pt x="44" y="62"/>
                    </a:cubicBezTo>
                    <a:cubicBezTo>
                      <a:pt x="45" y="62"/>
                      <a:pt x="46" y="63"/>
                      <a:pt x="46" y="64"/>
                    </a:cubicBezTo>
                    <a:cubicBezTo>
                      <a:pt x="47" y="65"/>
                      <a:pt x="47" y="66"/>
                      <a:pt x="47" y="67"/>
                    </a:cubicBezTo>
                    <a:cubicBezTo>
                      <a:pt x="48" y="68"/>
                      <a:pt x="48" y="69"/>
                      <a:pt x="49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44" y="78"/>
                      <a:pt x="43" y="79"/>
                      <a:pt x="42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38" y="79"/>
                      <a:pt x="38" y="79"/>
                      <a:pt x="38" y="79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1"/>
                      <a:pt x="43" y="70"/>
                      <a:pt x="43" y="69"/>
                    </a:cubicBezTo>
                    <a:cubicBezTo>
                      <a:pt x="43" y="68"/>
                      <a:pt x="42" y="68"/>
                      <a:pt x="42" y="67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2"/>
                      <a:pt x="38" y="62"/>
                      <a:pt x="38" y="62"/>
                    </a:cubicBezTo>
                    <a:close/>
                    <a:moveTo>
                      <a:pt x="38" y="81"/>
                    </a:moveTo>
                    <a:cubicBezTo>
                      <a:pt x="38" y="82"/>
                      <a:pt x="38" y="82"/>
                      <a:pt x="38" y="83"/>
                    </a:cubicBezTo>
                    <a:cubicBezTo>
                      <a:pt x="38" y="83"/>
                      <a:pt x="38" y="84"/>
                      <a:pt x="38" y="84"/>
                    </a:cubicBezTo>
                    <a:cubicBezTo>
                      <a:pt x="38" y="81"/>
                      <a:pt x="38" y="81"/>
                      <a:pt x="38" y="81"/>
                    </a:cubicBezTo>
                    <a:close/>
                    <a:moveTo>
                      <a:pt x="38" y="87"/>
                    </a:moveTo>
                    <a:cubicBezTo>
                      <a:pt x="38" y="114"/>
                      <a:pt x="38" y="114"/>
                      <a:pt x="38" y="114"/>
                    </a:cubicBezTo>
                    <a:cubicBezTo>
                      <a:pt x="39" y="114"/>
                      <a:pt x="40" y="112"/>
                      <a:pt x="40" y="111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47" y="95"/>
                      <a:pt x="48" y="95"/>
                      <a:pt x="48" y="95"/>
                    </a:cubicBezTo>
                    <a:cubicBezTo>
                      <a:pt x="48" y="95"/>
                      <a:pt x="48" y="95"/>
                      <a:pt x="48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49" y="91"/>
                      <a:pt x="49" y="91"/>
                      <a:pt x="49" y="91"/>
                    </a:cubicBezTo>
                    <a:cubicBezTo>
                      <a:pt x="49" y="82"/>
                      <a:pt x="49" y="82"/>
                      <a:pt x="49" y="82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80"/>
                      <a:pt x="53" y="80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2" y="74"/>
                      <a:pt x="51" y="74"/>
                      <a:pt x="50" y="74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5" y="79"/>
                      <a:pt x="45" y="80"/>
                      <a:pt x="45" y="81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3" y="87"/>
                      <a:pt x="43" y="86"/>
                      <a:pt x="42" y="86"/>
                    </a:cubicBezTo>
                    <a:cubicBezTo>
                      <a:pt x="41" y="85"/>
                      <a:pt x="40" y="85"/>
                      <a:pt x="39" y="86"/>
                    </a:cubicBezTo>
                    <a:cubicBezTo>
                      <a:pt x="38" y="87"/>
                      <a:pt x="38" y="87"/>
                      <a:pt x="38" y="87"/>
                    </a:cubicBezTo>
                    <a:close/>
                    <a:moveTo>
                      <a:pt x="53" y="108"/>
                    </a:moveTo>
                    <a:cubicBezTo>
                      <a:pt x="47" y="114"/>
                      <a:pt x="47" y="114"/>
                      <a:pt x="47" y="114"/>
                    </a:cubicBezTo>
                    <a:cubicBezTo>
                      <a:pt x="48" y="115"/>
                      <a:pt x="48" y="115"/>
                      <a:pt x="48" y="115"/>
                    </a:cubicBezTo>
                    <a:cubicBezTo>
                      <a:pt x="53" y="111"/>
                      <a:pt x="53" y="111"/>
                      <a:pt x="53" y="111"/>
                    </a:cubicBezTo>
                    <a:cubicBezTo>
                      <a:pt x="53" y="117"/>
                      <a:pt x="53" y="117"/>
                      <a:pt x="53" y="117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49" y="121"/>
                      <a:pt x="47" y="121"/>
                      <a:pt x="47" y="120"/>
                    </a:cubicBezTo>
                    <a:cubicBezTo>
                      <a:pt x="42" y="116"/>
                      <a:pt x="42" y="116"/>
                      <a:pt x="42" y="116"/>
                    </a:cubicBezTo>
                    <a:cubicBezTo>
                      <a:pt x="42" y="115"/>
                      <a:pt x="42" y="115"/>
                      <a:pt x="42" y="115"/>
                    </a:cubicBezTo>
                    <a:cubicBezTo>
                      <a:pt x="41" y="115"/>
                      <a:pt x="41" y="113"/>
                      <a:pt x="42" y="112"/>
                    </a:cubicBezTo>
                    <a:cubicBezTo>
                      <a:pt x="53" y="101"/>
                      <a:pt x="53" y="101"/>
                      <a:pt x="53" y="101"/>
                    </a:cubicBezTo>
                    <a:lnTo>
                      <a:pt x="53" y="108"/>
                    </a:lnTo>
                    <a:close/>
                    <a:moveTo>
                      <a:pt x="38" y="36"/>
                    </a:moveTo>
                    <a:cubicBezTo>
                      <a:pt x="36" y="34"/>
                      <a:pt x="36" y="34"/>
                      <a:pt x="36" y="34"/>
                    </a:cubicBezTo>
                    <a:cubicBezTo>
                      <a:pt x="35" y="34"/>
                      <a:pt x="35" y="33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7"/>
                      <a:pt x="32" y="28"/>
                      <a:pt x="31" y="28"/>
                    </a:cubicBezTo>
                    <a:cubicBezTo>
                      <a:pt x="30" y="28"/>
                      <a:pt x="30" y="28"/>
                      <a:pt x="29" y="27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9" y="30"/>
                      <a:pt x="29" y="31"/>
                      <a:pt x="28" y="32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4" y="35"/>
                      <a:pt x="34" y="35"/>
                      <a:pt x="35" y="35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8" y="41"/>
                      <a:pt x="38" y="41"/>
                      <a:pt x="37" y="42"/>
                    </a:cubicBezTo>
                    <a:cubicBezTo>
                      <a:pt x="37" y="42"/>
                      <a:pt x="36" y="42"/>
                      <a:pt x="36" y="42"/>
                    </a:cubicBezTo>
                    <a:cubicBezTo>
                      <a:pt x="36" y="42"/>
                      <a:pt x="36" y="42"/>
                      <a:pt x="36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60"/>
                      <a:pt x="36" y="60"/>
                      <a:pt x="36" y="60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1" y="57"/>
                      <a:pt x="31" y="59"/>
                      <a:pt x="30" y="60"/>
                    </a:cubicBezTo>
                    <a:cubicBezTo>
                      <a:pt x="29" y="60"/>
                      <a:pt x="29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3" y="60"/>
                      <a:pt x="23" y="60"/>
                      <a:pt x="22" y="60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8" y="57"/>
                      <a:pt x="18" y="59"/>
                      <a:pt x="17" y="60"/>
                    </a:cubicBezTo>
                    <a:cubicBezTo>
                      <a:pt x="16" y="60"/>
                      <a:pt x="16" y="60"/>
                      <a:pt x="15" y="60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6" y="62"/>
                      <a:pt x="17" y="63"/>
                      <a:pt x="17" y="64"/>
                    </a:cubicBezTo>
                    <a:cubicBezTo>
                      <a:pt x="17" y="65"/>
                      <a:pt x="17" y="66"/>
                      <a:pt x="16" y="66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3" y="62"/>
                      <a:pt x="24" y="62"/>
                      <a:pt x="2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30" y="62"/>
                      <a:pt x="31" y="63"/>
                      <a:pt x="31" y="64"/>
                    </a:cubicBezTo>
                    <a:cubicBezTo>
                      <a:pt x="31" y="65"/>
                      <a:pt x="30" y="66"/>
                      <a:pt x="30" y="66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38" y="79"/>
                      <a:pt x="38" y="79"/>
                      <a:pt x="38" y="79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7" y="80"/>
                      <a:pt x="37" y="81"/>
                      <a:pt x="38" y="81"/>
                    </a:cubicBezTo>
                    <a:cubicBezTo>
                      <a:pt x="38" y="84"/>
                      <a:pt x="38" y="84"/>
                      <a:pt x="38" y="84"/>
                    </a:cubicBezTo>
                    <a:cubicBezTo>
                      <a:pt x="38" y="84"/>
                      <a:pt x="37" y="84"/>
                      <a:pt x="37" y="84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34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26" y="90"/>
                      <a:pt x="26" y="90"/>
                      <a:pt x="26" y="90"/>
                    </a:cubicBezTo>
                    <a:cubicBezTo>
                      <a:pt x="28" y="90"/>
                      <a:pt x="29" y="91"/>
                      <a:pt x="29" y="92"/>
                    </a:cubicBezTo>
                    <a:cubicBezTo>
                      <a:pt x="29" y="93"/>
                      <a:pt x="28" y="93"/>
                      <a:pt x="28" y="94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2" y="102"/>
                      <a:pt x="22" y="102"/>
                      <a:pt x="22" y="102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30" y="94"/>
                      <a:pt x="32" y="94"/>
                      <a:pt x="33" y="95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109"/>
                      <a:pt x="33" y="109"/>
                      <a:pt x="33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90"/>
                      <a:pt x="35" y="90"/>
                      <a:pt x="35" y="90"/>
                    </a:cubicBezTo>
                    <a:cubicBezTo>
                      <a:pt x="35" y="89"/>
                      <a:pt x="35" y="89"/>
                      <a:pt x="36" y="88"/>
                    </a:cubicBezTo>
                    <a:cubicBezTo>
                      <a:pt x="38" y="87"/>
                      <a:pt x="38" y="87"/>
                      <a:pt x="38" y="87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8" y="114"/>
                      <a:pt x="37" y="114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30" y="114"/>
                      <a:pt x="29" y="113"/>
                      <a:pt x="29" y="111"/>
                    </a:cubicBezTo>
                    <a:cubicBezTo>
                      <a:pt x="29" y="102"/>
                      <a:pt x="29" y="102"/>
                      <a:pt x="29" y="102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3" y="108"/>
                      <a:pt x="22" y="108"/>
                      <a:pt x="21" y="107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5" y="101"/>
                      <a:pt x="15" y="100"/>
                      <a:pt x="16" y="99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0" y="94"/>
                      <a:pt x="9" y="93"/>
                      <a:pt x="9" y="92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9" y="84"/>
                      <a:pt x="10" y="83"/>
                      <a:pt x="12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28" y="76"/>
                      <a:pt x="28" y="75"/>
                      <a:pt x="28" y="75"/>
                    </a:cubicBezTo>
                    <a:cubicBezTo>
                      <a:pt x="28" y="75"/>
                      <a:pt x="28" y="75"/>
                      <a:pt x="27" y="75"/>
                    </a:cubicBezTo>
                    <a:cubicBezTo>
                      <a:pt x="23" y="70"/>
                      <a:pt x="23" y="70"/>
                      <a:pt x="23" y="70"/>
                    </a:cubicBezTo>
                    <a:cubicBezTo>
                      <a:pt x="23" y="70"/>
                      <a:pt x="22" y="70"/>
                      <a:pt x="22" y="70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0" y="82"/>
                      <a:pt x="8" y="82"/>
                      <a:pt x="8" y="81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2" y="76"/>
                      <a:pt x="2" y="74"/>
                      <a:pt x="3" y="73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1" y="67"/>
                      <a:pt x="0" y="66"/>
                      <a:pt x="0" y="64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7"/>
                      <a:pt x="1" y="56"/>
                      <a:pt x="3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48"/>
                      <a:pt x="2" y="47"/>
                      <a:pt x="3" y="46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0"/>
                      <a:pt x="10" y="40"/>
                      <a:pt x="11" y="41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3" y="53"/>
                      <a:pt x="23" y="52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8" y="48"/>
                      <a:pt x="28" y="47"/>
                      <a:pt x="28" y="47"/>
                    </a:cubicBezTo>
                    <a:cubicBezTo>
                      <a:pt x="28" y="47"/>
                      <a:pt x="28" y="47"/>
                      <a:pt x="28" y="4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28" y="39"/>
                      <a:pt x="28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0" y="39"/>
                      <a:pt x="9" y="38"/>
                      <a:pt x="9" y="37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29"/>
                      <a:pt x="10" y="28"/>
                      <a:pt x="12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1"/>
                      <a:pt x="16" y="2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2" y="15"/>
                      <a:pt x="23" y="15"/>
                      <a:pt x="24" y="15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0"/>
                      <a:pt x="30" y="9"/>
                      <a:pt x="31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8" y="9"/>
                      <a:pt x="38" y="9"/>
                      <a:pt x="38" y="9"/>
                    </a:cubicBezTo>
                    <a:lnTo>
                      <a:pt x="3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7" name="Freeform 47"/>
              <p:cNvSpPr>
                <a:spLocks noEditPoints="1"/>
              </p:cNvSpPr>
              <p:nvPr/>
            </p:nvSpPr>
            <p:spPr bwMode="auto">
              <a:xfrm>
                <a:off x="6224588" y="1738313"/>
                <a:ext cx="192088" cy="190500"/>
              </a:xfrm>
              <a:custGeom>
                <a:avLst/>
                <a:gdLst>
                  <a:gd name="T0" fmla="*/ 42 w 85"/>
                  <a:gd name="T1" fmla="*/ 0 h 84"/>
                  <a:gd name="T2" fmla="*/ 72 w 85"/>
                  <a:gd name="T3" fmla="*/ 12 h 84"/>
                  <a:gd name="T4" fmla="*/ 85 w 85"/>
                  <a:gd name="T5" fmla="*/ 42 h 84"/>
                  <a:gd name="T6" fmla="*/ 72 w 85"/>
                  <a:gd name="T7" fmla="*/ 72 h 84"/>
                  <a:gd name="T8" fmla="*/ 42 w 85"/>
                  <a:gd name="T9" fmla="*/ 84 h 84"/>
                  <a:gd name="T10" fmla="*/ 42 w 85"/>
                  <a:gd name="T11" fmla="*/ 84 h 84"/>
                  <a:gd name="T12" fmla="*/ 42 w 85"/>
                  <a:gd name="T13" fmla="*/ 79 h 84"/>
                  <a:gd name="T14" fmla="*/ 42 w 85"/>
                  <a:gd name="T15" fmla="*/ 79 h 84"/>
                  <a:gd name="T16" fmla="*/ 69 w 85"/>
                  <a:gd name="T17" fmla="*/ 68 h 84"/>
                  <a:gd name="T18" fmla="*/ 80 w 85"/>
                  <a:gd name="T19" fmla="*/ 42 h 84"/>
                  <a:gd name="T20" fmla="*/ 69 w 85"/>
                  <a:gd name="T21" fmla="*/ 15 h 84"/>
                  <a:gd name="T22" fmla="*/ 42 w 85"/>
                  <a:gd name="T23" fmla="*/ 4 h 84"/>
                  <a:gd name="T24" fmla="*/ 42 w 85"/>
                  <a:gd name="T25" fmla="*/ 4 h 84"/>
                  <a:gd name="T26" fmla="*/ 42 w 85"/>
                  <a:gd name="T27" fmla="*/ 0 h 84"/>
                  <a:gd name="T28" fmla="*/ 42 w 85"/>
                  <a:gd name="T29" fmla="*/ 84 h 84"/>
                  <a:gd name="T30" fmla="*/ 13 w 85"/>
                  <a:gd name="T31" fmla="*/ 72 h 84"/>
                  <a:gd name="T32" fmla="*/ 0 w 85"/>
                  <a:gd name="T33" fmla="*/ 42 h 84"/>
                  <a:gd name="T34" fmla="*/ 13 w 85"/>
                  <a:gd name="T35" fmla="*/ 12 h 84"/>
                  <a:gd name="T36" fmla="*/ 42 w 85"/>
                  <a:gd name="T37" fmla="*/ 0 h 84"/>
                  <a:gd name="T38" fmla="*/ 42 w 85"/>
                  <a:gd name="T39" fmla="*/ 4 h 84"/>
                  <a:gd name="T40" fmla="*/ 16 w 85"/>
                  <a:gd name="T41" fmla="*/ 15 h 84"/>
                  <a:gd name="T42" fmla="*/ 5 w 85"/>
                  <a:gd name="T43" fmla="*/ 42 h 84"/>
                  <a:gd name="T44" fmla="*/ 16 w 85"/>
                  <a:gd name="T45" fmla="*/ 68 h 84"/>
                  <a:gd name="T46" fmla="*/ 42 w 85"/>
                  <a:gd name="T47" fmla="*/ 79 h 84"/>
                  <a:gd name="T48" fmla="*/ 42 w 85"/>
                  <a:gd name="T4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5" h="84">
                    <a:moveTo>
                      <a:pt x="42" y="0"/>
                    </a:moveTo>
                    <a:cubicBezTo>
                      <a:pt x="54" y="0"/>
                      <a:pt x="65" y="4"/>
                      <a:pt x="72" y="12"/>
                    </a:cubicBezTo>
                    <a:cubicBezTo>
                      <a:pt x="80" y="20"/>
                      <a:pt x="85" y="30"/>
                      <a:pt x="85" y="42"/>
                    </a:cubicBezTo>
                    <a:cubicBezTo>
                      <a:pt x="85" y="54"/>
                      <a:pt x="80" y="64"/>
                      <a:pt x="72" y="72"/>
                    </a:cubicBezTo>
                    <a:cubicBezTo>
                      <a:pt x="65" y="79"/>
                      <a:pt x="54" y="84"/>
                      <a:pt x="42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53" y="79"/>
                      <a:pt x="62" y="75"/>
                      <a:pt x="69" y="68"/>
                    </a:cubicBezTo>
                    <a:cubicBezTo>
                      <a:pt x="76" y="62"/>
                      <a:pt x="80" y="52"/>
                      <a:pt x="80" y="42"/>
                    </a:cubicBezTo>
                    <a:cubicBezTo>
                      <a:pt x="80" y="32"/>
                      <a:pt x="76" y="22"/>
                      <a:pt x="69" y="15"/>
                    </a:cubicBezTo>
                    <a:cubicBezTo>
                      <a:pt x="62" y="9"/>
                      <a:pt x="53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0"/>
                      <a:pt x="42" y="0"/>
                      <a:pt x="42" y="0"/>
                    </a:cubicBezTo>
                    <a:close/>
                    <a:moveTo>
                      <a:pt x="42" y="84"/>
                    </a:moveTo>
                    <a:cubicBezTo>
                      <a:pt x="31" y="84"/>
                      <a:pt x="20" y="79"/>
                      <a:pt x="13" y="72"/>
                    </a:cubicBezTo>
                    <a:cubicBezTo>
                      <a:pt x="5" y="64"/>
                      <a:pt x="0" y="54"/>
                      <a:pt x="0" y="42"/>
                    </a:cubicBezTo>
                    <a:cubicBezTo>
                      <a:pt x="0" y="30"/>
                      <a:pt x="5" y="20"/>
                      <a:pt x="13" y="12"/>
                    </a:cubicBezTo>
                    <a:cubicBezTo>
                      <a:pt x="20" y="4"/>
                      <a:pt x="31" y="0"/>
                      <a:pt x="42" y="0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32" y="4"/>
                      <a:pt x="23" y="9"/>
                      <a:pt x="16" y="15"/>
                    </a:cubicBezTo>
                    <a:cubicBezTo>
                      <a:pt x="9" y="22"/>
                      <a:pt x="5" y="32"/>
                      <a:pt x="5" y="42"/>
                    </a:cubicBezTo>
                    <a:cubicBezTo>
                      <a:pt x="5" y="52"/>
                      <a:pt x="9" y="62"/>
                      <a:pt x="16" y="68"/>
                    </a:cubicBezTo>
                    <a:cubicBezTo>
                      <a:pt x="23" y="75"/>
                      <a:pt x="32" y="79"/>
                      <a:pt x="42" y="79"/>
                    </a:cubicBezTo>
                    <a:lnTo>
                      <a:pt x="4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8" name="Freeform 48"/>
              <p:cNvSpPr>
                <a:spLocks noEditPoints="1"/>
              </p:cNvSpPr>
              <p:nvPr/>
            </p:nvSpPr>
            <p:spPr bwMode="auto">
              <a:xfrm>
                <a:off x="6302376" y="1693863"/>
                <a:ext cx="34925" cy="42863"/>
              </a:xfrm>
              <a:custGeom>
                <a:avLst/>
                <a:gdLst>
                  <a:gd name="T0" fmla="*/ 7 w 15"/>
                  <a:gd name="T1" fmla="*/ 0 h 19"/>
                  <a:gd name="T2" fmla="*/ 13 w 15"/>
                  <a:gd name="T3" fmla="*/ 0 h 19"/>
                  <a:gd name="T4" fmla="*/ 15 w 15"/>
                  <a:gd name="T5" fmla="*/ 2 h 19"/>
                  <a:gd name="T6" fmla="*/ 15 w 15"/>
                  <a:gd name="T7" fmla="*/ 16 h 19"/>
                  <a:gd name="T8" fmla="*/ 13 w 15"/>
                  <a:gd name="T9" fmla="*/ 19 h 19"/>
                  <a:gd name="T10" fmla="*/ 7 w 15"/>
                  <a:gd name="T11" fmla="*/ 19 h 19"/>
                  <a:gd name="T12" fmla="*/ 7 w 15"/>
                  <a:gd name="T13" fmla="*/ 14 h 19"/>
                  <a:gd name="T14" fmla="*/ 10 w 15"/>
                  <a:gd name="T15" fmla="*/ 14 h 19"/>
                  <a:gd name="T16" fmla="*/ 10 w 15"/>
                  <a:gd name="T17" fmla="*/ 5 h 19"/>
                  <a:gd name="T18" fmla="*/ 7 w 15"/>
                  <a:gd name="T19" fmla="*/ 5 h 19"/>
                  <a:gd name="T20" fmla="*/ 7 w 15"/>
                  <a:gd name="T21" fmla="*/ 0 h 19"/>
                  <a:gd name="T22" fmla="*/ 2 w 15"/>
                  <a:gd name="T23" fmla="*/ 0 h 19"/>
                  <a:gd name="T24" fmla="*/ 7 w 15"/>
                  <a:gd name="T25" fmla="*/ 0 h 19"/>
                  <a:gd name="T26" fmla="*/ 7 w 15"/>
                  <a:gd name="T27" fmla="*/ 5 h 19"/>
                  <a:gd name="T28" fmla="*/ 5 w 15"/>
                  <a:gd name="T29" fmla="*/ 5 h 19"/>
                  <a:gd name="T30" fmla="*/ 5 w 15"/>
                  <a:gd name="T31" fmla="*/ 14 h 19"/>
                  <a:gd name="T32" fmla="*/ 7 w 15"/>
                  <a:gd name="T33" fmla="*/ 14 h 19"/>
                  <a:gd name="T34" fmla="*/ 7 w 15"/>
                  <a:gd name="T35" fmla="*/ 19 h 19"/>
                  <a:gd name="T36" fmla="*/ 2 w 15"/>
                  <a:gd name="T37" fmla="*/ 19 h 19"/>
                  <a:gd name="T38" fmla="*/ 0 w 15"/>
                  <a:gd name="T39" fmla="*/ 16 h 19"/>
                  <a:gd name="T40" fmla="*/ 0 w 15"/>
                  <a:gd name="T41" fmla="*/ 2 h 19"/>
                  <a:gd name="T42" fmla="*/ 2 w 15"/>
                  <a:gd name="T4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19">
                    <a:moveTo>
                      <a:pt x="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9" name="Freeform 49"/>
              <p:cNvSpPr>
                <a:spLocks noEditPoints="1"/>
              </p:cNvSpPr>
              <p:nvPr/>
            </p:nvSpPr>
            <p:spPr bwMode="auto">
              <a:xfrm>
                <a:off x="6418263" y="1814513"/>
                <a:ext cx="42863" cy="34925"/>
              </a:xfrm>
              <a:custGeom>
                <a:avLst/>
                <a:gdLst>
                  <a:gd name="T0" fmla="*/ 9 w 19"/>
                  <a:gd name="T1" fmla="*/ 0 h 15"/>
                  <a:gd name="T2" fmla="*/ 16 w 19"/>
                  <a:gd name="T3" fmla="*/ 0 h 15"/>
                  <a:gd name="T4" fmla="*/ 19 w 19"/>
                  <a:gd name="T5" fmla="*/ 3 h 15"/>
                  <a:gd name="T6" fmla="*/ 19 w 19"/>
                  <a:gd name="T7" fmla="*/ 13 h 15"/>
                  <a:gd name="T8" fmla="*/ 16 w 19"/>
                  <a:gd name="T9" fmla="*/ 15 h 15"/>
                  <a:gd name="T10" fmla="*/ 9 w 19"/>
                  <a:gd name="T11" fmla="*/ 15 h 15"/>
                  <a:gd name="T12" fmla="*/ 9 w 19"/>
                  <a:gd name="T13" fmla="*/ 11 h 15"/>
                  <a:gd name="T14" fmla="*/ 14 w 19"/>
                  <a:gd name="T15" fmla="*/ 11 h 15"/>
                  <a:gd name="T16" fmla="*/ 14 w 19"/>
                  <a:gd name="T17" fmla="*/ 5 h 15"/>
                  <a:gd name="T18" fmla="*/ 9 w 19"/>
                  <a:gd name="T19" fmla="*/ 5 h 15"/>
                  <a:gd name="T20" fmla="*/ 9 w 19"/>
                  <a:gd name="T21" fmla="*/ 0 h 15"/>
                  <a:gd name="T22" fmla="*/ 2 w 19"/>
                  <a:gd name="T23" fmla="*/ 0 h 15"/>
                  <a:gd name="T24" fmla="*/ 9 w 19"/>
                  <a:gd name="T25" fmla="*/ 0 h 15"/>
                  <a:gd name="T26" fmla="*/ 9 w 19"/>
                  <a:gd name="T27" fmla="*/ 5 h 15"/>
                  <a:gd name="T28" fmla="*/ 4 w 19"/>
                  <a:gd name="T29" fmla="*/ 5 h 15"/>
                  <a:gd name="T30" fmla="*/ 4 w 19"/>
                  <a:gd name="T31" fmla="*/ 11 h 15"/>
                  <a:gd name="T32" fmla="*/ 9 w 19"/>
                  <a:gd name="T33" fmla="*/ 11 h 15"/>
                  <a:gd name="T34" fmla="*/ 9 w 19"/>
                  <a:gd name="T35" fmla="*/ 15 h 15"/>
                  <a:gd name="T36" fmla="*/ 2 w 19"/>
                  <a:gd name="T37" fmla="*/ 15 h 15"/>
                  <a:gd name="T38" fmla="*/ 0 w 19"/>
                  <a:gd name="T39" fmla="*/ 13 h 15"/>
                  <a:gd name="T40" fmla="*/ 0 w 19"/>
                  <a:gd name="T41" fmla="*/ 3 h 15"/>
                  <a:gd name="T42" fmla="*/ 2 w 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15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19" y="2"/>
                      <a:pt x="19" y="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4"/>
                      <a:pt x="18" y="15"/>
                      <a:pt x="16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0" name="Freeform 50"/>
              <p:cNvSpPr>
                <a:spLocks noEditPoints="1"/>
              </p:cNvSpPr>
              <p:nvPr/>
            </p:nvSpPr>
            <p:spPr bwMode="auto">
              <a:xfrm>
                <a:off x="6302376" y="1930400"/>
                <a:ext cx="34925" cy="42863"/>
              </a:xfrm>
              <a:custGeom>
                <a:avLst/>
                <a:gdLst>
                  <a:gd name="T0" fmla="*/ 7 w 15"/>
                  <a:gd name="T1" fmla="*/ 0 h 19"/>
                  <a:gd name="T2" fmla="*/ 13 w 15"/>
                  <a:gd name="T3" fmla="*/ 0 h 19"/>
                  <a:gd name="T4" fmla="*/ 15 w 15"/>
                  <a:gd name="T5" fmla="*/ 2 h 19"/>
                  <a:gd name="T6" fmla="*/ 15 w 15"/>
                  <a:gd name="T7" fmla="*/ 17 h 19"/>
                  <a:gd name="T8" fmla="*/ 13 w 15"/>
                  <a:gd name="T9" fmla="*/ 19 h 19"/>
                  <a:gd name="T10" fmla="*/ 7 w 15"/>
                  <a:gd name="T11" fmla="*/ 19 h 19"/>
                  <a:gd name="T12" fmla="*/ 7 w 15"/>
                  <a:gd name="T13" fmla="*/ 14 h 19"/>
                  <a:gd name="T14" fmla="*/ 10 w 15"/>
                  <a:gd name="T15" fmla="*/ 14 h 19"/>
                  <a:gd name="T16" fmla="*/ 10 w 15"/>
                  <a:gd name="T17" fmla="*/ 5 h 19"/>
                  <a:gd name="T18" fmla="*/ 7 w 15"/>
                  <a:gd name="T19" fmla="*/ 5 h 19"/>
                  <a:gd name="T20" fmla="*/ 7 w 15"/>
                  <a:gd name="T21" fmla="*/ 0 h 19"/>
                  <a:gd name="T22" fmla="*/ 2 w 15"/>
                  <a:gd name="T23" fmla="*/ 0 h 19"/>
                  <a:gd name="T24" fmla="*/ 7 w 15"/>
                  <a:gd name="T25" fmla="*/ 0 h 19"/>
                  <a:gd name="T26" fmla="*/ 7 w 15"/>
                  <a:gd name="T27" fmla="*/ 5 h 19"/>
                  <a:gd name="T28" fmla="*/ 5 w 15"/>
                  <a:gd name="T29" fmla="*/ 5 h 19"/>
                  <a:gd name="T30" fmla="*/ 5 w 15"/>
                  <a:gd name="T31" fmla="*/ 14 h 19"/>
                  <a:gd name="T32" fmla="*/ 7 w 15"/>
                  <a:gd name="T33" fmla="*/ 14 h 19"/>
                  <a:gd name="T34" fmla="*/ 7 w 15"/>
                  <a:gd name="T35" fmla="*/ 19 h 19"/>
                  <a:gd name="T36" fmla="*/ 2 w 15"/>
                  <a:gd name="T37" fmla="*/ 19 h 19"/>
                  <a:gd name="T38" fmla="*/ 0 w 15"/>
                  <a:gd name="T39" fmla="*/ 17 h 19"/>
                  <a:gd name="T40" fmla="*/ 0 w 15"/>
                  <a:gd name="T41" fmla="*/ 2 h 19"/>
                  <a:gd name="T42" fmla="*/ 2 w 15"/>
                  <a:gd name="T4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19">
                    <a:moveTo>
                      <a:pt x="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1" name="Freeform 51"/>
              <p:cNvSpPr>
                <a:spLocks noEditPoints="1"/>
              </p:cNvSpPr>
              <p:nvPr/>
            </p:nvSpPr>
            <p:spPr bwMode="auto">
              <a:xfrm>
                <a:off x="6178551" y="1814513"/>
                <a:ext cx="42863" cy="34925"/>
              </a:xfrm>
              <a:custGeom>
                <a:avLst/>
                <a:gdLst>
                  <a:gd name="T0" fmla="*/ 10 w 19"/>
                  <a:gd name="T1" fmla="*/ 0 h 15"/>
                  <a:gd name="T2" fmla="*/ 17 w 19"/>
                  <a:gd name="T3" fmla="*/ 0 h 15"/>
                  <a:gd name="T4" fmla="*/ 19 w 19"/>
                  <a:gd name="T5" fmla="*/ 3 h 15"/>
                  <a:gd name="T6" fmla="*/ 19 w 19"/>
                  <a:gd name="T7" fmla="*/ 13 h 15"/>
                  <a:gd name="T8" fmla="*/ 17 w 19"/>
                  <a:gd name="T9" fmla="*/ 15 h 15"/>
                  <a:gd name="T10" fmla="*/ 10 w 19"/>
                  <a:gd name="T11" fmla="*/ 15 h 15"/>
                  <a:gd name="T12" fmla="*/ 10 w 19"/>
                  <a:gd name="T13" fmla="*/ 11 h 15"/>
                  <a:gd name="T14" fmla="*/ 15 w 19"/>
                  <a:gd name="T15" fmla="*/ 11 h 15"/>
                  <a:gd name="T16" fmla="*/ 15 w 19"/>
                  <a:gd name="T17" fmla="*/ 5 h 15"/>
                  <a:gd name="T18" fmla="*/ 10 w 19"/>
                  <a:gd name="T19" fmla="*/ 5 h 15"/>
                  <a:gd name="T20" fmla="*/ 10 w 19"/>
                  <a:gd name="T21" fmla="*/ 0 h 15"/>
                  <a:gd name="T22" fmla="*/ 3 w 19"/>
                  <a:gd name="T23" fmla="*/ 0 h 15"/>
                  <a:gd name="T24" fmla="*/ 10 w 19"/>
                  <a:gd name="T25" fmla="*/ 0 h 15"/>
                  <a:gd name="T26" fmla="*/ 10 w 19"/>
                  <a:gd name="T27" fmla="*/ 5 h 15"/>
                  <a:gd name="T28" fmla="*/ 5 w 19"/>
                  <a:gd name="T29" fmla="*/ 5 h 15"/>
                  <a:gd name="T30" fmla="*/ 5 w 19"/>
                  <a:gd name="T31" fmla="*/ 11 h 15"/>
                  <a:gd name="T32" fmla="*/ 10 w 19"/>
                  <a:gd name="T33" fmla="*/ 11 h 15"/>
                  <a:gd name="T34" fmla="*/ 10 w 19"/>
                  <a:gd name="T35" fmla="*/ 15 h 15"/>
                  <a:gd name="T36" fmla="*/ 3 w 19"/>
                  <a:gd name="T37" fmla="*/ 15 h 15"/>
                  <a:gd name="T38" fmla="*/ 0 w 19"/>
                  <a:gd name="T39" fmla="*/ 13 h 15"/>
                  <a:gd name="T40" fmla="*/ 0 w 19"/>
                  <a:gd name="T41" fmla="*/ 3 h 15"/>
                  <a:gd name="T42" fmla="*/ 3 w 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15">
                    <a:moveTo>
                      <a:pt x="10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9" y="2"/>
                      <a:pt x="19" y="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4"/>
                      <a:pt x="18" y="15"/>
                      <a:pt x="17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0" y="5"/>
                      <a:pt x="10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3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2" name="Freeform 52"/>
              <p:cNvSpPr>
                <a:spLocks noEditPoints="1"/>
              </p:cNvSpPr>
              <p:nvPr/>
            </p:nvSpPr>
            <p:spPr bwMode="auto">
              <a:xfrm>
                <a:off x="6376988" y="1722438"/>
                <a:ext cx="52388" cy="52388"/>
              </a:xfrm>
              <a:custGeom>
                <a:avLst/>
                <a:gdLst>
                  <a:gd name="T0" fmla="*/ 22 w 23"/>
                  <a:gd name="T1" fmla="*/ 12 h 23"/>
                  <a:gd name="T2" fmla="*/ 12 w 23"/>
                  <a:gd name="T3" fmla="*/ 22 h 23"/>
                  <a:gd name="T4" fmla="*/ 12 w 23"/>
                  <a:gd name="T5" fmla="*/ 22 h 23"/>
                  <a:gd name="T6" fmla="*/ 12 w 23"/>
                  <a:gd name="T7" fmla="*/ 15 h 23"/>
                  <a:gd name="T8" fmla="*/ 17 w 23"/>
                  <a:gd name="T9" fmla="*/ 10 h 23"/>
                  <a:gd name="T10" fmla="*/ 13 w 23"/>
                  <a:gd name="T11" fmla="*/ 6 h 23"/>
                  <a:gd name="T12" fmla="*/ 12 w 23"/>
                  <a:gd name="T13" fmla="*/ 8 h 23"/>
                  <a:gd name="T14" fmla="*/ 12 w 23"/>
                  <a:gd name="T15" fmla="*/ 1 h 23"/>
                  <a:gd name="T16" fmla="*/ 15 w 23"/>
                  <a:gd name="T17" fmla="*/ 1 h 23"/>
                  <a:gd name="T18" fmla="*/ 22 w 23"/>
                  <a:gd name="T19" fmla="*/ 9 h 23"/>
                  <a:gd name="T20" fmla="*/ 22 w 23"/>
                  <a:gd name="T21" fmla="*/ 12 h 23"/>
                  <a:gd name="T22" fmla="*/ 12 w 23"/>
                  <a:gd name="T23" fmla="*/ 22 h 23"/>
                  <a:gd name="T24" fmla="*/ 9 w 23"/>
                  <a:gd name="T25" fmla="*/ 22 h 23"/>
                  <a:gd name="T26" fmla="*/ 8 w 23"/>
                  <a:gd name="T27" fmla="*/ 22 h 23"/>
                  <a:gd name="T28" fmla="*/ 1 w 23"/>
                  <a:gd name="T29" fmla="*/ 15 h 23"/>
                  <a:gd name="T30" fmla="*/ 1 w 23"/>
                  <a:gd name="T31" fmla="*/ 11 h 23"/>
                  <a:gd name="T32" fmla="*/ 1 w 23"/>
                  <a:gd name="T33" fmla="*/ 11 h 23"/>
                  <a:gd name="T34" fmla="*/ 1 w 23"/>
                  <a:gd name="T35" fmla="*/ 11 h 23"/>
                  <a:gd name="T36" fmla="*/ 11 w 23"/>
                  <a:gd name="T37" fmla="*/ 1 h 23"/>
                  <a:gd name="T38" fmla="*/ 12 w 23"/>
                  <a:gd name="T39" fmla="*/ 1 h 23"/>
                  <a:gd name="T40" fmla="*/ 12 w 23"/>
                  <a:gd name="T41" fmla="*/ 8 h 23"/>
                  <a:gd name="T42" fmla="*/ 6 w 23"/>
                  <a:gd name="T43" fmla="*/ 13 h 23"/>
                  <a:gd name="T44" fmla="*/ 10 w 23"/>
                  <a:gd name="T45" fmla="*/ 17 h 23"/>
                  <a:gd name="T46" fmla="*/ 12 w 23"/>
                  <a:gd name="T47" fmla="*/ 15 h 23"/>
                  <a:gd name="T48" fmla="*/ 12 w 23"/>
                  <a:gd name="T49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" h="23">
                    <a:moveTo>
                      <a:pt x="22" y="12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0"/>
                      <a:pt x="14" y="1"/>
                      <a:pt x="15" y="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3" y="9"/>
                      <a:pt x="23" y="11"/>
                      <a:pt x="22" y="12"/>
                    </a:cubicBezTo>
                    <a:close/>
                    <a:moveTo>
                      <a:pt x="12" y="22"/>
                    </a:moveTo>
                    <a:cubicBezTo>
                      <a:pt x="11" y="23"/>
                      <a:pt x="9" y="23"/>
                      <a:pt x="9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4"/>
                      <a:pt x="0" y="12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2" y="1"/>
                      <a:pt x="12" y="1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5"/>
                      <a:pt x="12" y="15"/>
                      <a:pt x="12" y="15"/>
                    </a:cubicBezTo>
                    <a:lnTo>
                      <a:pt x="1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3" name="Freeform 53"/>
              <p:cNvSpPr>
                <a:spLocks noEditPoints="1"/>
              </p:cNvSpPr>
              <p:nvPr/>
            </p:nvSpPr>
            <p:spPr bwMode="auto">
              <a:xfrm>
                <a:off x="6376988" y="1892300"/>
                <a:ext cx="52388" cy="49213"/>
              </a:xfrm>
              <a:custGeom>
                <a:avLst/>
                <a:gdLst>
                  <a:gd name="T0" fmla="*/ 12 w 23"/>
                  <a:gd name="T1" fmla="*/ 1 h 22"/>
                  <a:gd name="T2" fmla="*/ 22 w 23"/>
                  <a:gd name="T3" fmla="*/ 11 h 22"/>
                  <a:gd name="T4" fmla="*/ 22 w 23"/>
                  <a:gd name="T5" fmla="*/ 14 h 22"/>
                  <a:gd name="T6" fmla="*/ 22 w 23"/>
                  <a:gd name="T7" fmla="*/ 14 h 22"/>
                  <a:gd name="T8" fmla="*/ 15 w 23"/>
                  <a:gd name="T9" fmla="*/ 21 h 22"/>
                  <a:gd name="T10" fmla="*/ 12 w 23"/>
                  <a:gd name="T11" fmla="*/ 22 h 22"/>
                  <a:gd name="T12" fmla="*/ 12 w 23"/>
                  <a:gd name="T13" fmla="*/ 15 h 22"/>
                  <a:gd name="T14" fmla="*/ 13 w 23"/>
                  <a:gd name="T15" fmla="*/ 16 h 22"/>
                  <a:gd name="T16" fmla="*/ 17 w 23"/>
                  <a:gd name="T17" fmla="*/ 13 h 22"/>
                  <a:gd name="T18" fmla="*/ 12 w 23"/>
                  <a:gd name="T19" fmla="*/ 7 h 22"/>
                  <a:gd name="T20" fmla="*/ 12 w 23"/>
                  <a:gd name="T21" fmla="*/ 1 h 22"/>
                  <a:gd name="T22" fmla="*/ 12 w 23"/>
                  <a:gd name="T23" fmla="*/ 1 h 22"/>
                  <a:gd name="T24" fmla="*/ 12 w 23"/>
                  <a:gd name="T25" fmla="*/ 22 h 22"/>
                  <a:gd name="T26" fmla="*/ 11 w 23"/>
                  <a:gd name="T27" fmla="*/ 21 h 22"/>
                  <a:gd name="T28" fmla="*/ 1 w 23"/>
                  <a:gd name="T29" fmla="*/ 11 h 22"/>
                  <a:gd name="T30" fmla="*/ 1 w 23"/>
                  <a:gd name="T31" fmla="*/ 8 h 22"/>
                  <a:gd name="T32" fmla="*/ 1 w 23"/>
                  <a:gd name="T33" fmla="*/ 8 h 22"/>
                  <a:gd name="T34" fmla="*/ 9 w 23"/>
                  <a:gd name="T35" fmla="*/ 1 h 22"/>
                  <a:gd name="T36" fmla="*/ 12 w 23"/>
                  <a:gd name="T37" fmla="*/ 1 h 22"/>
                  <a:gd name="T38" fmla="*/ 12 w 23"/>
                  <a:gd name="T39" fmla="*/ 7 h 22"/>
                  <a:gd name="T40" fmla="*/ 10 w 23"/>
                  <a:gd name="T41" fmla="*/ 6 h 22"/>
                  <a:gd name="T42" fmla="*/ 6 w 23"/>
                  <a:gd name="T43" fmla="*/ 10 h 22"/>
                  <a:gd name="T44" fmla="*/ 12 w 23"/>
                  <a:gd name="T45" fmla="*/ 15 h 22"/>
                  <a:gd name="T46" fmla="*/ 12 w 23"/>
                  <a:gd name="T4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" h="22">
                    <a:moveTo>
                      <a:pt x="12" y="1"/>
                    </a:moveTo>
                    <a:cubicBezTo>
                      <a:pt x="22" y="11"/>
                      <a:pt x="22" y="11"/>
                      <a:pt x="22" y="11"/>
                    </a:cubicBezTo>
                    <a:cubicBezTo>
                      <a:pt x="23" y="12"/>
                      <a:pt x="23" y="13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lose/>
                    <a:moveTo>
                      <a:pt x="12" y="22"/>
                    </a:moveTo>
                    <a:cubicBezTo>
                      <a:pt x="12" y="22"/>
                      <a:pt x="12" y="21"/>
                      <a:pt x="11" y="2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0"/>
                      <a:pt x="0" y="9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2" y="15"/>
                      <a:pt x="12" y="15"/>
                      <a:pt x="12" y="15"/>
                    </a:cubicBezTo>
                    <a:lnTo>
                      <a:pt x="1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4" name="Freeform 54"/>
              <p:cNvSpPr>
                <a:spLocks noEditPoints="1"/>
              </p:cNvSpPr>
              <p:nvPr/>
            </p:nvSpPr>
            <p:spPr bwMode="auto">
              <a:xfrm>
                <a:off x="6210301" y="1892300"/>
                <a:ext cx="49213" cy="49213"/>
              </a:xfrm>
              <a:custGeom>
                <a:avLst/>
                <a:gdLst>
                  <a:gd name="T0" fmla="*/ 14 w 22"/>
                  <a:gd name="T1" fmla="*/ 1 h 22"/>
                  <a:gd name="T2" fmla="*/ 22 w 22"/>
                  <a:gd name="T3" fmla="*/ 8 h 22"/>
                  <a:gd name="T4" fmla="*/ 22 w 22"/>
                  <a:gd name="T5" fmla="*/ 11 h 22"/>
                  <a:gd name="T6" fmla="*/ 22 w 22"/>
                  <a:gd name="T7" fmla="*/ 11 h 22"/>
                  <a:gd name="T8" fmla="*/ 22 w 22"/>
                  <a:gd name="T9" fmla="*/ 11 h 22"/>
                  <a:gd name="T10" fmla="*/ 12 w 22"/>
                  <a:gd name="T11" fmla="*/ 21 h 22"/>
                  <a:gd name="T12" fmla="*/ 11 w 22"/>
                  <a:gd name="T13" fmla="*/ 22 h 22"/>
                  <a:gd name="T14" fmla="*/ 11 w 22"/>
                  <a:gd name="T15" fmla="*/ 15 h 22"/>
                  <a:gd name="T16" fmla="*/ 16 w 22"/>
                  <a:gd name="T17" fmla="*/ 10 h 22"/>
                  <a:gd name="T18" fmla="*/ 13 w 22"/>
                  <a:gd name="T19" fmla="*/ 6 h 22"/>
                  <a:gd name="T20" fmla="*/ 11 w 22"/>
                  <a:gd name="T21" fmla="*/ 7 h 22"/>
                  <a:gd name="T22" fmla="*/ 11 w 22"/>
                  <a:gd name="T23" fmla="*/ 1 h 22"/>
                  <a:gd name="T24" fmla="*/ 14 w 22"/>
                  <a:gd name="T25" fmla="*/ 1 h 22"/>
                  <a:gd name="T26" fmla="*/ 11 w 22"/>
                  <a:gd name="T27" fmla="*/ 22 h 22"/>
                  <a:gd name="T28" fmla="*/ 8 w 22"/>
                  <a:gd name="T29" fmla="*/ 21 h 22"/>
                  <a:gd name="T30" fmla="*/ 1 w 22"/>
                  <a:gd name="T31" fmla="*/ 14 h 22"/>
                  <a:gd name="T32" fmla="*/ 1 w 22"/>
                  <a:gd name="T33" fmla="*/ 11 h 22"/>
                  <a:gd name="T34" fmla="*/ 1 w 22"/>
                  <a:gd name="T35" fmla="*/ 11 h 22"/>
                  <a:gd name="T36" fmla="*/ 11 w 22"/>
                  <a:gd name="T37" fmla="*/ 1 h 22"/>
                  <a:gd name="T38" fmla="*/ 11 w 22"/>
                  <a:gd name="T39" fmla="*/ 1 h 22"/>
                  <a:gd name="T40" fmla="*/ 11 w 22"/>
                  <a:gd name="T41" fmla="*/ 7 h 22"/>
                  <a:gd name="T42" fmla="*/ 6 w 22"/>
                  <a:gd name="T43" fmla="*/ 13 h 22"/>
                  <a:gd name="T44" fmla="*/ 10 w 22"/>
                  <a:gd name="T45" fmla="*/ 16 h 22"/>
                  <a:gd name="T46" fmla="*/ 11 w 22"/>
                  <a:gd name="T47" fmla="*/ 15 h 22"/>
                  <a:gd name="T48" fmla="*/ 11 w 22"/>
                  <a:gd name="T4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22">
                    <a:moveTo>
                      <a:pt x="14" y="1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2" y="9"/>
                      <a:pt x="22" y="10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4" y="0"/>
                      <a:pt x="14" y="1"/>
                    </a:cubicBezTo>
                    <a:close/>
                    <a:moveTo>
                      <a:pt x="11" y="22"/>
                    </a:moveTo>
                    <a:cubicBezTo>
                      <a:pt x="10" y="22"/>
                      <a:pt x="9" y="22"/>
                      <a:pt x="8" y="21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5"/>
                      <a:pt x="11" y="15"/>
                      <a:pt x="11" y="15"/>
                    </a:cubicBezTo>
                    <a:lnTo>
                      <a:pt x="1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5" name="Freeform 55"/>
              <p:cNvSpPr>
                <a:spLocks noEditPoints="1"/>
              </p:cNvSpPr>
              <p:nvPr/>
            </p:nvSpPr>
            <p:spPr bwMode="auto">
              <a:xfrm>
                <a:off x="6210301" y="1722438"/>
                <a:ext cx="49213" cy="52388"/>
              </a:xfrm>
              <a:custGeom>
                <a:avLst/>
                <a:gdLst>
                  <a:gd name="T0" fmla="*/ 21 w 22"/>
                  <a:gd name="T1" fmla="*/ 15 h 23"/>
                  <a:gd name="T2" fmla="*/ 14 w 22"/>
                  <a:gd name="T3" fmla="*/ 22 h 23"/>
                  <a:gd name="T4" fmla="*/ 11 w 22"/>
                  <a:gd name="T5" fmla="*/ 22 h 23"/>
                  <a:gd name="T6" fmla="*/ 11 w 22"/>
                  <a:gd name="T7" fmla="*/ 15 h 23"/>
                  <a:gd name="T8" fmla="*/ 13 w 22"/>
                  <a:gd name="T9" fmla="*/ 17 h 23"/>
                  <a:gd name="T10" fmla="*/ 16 w 22"/>
                  <a:gd name="T11" fmla="*/ 13 h 23"/>
                  <a:gd name="T12" fmla="*/ 11 w 22"/>
                  <a:gd name="T13" fmla="*/ 8 h 23"/>
                  <a:gd name="T14" fmla="*/ 11 w 22"/>
                  <a:gd name="T15" fmla="*/ 1 h 23"/>
                  <a:gd name="T16" fmla="*/ 12 w 22"/>
                  <a:gd name="T17" fmla="*/ 1 h 23"/>
                  <a:gd name="T18" fmla="*/ 12 w 22"/>
                  <a:gd name="T19" fmla="*/ 1 h 23"/>
                  <a:gd name="T20" fmla="*/ 22 w 22"/>
                  <a:gd name="T21" fmla="*/ 11 h 23"/>
                  <a:gd name="T22" fmla="*/ 22 w 22"/>
                  <a:gd name="T23" fmla="*/ 15 h 23"/>
                  <a:gd name="T24" fmla="*/ 21 w 22"/>
                  <a:gd name="T25" fmla="*/ 15 h 23"/>
                  <a:gd name="T26" fmla="*/ 11 w 22"/>
                  <a:gd name="T27" fmla="*/ 22 h 23"/>
                  <a:gd name="T28" fmla="*/ 11 w 22"/>
                  <a:gd name="T29" fmla="*/ 22 h 23"/>
                  <a:gd name="T30" fmla="*/ 11 w 22"/>
                  <a:gd name="T31" fmla="*/ 22 h 23"/>
                  <a:gd name="T32" fmla="*/ 1 w 22"/>
                  <a:gd name="T33" fmla="*/ 12 h 23"/>
                  <a:gd name="T34" fmla="*/ 1 w 22"/>
                  <a:gd name="T35" fmla="*/ 9 h 23"/>
                  <a:gd name="T36" fmla="*/ 1 w 22"/>
                  <a:gd name="T37" fmla="*/ 8 h 23"/>
                  <a:gd name="T38" fmla="*/ 8 w 22"/>
                  <a:gd name="T39" fmla="*/ 1 h 23"/>
                  <a:gd name="T40" fmla="*/ 11 w 22"/>
                  <a:gd name="T41" fmla="*/ 1 h 23"/>
                  <a:gd name="T42" fmla="*/ 11 w 22"/>
                  <a:gd name="T43" fmla="*/ 8 h 23"/>
                  <a:gd name="T44" fmla="*/ 10 w 22"/>
                  <a:gd name="T45" fmla="*/ 6 h 23"/>
                  <a:gd name="T46" fmla="*/ 6 w 22"/>
                  <a:gd name="T47" fmla="*/ 10 h 23"/>
                  <a:gd name="T48" fmla="*/ 11 w 22"/>
                  <a:gd name="T49" fmla="*/ 15 h 23"/>
                  <a:gd name="T50" fmla="*/ 11 w 22"/>
                  <a:gd name="T51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" h="23">
                    <a:moveTo>
                      <a:pt x="21" y="15"/>
                    </a:move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3"/>
                      <a:pt x="12" y="23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2"/>
                      <a:pt x="22" y="14"/>
                      <a:pt x="22" y="15"/>
                    </a:cubicBezTo>
                    <a:lnTo>
                      <a:pt x="21" y="15"/>
                    </a:lnTo>
                    <a:close/>
                    <a:moveTo>
                      <a:pt x="11" y="22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0" y="0"/>
                      <a:pt x="11" y="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1" y="15"/>
                      <a:pt x="11" y="15"/>
                      <a:pt x="11" y="15"/>
                    </a:cubicBezTo>
                    <a:lnTo>
                      <a:pt x="1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6" name="Freeform 56"/>
              <p:cNvSpPr>
                <a:spLocks noEditPoints="1"/>
              </p:cNvSpPr>
              <p:nvPr/>
            </p:nvSpPr>
            <p:spPr bwMode="auto">
              <a:xfrm>
                <a:off x="6342063" y="1697038"/>
                <a:ext cx="46038" cy="50800"/>
              </a:xfrm>
              <a:custGeom>
                <a:avLst/>
                <a:gdLst>
                  <a:gd name="T0" fmla="*/ 20 w 21"/>
                  <a:gd name="T1" fmla="*/ 7 h 22"/>
                  <a:gd name="T2" fmla="*/ 15 w 21"/>
                  <a:gd name="T3" fmla="*/ 21 h 22"/>
                  <a:gd name="T4" fmla="*/ 12 w 21"/>
                  <a:gd name="T5" fmla="*/ 22 h 22"/>
                  <a:gd name="T6" fmla="*/ 10 w 21"/>
                  <a:gd name="T7" fmla="*/ 21 h 22"/>
                  <a:gd name="T8" fmla="*/ 10 w 21"/>
                  <a:gd name="T9" fmla="*/ 16 h 22"/>
                  <a:gd name="T10" fmla="*/ 11 w 21"/>
                  <a:gd name="T11" fmla="*/ 17 h 22"/>
                  <a:gd name="T12" fmla="*/ 15 w 21"/>
                  <a:gd name="T13" fmla="*/ 8 h 22"/>
                  <a:gd name="T14" fmla="*/ 10 w 21"/>
                  <a:gd name="T15" fmla="*/ 6 h 22"/>
                  <a:gd name="T16" fmla="*/ 10 w 21"/>
                  <a:gd name="T17" fmla="*/ 1 h 22"/>
                  <a:gd name="T18" fmla="*/ 19 w 21"/>
                  <a:gd name="T19" fmla="*/ 4 h 22"/>
                  <a:gd name="T20" fmla="*/ 20 w 21"/>
                  <a:gd name="T21" fmla="*/ 7 h 22"/>
                  <a:gd name="T22" fmla="*/ 10 w 21"/>
                  <a:gd name="T23" fmla="*/ 21 h 22"/>
                  <a:gd name="T24" fmla="*/ 2 w 21"/>
                  <a:gd name="T25" fmla="*/ 18 h 22"/>
                  <a:gd name="T26" fmla="*/ 1 w 21"/>
                  <a:gd name="T27" fmla="*/ 15 h 22"/>
                  <a:gd name="T28" fmla="*/ 6 w 21"/>
                  <a:gd name="T29" fmla="*/ 2 h 22"/>
                  <a:gd name="T30" fmla="*/ 9 w 21"/>
                  <a:gd name="T31" fmla="*/ 1 h 22"/>
                  <a:gd name="T32" fmla="*/ 10 w 21"/>
                  <a:gd name="T33" fmla="*/ 1 h 22"/>
                  <a:gd name="T34" fmla="*/ 10 w 21"/>
                  <a:gd name="T35" fmla="*/ 6 h 22"/>
                  <a:gd name="T36" fmla="*/ 10 w 21"/>
                  <a:gd name="T37" fmla="*/ 6 h 22"/>
                  <a:gd name="T38" fmla="*/ 6 w 21"/>
                  <a:gd name="T39" fmla="*/ 15 h 22"/>
                  <a:gd name="T40" fmla="*/ 10 w 21"/>
                  <a:gd name="T41" fmla="*/ 16 h 22"/>
                  <a:gd name="T42" fmla="*/ 10 w 21"/>
                  <a:gd name="T43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2">
                    <a:moveTo>
                      <a:pt x="20" y="7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5"/>
                      <a:pt x="21" y="6"/>
                      <a:pt x="20" y="7"/>
                    </a:cubicBezTo>
                    <a:close/>
                    <a:moveTo>
                      <a:pt x="10" y="21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6"/>
                      <a:pt x="1" y="1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0"/>
                      <a:pt x="9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6"/>
                      <a:pt x="10" y="16"/>
                      <a:pt x="10" y="16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7" name="Freeform 57"/>
              <p:cNvSpPr>
                <a:spLocks noEditPoints="1"/>
              </p:cNvSpPr>
              <p:nvPr/>
            </p:nvSpPr>
            <p:spPr bwMode="auto">
              <a:xfrm>
                <a:off x="6403976" y="1855788"/>
                <a:ext cx="50800" cy="46038"/>
              </a:xfrm>
              <a:custGeom>
                <a:avLst/>
                <a:gdLst>
                  <a:gd name="T0" fmla="*/ 11 w 22"/>
                  <a:gd name="T1" fmla="*/ 2 h 20"/>
                  <a:gd name="T2" fmla="*/ 21 w 22"/>
                  <a:gd name="T3" fmla="*/ 6 h 20"/>
                  <a:gd name="T4" fmla="*/ 22 w 22"/>
                  <a:gd name="T5" fmla="*/ 9 h 20"/>
                  <a:gd name="T6" fmla="*/ 18 w 22"/>
                  <a:gd name="T7" fmla="*/ 18 h 20"/>
                  <a:gd name="T8" fmla="*/ 15 w 22"/>
                  <a:gd name="T9" fmla="*/ 19 h 20"/>
                  <a:gd name="T10" fmla="*/ 11 w 22"/>
                  <a:gd name="T11" fmla="*/ 18 h 20"/>
                  <a:gd name="T12" fmla="*/ 11 w 22"/>
                  <a:gd name="T13" fmla="*/ 13 h 20"/>
                  <a:gd name="T14" fmla="*/ 14 w 22"/>
                  <a:gd name="T15" fmla="*/ 14 h 20"/>
                  <a:gd name="T16" fmla="*/ 17 w 22"/>
                  <a:gd name="T17" fmla="*/ 9 h 20"/>
                  <a:gd name="T18" fmla="*/ 11 w 22"/>
                  <a:gd name="T19" fmla="*/ 7 h 20"/>
                  <a:gd name="T20" fmla="*/ 11 w 22"/>
                  <a:gd name="T21" fmla="*/ 2 h 20"/>
                  <a:gd name="T22" fmla="*/ 7 w 22"/>
                  <a:gd name="T23" fmla="*/ 0 h 20"/>
                  <a:gd name="T24" fmla="*/ 11 w 22"/>
                  <a:gd name="T25" fmla="*/ 2 h 20"/>
                  <a:gd name="T26" fmla="*/ 11 w 22"/>
                  <a:gd name="T27" fmla="*/ 7 h 20"/>
                  <a:gd name="T28" fmla="*/ 8 w 22"/>
                  <a:gd name="T29" fmla="*/ 6 h 20"/>
                  <a:gd name="T30" fmla="*/ 6 w 22"/>
                  <a:gd name="T31" fmla="*/ 11 h 20"/>
                  <a:gd name="T32" fmla="*/ 11 w 22"/>
                  <a:gd name="T33" fmla="*/ 13 h 20"/>
                  <a:gd name="T34" fmla="*/ 11 w 22"/>
                  <a:gd name="T35" fmla="*/ 18 h 20"/>
                  <a:gd name="T36" fmla="*/ 2 w 22"/>
                  <a:gd name="T37" fmla="*/ 14 h 20"/>
                  <a:gd name="T38" fmla="*/ 0 w 22"/>
                  <a:gd name="T39" fmla="*/ 11 h 20"/>
                  <a:gd name="T40" fmla="*/ 4 w 22"/>
                  <a:gd name="T41" fmla="*/ 2 h 20"/>
                  <a:gd name="T42" fmla="*/ 7 w 22"/>
                  <a:gd name="T4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11" y="2"/>
                    </a:moveTo>
                    <a:cubicBezTo>
                      <a:pt x="21" y="6"/>
                      <a:pt x="21" y="6"/>
                      <a:pt x="21" y="6"/>
                    </a:cubicBezTo>
                    <a:cubicBezTo>
                      <a:pt x="22" y="6"/>
                      <a:pt x="22" y="8"/>
                      <a:pt x="22" y="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9"/>
                      <a:pt x="16" y="20"/>
                      <a:pt x="15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11" y="2"/>
                    </a:lnTo>
                    <a:close/>
                    <a:moveTo>
                      <a:pt x="7" y="0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2"/>
                      <a:pt x="0" y="1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8" name="Freeform 58"/>
              <p:cNvSpPr>
                <a:spLocks noEditPoints="1"/>
              </p:cNvSpPr>
              <p:nvPr/>
            </p:nvSpPr>
            <p:spPr bwMode="auto">
              <a:xfrm>
                <a:off x="6251576" y="1917700"/>
                <a:ext cx="47625" cy="50800"/>
              </a:xfrm>
              <a:custGeom>
                <a:avLst/>
                <a:gdLst>
                  <a:gd name="T0" fmla="*/ 20 w 21"/>
                  <a:gd name="T1" fmla="*/ 8 h 23"/>
                  <a:gd name="T2" fmla="*/ 15 w 21"/>
                  <a:gd name="T3" fmla="*/ 21 h 23"/>
                  <a:gd name="T4" fmla="*/ 12 w 21"/>
                  <a:gd name="T5" fmla="*/ 22 h 23"/>
                  <a:gd name="T6" fmla="*/ 10 w 21"/>
                  <a:gd name="T7" fmla="*/ 22 h 23"/>
                  <a:gd name="T8" fmla="*/ 10 w 21"/>
                  <a:gd name="T9" fmla="*/ 17 h 23"/>
                  <a:gd name="T10" fmla="*/ 11 w 21"/>
                  <a:gd name="T11" fmla="*/ 17 h 23"/>
                  <a:gd name="T12" fmla="*/ 15 w 21"/>
                  <a:gd name="T13" fmla="*/ 8 h 23"/>
                  <a:gd name="T14" fmla="*/ 10 w 21"/>
                  <a:gd name="T15" fmla="*/ 7 h 23"/>
                  <a:gd name="T16" fmla="*/ 10 w 21"/>
                  <a:gd name="T17" fmla="*/ 1 h 23"/>
                  <a:gd name="T18" fmla="*/ 19 w 21"/>
                  <a:gd name="T19" fmla="*/ 5 h 23"/>
                  <a:gd name="T20" fmla="*/ 20 w 21"/>
                  <a:gd name="T21" fmla="*/ 8 h 23"/>
                  <a:gd name="T22" fmla="*/ 10 w 21"/>
                  <a:gd name="T23" fmla="*/ 22 h 23"/>
                  <a:gd name="T24" fmla="*/ 2 w 21"/>
                  <a:gd name="T25" fmla="*/ 18 h 23"/>
                  <a:gd name="T26" fmla="*/ 1 w 21"/>
                  <a:gd name="T27" fmla="*/ 15 h 23"/>
                  <a:gd name="T28" fmla="*/ 6 w 21"/>
                  <a:gd name="T29" fmla="*/ 2 h 23"/>
                  <a:gd name="T30" fmla="*/ 9 w 21"/>
                  <a:gd name="T31" fmla="*/ 1 h 23"/>
                  <a:gd name="T32" fmla="*/ 10 w 21"/>
                  <a:gd name="T33" fmla="*/ 1 h 23"/>
                  <a:gd name="T34" fmla="*/ 10 w 21"/>
                  <a:gd name="T35" fmla="*/ 7 h 23"/>
                  <a:gd name="T36" fmla="*/ 10 w 21"/>
                  <a:gd name="T37" fmla="*/ 6 h 23"/>
                  <a:gd name="T38" fmla="*/ 6 w 21"/>
                  <a:gd name="T39" fmla="*/ 15 h 23"/>
                  <a:gd name="T40" fmla="*/ 10 w 21"/>
                  <a:gd name="T41" fmla="*/ 17 h 23"/>
                  <a:gd name="T42" fmla="*/ 10 w 21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20" y="8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3"/>
                      <a:pt x="12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5"/>
                      <a:pt x="21" y="7"/>
                      <a:pt x="20" y="8"/>
                    </a:cubicBezTo>
                    <a:close/>
                    <a:moveTo>
                      <a:pt x="10" y="22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7"/>
                      <a:pt x="1" y="1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0"/>
                      <a:pt x="9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9" name="Freeform 59"/>
              <p:cNvSpPr>
                <a:spLocks noEditPoints="1"/>
              </p:cNvSpPr>
              <p:nvPr/>
            </p:nvSpPr>
            <p:spPr bwMode="auto">
              <a:xfrm>
                <a:off x="6184901" y="1765300"/>
                <a:ext cx="50800" cy="46038"/>
              </a:xfrm>
              <a:custGeom>
                <a:avLst/>
                <a:gdLst>
                  <a:gd name="T0" fmla="*/ 14 w 22"/>
                  <a:gd name="T1" fmla="*/ 19 h 20"/>
                  <a:gd name="T2" fmla="*/ 11 w 22"/>
                  <a:gd name="T3" fmla="*/ 18 h 20"/>
                  <a:gd name="T4" fmla="*/ 11 w 22"/>
                  <a:gd name="T5" fmla="*/ 13 h 20"/>
                  <a:gd name="T6" fmla="*/ 14 w 22"/>
                  <a:gd name="T7" fmla="*/ 14 h 20"/>
                  <a:gd name="T8" fmla="*/ 16 w 22"/>
                  <a:gd name="T9" fmla="*/ 9 h 20"/>
                  <a:gd name="T10" fmla="*/ 11 w 22"/>
                  <a:gd name="T11" fmla="*/ 7 h 20"/>
                  <a:gd name="T12" fmla="*/ 11 w 22"/>
                  <a:gd name="T13" fmla="*/ 2 h 20"/>
                  <a:gd name="T14" fmla="*/ 20 w 22"/>
                  <a:gd name="T15" fmla="*/ 6 h 20"/>
                  <a:gd name="T16" fmla="*/ 21 w 22"/>
                  <a:gd name="T17" fmla="*/ 9 h 20"/>
                  <a:gd name="T18" fmla="*/ 18 w 22"/>
                  <a:gd name="T19" fmla="*/ 18 h 20"/>
                  <a:gd name="T20" fmla="*/ 14 w 22"/>
                  <a:gd name="T21" fmla="*/ 19 h 20"/>
                  <a:gd name="T22" fmla="*/ 11 w 22"/>
                  <a:gd name="T23" fmla="*/ 18 h 20"/>
                  <a:gd name="T24" fmla="*/ 1 w 22"/>
                  <a:gd name="T25" fmla="*/ 14 h 20"/>
                  <a:gd name="T26" fmla="*/ 0 w 22"/>
                  <a:gd name="T27" fmla="*/ 11 h 20"/>
                  <a:gd name="T28" fmla="*/ 4 w 22"/>
                  <a:gd name="T29" fmla="*/ 2 h 20"/>
                  <a:gd name="T30" fmla="*/ 7 w 22"/>
                  <a:gd name="T31" fmla="*/ 0 h 20"/>
                  <a:gd name="T32" fmla="*/ 11 w 22"/>
                  <a:gd name="T33" fmla="*/ 2 h 20"/>
                  <a:gd name="T34" fmla="*/ 11 w 22"/>
                  <a:gd name="T35" fmla="*/ 7 h 20"/>
                  <a:gd name="T36" fmla="*/ 7 w 22"/>
                  <a:gd name="T37" fmla="*/ 6 h 20"/>
                  <a:gd name="T38" fmla="*/ 5 w 22"/>
                  <a:gd name="T39" fmla="*/ 11 h 20"/>
                  <a:gd name="T40" fmla="*/ 11 w 22"/>
                  <a:gd name="T41" fmla="*/ 13 h 20"/>
                  <a:gd name="T42" fmla="*/ 11 w 22"/>
                  <a:gd name="T4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14" y="19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6"/>
                      <a:pt x="22" y="8"/>
                      <a:pt x="21" y="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9"/>
                      <a:pt x="16" y="20"/>
                      <a:pt x="14" y="19"/>
                    </a:cubicBezTo>
                    <a:close/>
                    <a:moveTo>
                      <a:pt x="11" y="18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6" y="0"/>
                      <a:pt x="7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1" y="13"/>
                      <a:pt x="11" y="13"/>
                      <a:pt x="11" y="1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0" name="Freeform 60"/>
              <p:cNvSpPr>
                <a:spLocks noEditPoints="1"/>
              </p:cNvSpPr>
              <p:nvPr/>
            </p:nvSpPr>
            <p:spPr bwMode="auto">
              <a:xfrm>
                <a:off x="6403976" y="1763713"/>
                <a:ext cx="50800" cy="47625"/>
              </a:xfrm>
              <a:custGeom>
                <a:avLst/>
                <a:gdLst>
                  <a:gd name="T0" fmla="*/ 11 w 22"/>
                  <a:gd name="T1" fmla="*/ 2 h 21"/>
                  <a:gd name="T2" fmla="*/ 15 w 22"/>
                  <a:gd name="T3" fmla="*/ 1 h 21"/>
                  <a:gd name="T4" fmla="*/ 18 w 22"/>
                  <a:gd name="T5" fmla="*/ 2 h 21"/>
                  <a:gd name="T6" fmla="*/ 22 w 22"/>
                  <a:gd name="T7" fmla="*/ 12 h 21"/>
                  <a:gd name="T8" fmla="*/ 20 w 22"/>
                  <a:gd name="T9" fmla="*/ 15 h 21"/>
                  <a:gd name="T10" fmla="*/ 11 w 22"/>
                  <a:gd name="T11" fmla="*/ 19 h 21"/>
                  <a:gd name="T12" fmla="*/ 11 w 22"/>
                  <a:gd name="T13" fmla="*/ 13 h 21"/>
                  <a:gd name="T14" fmla="*/ 16 w 22"/>
                  <a:gd name="T15" fmla="*/ 11 h 21"/>
                  <a:gd name="T16" fmla="*/ 14 w 22"/>
                  <a:gd name="T17" fmla="*/ 6 h 21"/>
                  <a:gd name="T18" fmla="*/ 11 w 22"/>
                  <a:gd name="T19" fmla="*/ 8 h 21"/>
                  <a:gd name="T20" fmla="*/ 11 w 22"/>
                  <a:gd name="T21" fmla="*/ 2 h 21"/>
                  <a:gd name="T22" fmla="*/ 2 w 22"/>
                  <a:gd name="T23" fmla="*/ 6 h 21"/>
                  <a:gd name="T24" fmla="*/ 11 w 22"/>
                  <a:gd name="T25" fmla="*/ 2 h 21"/>
                  <a:gd name="T26" fmla="*/ 11 w 22"/>
                  <a:gd name="T27" fmla="*/ 8 h 21"/>
                  <a:gd name="T28" fmla="*/ 6 w 22"/>
                  <a:gd name="T29" fmla="*/ 10 h 21"/>
                  <a:gd name="T30" fmla="*/ 8 w 22"/>
                  <a:gd name="T31" fmla="*/ 15 h 21"/>
                  <a:gd name="T32" fmla="*/ 11 w 22"/>
                  <a:gd name="T33" fmla="*/ 13 h 21"/>
                  <a:gd name="T34" fmla="*/ 11 w 22"/>
                  <a:gd name="T35" fmla="*/ 19 h 21"/>
                  <a:gd name="T36" fmla="*/ 7 w 22"/>
                  <a:gd name="T37" fmla="*/ 20 h 21"/>
                  <a:gd name="T38" fmla="*/ 4 w 22"/>
                  <a:gd name="T39" fmla="*/ 19 h 21"/>
                  <a:gd name="T40" fmla="*/ 0 w 22"/>
                  <a:gd name="T41" fmla="*/ 10 h 21"/>
                  <a:gd name="T42" fmla="*/ 2 w 22"/>
                  <a:gd name="T43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1">
                    <a:moveTo>
                      <a:pt x="11" y="2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16" y="0"/>
                      <a:pt x="17" y="1"/>
                      <a:pt x="18" y="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3"/>
                      <a:pt x="22" y="14"/>
                      <a:pt x="20" y="1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8"/>
                      <a:pt x="11" y="8"/>
                      <a:pt x="11" y="8"/>
                    </a:cubicBezTo>
                    <a:lnTo>
                      <a:pt x="11" y="2"/>
                    </a:lnTo>
                    <a:close/>
                    <a:moveTo>
                      <a:pt x="2" y="6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6" y="21"/>
                      <a:pt x="5" y="20"/>
                      <a:pt x="4" y="1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8"/>
                      <a:pt x="0" y="7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1" name="Freeform 61"/>
              <p:cNvSpPr>
                <a:spLocks noEditPoints="1"/>
              </p:cNvSpPr>
              <p:nvPr/>
            </p:nvSpPr>
            <p:spPr bwMode="auto">
              <a:xfrm>
                <a:off x="6343651" y="1917700"/>
                <a:ext cx="44450" cy="50800"/>
              </a:xfrm>
              <a:custGeom>
                <a:avLst/>
                <a:gdLst>
                  <a:gd name="T0" fmla="*/ 18 w 20"/>
                  <a:gd name="T1" fmla="*/ 18 h 23"/>
                  <a:gd name="T2" fmla="*/ 10 w 20"/>
                  <a:gd name="T3" fmla="*/ 22 h 23"/>
                  <a:gd name="T4" fmla="*/ 10 w 20"/>
                  <a:gd name="T5" fmla="*/ 17 h 23"/>
                  <a:gd name="T6" fmla="*/ 14 w 20"/>
                  <a:gd name="T7" fmla="*/ 15 h 23"/>
                  <a:gd name="T8" fmla="*/ 10 w 20"/>
                  <a:gd name="T9" fmla="*/ 6 h 23"/>
                  <a:gd name="T10" fmla="*/ 10 w 20"/>
                  <a:gd name="T11" fmla="*/ 6 h 23"/>
                  <a:gd name="T12" fmla="*/ 10 w 20"/>
                  <a:gd name="T13" fmla="*/ 1 h 23"/>
                  <a:gd name="T14" fmla="*/ 11 w 20"/>
                  <a:gd name="T15" fmla="*/ 1 h 23"/>
                  <a:gd name="T16" fmla="*/ 14 w 20"/>
                  <a:gd name="T17" fmla="*/ 2 h 23"/>
                  <a:gd name="T18" fmla="*/ 19 w 20"/>
                  <a:gd name="T19" fmla="*/ 15 h 23"/>
                  <a:gd name="T20" fmla="*/ 18 w 20"/>
                  <a:gd name="T21" fmla="*/ 18 h 23"/>
                  <a:gd name="T22" fmla="*/ 10 w 20"/>
                  <a:gd name="T23" fmla="*/ 22 h 23"/>
                  <a:gd name="T24" fmla="*/ 9 w 20"/>
                  <a:gd name="T25" fmla="*/ 22 h 23"/>
                  <a:gd name="T26" fmla="*/ 6 w 20"/>
                  <a:gd name="T27" fmla="*/ 21 h 23"/>
                  <a:gd name="T28" fmla="*/ 0 w 20"/>
                  <a:gd name="T29" fmla="*/ 8 h 23"/>
                  <a:gd name="T30" fmla="*/ 1 w 20"/>
                  <a:gd name="T31" fmla="*/ 5 h 23"/>
                  <a:gd name="T32" fmla="*/ 10 w 20"/>
                  <a:gd name="T33" fmla="*/ 1 h 23"/>
                  <a:gd name="T34" fmla="*/ 10 w 20"/>
                  <a:gd name="T35" fmla="*/ 6 h 23"/>
                  <a:gd name="T36" fmla="*/ 6 w 20"/>
                  <a:gd name="T37" fmla="*/ 8 h 23"/>
                  <a:gd name="T38" fmla="*/ 9 w 20"/>
                  <a:gd name="T39" fmla="*/ 17 h 23"/>
                  <a:gd name="T40" fmla="*/ 10 w 20"/>
                  <a:gd name="T41" fmla="*/ 17 h 23"/>
                  <a:gd name="T42" fmla="*/ 10 w 20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" h="23">
                    <a:moveTo>
                      <a:pt x="18" y="18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3" y="1"/>
                      <a:pt x="14" y="2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6"/>
                      <a:pt x="19" y="18"/>
                      <a:pt x="18" y="18"/>
                    </a:cubicBezTo>
                    <a:close/>
                    <a:moveTo>
                      <a:pt x="10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8" y="23"/>
                      <a:pt x="6" y="22"/>
                      <a:pt x="6" y="2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5"/>
                      <a:pt x="1" y="5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2" name="Freeform 62"/>
              <p:cNvSpPr>
                <a:spLocks noEditPoints="1"/>
              </p:cNvSpPr>
              <p:nvPr/>
            </p:nvSpPr>
            <p:spPr bwMode="auto">
              <a:xfrm>
                <a:off x="6184901" y="1855788"/>
                <a:ext cx="50800" cy="46038"/>
              </a:xfrm>
              <a:custGeom>
                <a:avLst/>
                <a:gdLst>
                  <a:gd name="T0" fmla="*/ 20 w 22"/>
                  <a:gd name="T1" fmla="*/ 14 h 20"/>
                  <a:gd name="T2" fmla="*/ 11 w 22"/>
                  <a:gd name="T3" fmla="*/ 18 h 20"/>
                  <a:gd name="T4" fmla="*/ 11 w 22"/>
                  <a:gd name="T5" fmla="*/ 13 h 20"/>
                  <a:gd name="T6" fmla="*/ 16 w 22"/>
                  <a:gd name="T7" fmla="*/ 11 h 20"/>
                  <a:gd name="T8" fmla="*/ 14 w 22"/>
                  <a:gd name="T9" fmla="*/ 6 h 20"/>
                  <a:gd name="T10" fmla="*/ 11 w 22"/>
                  <a:gd name="T11" fmla="*/ 7 h 20"/>
                  <a:gd name="T12" fmla="*/ 11 w 22"/>
                  <a:gd name="T13" fmla="*/ 2 h 20"/>
                  <a:gd name="T14" fmla="*/ 15 w 22"/>
                  <a:gd name="T15" fmla="*/ 1 h 20"/>
                  <a:gd name="T16" fmla="*/ 18 w 22"/>
                  <a:gd name="T17" fmla="*/ 2 h 20"/>
                  <a:gd name="T18" fmla="*/ 22 w 22"/>
                  <a:gd name="T19" fmla="*/ 11 h 20"/>
                  <a:gd name="T20" fmla="*/ 20 w 22"/>
                  <a:gd name="T21" fmla="*/ 14 h 20"/>
                  <a:gd name="T22" fmla="*/ 11 w 22"/>
                  <a:gd name="T23" fmla="*/ 18 h 20"/>
                  <a:gd name="T24" fmla="*/ 7 w 22"/>
                  <a:gd name="T25" fmla="*/ 20 h 20"/>
                  <a:gd name="T26" fmla="*/ 4 w 22"/>
                  <a:gd name="T27" fmla="*/ 19 h 20"/>
                  <a:gd name="T28" fmla="*/ 0 w 22"/>
                  <a:gd name="T29" fmla="*/ 9 h 20"/>
                  <a:gd name="T30" fmla="*/ 1 w 22"/>
                  <a:gd name="T31" fmla="*/ 6 h 20"/>
                  <a:gd name="T32" fmla="*/ 11 w 22"/>
                  <a:gd name="T33" fmla="*/ 2 h 20"/>
                  <a:gd name="T34" fmla="*/ 11 w 22"/>
                  <a:gd name="T35" fmla="*/ 7 h 20"/>
                  <a:gd name="T36" fmla="*/ 6 w 22"/>
                  <a:gd name="T37" fmla="*/ 10 h 20"/>
                  <a:gd name="T38" fmla="*/ 8 w 22"/>
                  <a:gd name="T39" fmla="*/ 14 h 20"/>
                  <a:gd name="T40" fmla="*/ 11 w 22"/>
                  <a:gd name="T41" fmla="*/ 13 h 20"/>
                  <a:gd name="T42" fmla="*/ 11 w 22"/>
                  <a:gd name="T4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20" y="14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0"/>
                      <a:pt x="17" y="1"/>
                      <a:pt x="18" y="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2"/>
                      <a:pt x="22" y="14"/>
                      <a:pt x="20" y="14"/>
                    </a:cubicBezTo>
                    <a:close/>
                    <a:moveTo>
                      <a:pt x="11" y="18"/>
                    </a:moveTo>
                    <a:cubicBezTo>
                      <a:pt x="7" y="20"/>
                      <a:pt x="7" y="20"/>
                      <a:pt x="7" y="20"/>
                    </a:cubicBezTo>
                    <a:cubicBezTo>
                      <a:pt x="6" y="20"/>
                      <a:pt x="5" y="20"/>
                      <a:pt x="4" y="1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1" y="13"/>
                      <a:pt x="11" y="13"/>
                      <a:pt x="11" y="1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3" name="Freeform 63"/>
              <p:cNvSpPr>
                <a:spLocks noEditPoints="1"/>
              </p:cNvSpPr>
              <p:nvPr/>
            </p:nvSpPr>
            <p:spPr bwMode="auto">
              <a:xfrm>
                <a:off x="6251576" y="1697038"/>
                <a:ext cx="44450" cy="52388"/>
              </a:xfrm>
              <a:custGeom>
                <a:avLst/>
                <a:gdLst>
                  <a:gd name="T0" fmla="*/ 18 w 20"/>
                  <a:gd name="T1" fmla="*/ 18 h 23"/>
                  <a:gd name="T2" fmla="*/ 10 w 20"/>
                  <a:gd name="T3" fmla="*/ 22 h 23"/>
                  <a:gd name="T4" fmla="*/ 10 w 20"/>
                  <a:gd name="T5" fmla="*/ 16 h 23"/>
                  <a:gd name="T6" fmla="*/ 14 w 20"/>
                  <a:gd name="T7" fmla="*/ 15 h 23"/>
                  <a:gd name="T8" fmla="*/ 11 w 20"/>
                  <a:gd name="T9" fmla="*/ 6 h 23"/>
                  <a:gd name="T10" fmla="*/ 10 w 20"/>
                  <a:gd name="T11" fmla="*/ 6 h 23"/>
                  <a:gd name="T12" fmla="*/ 10 w 20"/>
                  <a:gd name="T13" fmla="*/ 1 h 23"/>
                  <a:gd name="T14" fmla="*/ 11 w 20"/>
                  <a:gd name="T15" fmla="*/ 1 h 23"/>
                  <a:gd name="T16" fmla="*/ 14 w 20"/>
                  <a:gd name="T17" fmla="*/ 2 h 23"/>
                  <a:gd name="T18" fmla="*/ 20 w 20"/>
                  <a:gd name="T19" fmla="*/ 15 h 23"/>
                  <a:gd name="T20" fmla="*/ 18 w 20"/>
                  <a:gd name="T21" fmla="*/ 18 h 23"/>
                  <a:gd name="T22" fmla="*/ 10 w 20"/>
                  <a:gd name="T23" fmla="*/ 22 h 23"/>
                  <a:gd name="T24" fmla="*/ 9 w 20"/>
                  <a:gd name="T25" fmla="*/ 22 h 23"/>
                  <a:gd name="T26" fmla="*/ 6 w 20"/>
                  <a:gd name="T27" fmla="*/ 21 h 23"/>
                  <a:gd name="T28" fmla="*/ 1 w 20"/>
                  <a:gd name="T29" fmla="*/ 8 h 23"/>
                  <a:gd name="T30" fmla="*/ 2 w 20"/>
                  <a:gd name="T31" fmla="*/ 5 h 23"/>
                  <a:gd name="T32" fmla="*/ 10 w 20"/>
                  <a:gd name="T33" fmla="*/ 1 h 23"/>
                  <a:gd name="T34" fmla="*/ 10 w 20"/>
                  <a:gd name="T35" fmla="*/ 6 h 23"/>
                  <a:gd name="T36" fmla="*/ 6 w 20"/>
                  <a:gd name="T37" fmla="*/ 8 h 23"/>
                  <a:gd name="T38" fmla="*/ 9 w 20"/>
                  <a:gd name="T39" fmla="*/ 17 h 23"/>
                  <a:gd name="T40" fmla="*/ 10 w 20"/>
                  <a:gd name="T41" fmla="*/ 16 h 23"/>
                  <a:gd name="T42" fmla="*/ 10 w 20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" h="23">
                    <a:moveTo>
                      <a:pt x="18" y="18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4" y="1"/>
                      <a:pt x="14" y="2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6"/>
                      <a:pt x="20" y="18"/>
                      <a:pt x="18" y="18"/>
                    </a:cubicBezTo>
                    <a:close/>
                    <a:moveTo>
                      <a:pt x="10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8" y="23"/>
                      <a:pt x="7" y="22"/>
                      <a:pt x="6" y="2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1" y="5"/>
                      <a:pt x="2" y="5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4" name="Freeform 65"/>
              <p:cNvSpPr>
                <a:spLocks noEditPoints="1"/>
              </p:cNvSpPr>
              <p:nvPr/>
            </p:nvSpPr>
            <p:spPr bwMode="auto">
              <a:xfrm>
                <a:off x="5297488" y="762000"/>
                <a:ext cx="169863" cy="342900"/>
              </a:xfrm>
              <a:custGeom>
                <a:avLst/>
                <a:gdLst>
                  <a:gd name="T0" fmla="*/ 60 w 75"/>
                  <a:gd name="T1" fmla="*/ 130 h 152"/>
                  <a:gd name="T2" fmla="*/ 70 w 75"/>
                  <a:gd name="T3" fmla="*/ 34 h 152"/>
                  <a:gd name="T4" fmla="*/ 69 w 75"/>
                  <a:gd name="T5" fmla="*/ 19 h 152"/>
                  <a:gd name="T6" fmla="*/ 37 w 75"/>
                  <a:gd name="T7" fmla="*/ 4 h 152"/>
                  <a:gd name="T8" fmla="*/ 60 w 75"/>
                  <a:gd name="T9" fmla="*/ 3 h 152"/>
                  <a:gd name="T10" fmla="*/ 75 w 75"/>
                  <a:gd name="T11" fmla="*/ 33 h 152"/>
                  <a:gd name="T12" fmla="*/ 75 w 75"/>
                  <a:gd name="T13" fmla="*/ 146 h 152"/>
                  <a:gd name="T14" fmla="*/ 73 w 75"/>
                  <a:gd name="T15" fmla="*/ 151 h 152"/>
                  <a:gd name="T16" fmla="*/ 70 w 75"/>
                  <a:gd name="T17" fmla="*/ 148 h 152"/>
                  <a:gd name="T18" fmla="*/ 58 w 75"/>
                  <a:gd name="T19" fmla="*/ 135 h 152"/>
                  <a:gd name="T20" fmla="*/ 37 w 75"/>
                  <a:gd name="T21" fmla="*/ 127 h 152"/>
                  <a:gd name="T22" fmla="*/ 47 w 75"/>
                  <a:gd name="T23" fmla="*/ 69 h 152"/>
                  <a:gd name="T24" fmla="*/ 59 w 75"/>
                  <a:gd name="T25" fmla="*/ 72 h 152"/>
                  <a:gd name="T26" fmla="*/ 60 w 75"/>
                  <a:gd name="T27" fmla="*/ 73 h 152"/>
                  <a:gd name="T28" fmla="*/ 63 w 75"/>
                  <a:gd name="T29" fmla="*/ 72 h 152"/>
                  <a:gd name="T30" fmla="*/ 65 w 75"/>
                  <a:gd name="T31" fmla="*/ 67 h 152"/>
                  <a:gd name="T32" fmla="*/ 63 w 75"/>
                  <a:gd name="T33" fmla="*/ 64 h 152"/>
                  <a:gd name="T34" fmla="*/ 37 w 75"/>
                  <a:gd name="T35" fmla="*/ 60 h 152"/>
                  <a:gd name="T36" fmla="*/ 37 w 75"/>
                  <a:gd name="T37" fmla="*/ 49 h 152"/>
                  <a:gd name="T38" fmla="*/ 57 w 75"/>
                  <a:gd name="T39" fmla="*/ 51 h 152"/>
                  <a:gd name="T40" fmla="*/ 59 w 75"/>
                  <a:gd name="T41" fmla="*/ 52 h 152"/>
                  <a:gd name="T42" fmla="*/ 61 w 75"/>
                  <a:gd name="T43" fmla="*/ 53 h 152"/>
                  <a:gd name="T44" fmla="*/ 65 w 75"/>
                  <a:gd name="T45" fmla="*/ 50 h 152"/>
                  <a:gd name="T46" fmla="*/ 65 w 75"/>
                  <a:gd name="T47" fmla="*/ 47 h 152"/>
                  <a:gd name="T48" fmla="*/ 63 w 75"/>
                  <a:gd name="T49" fmla="*/ 44 h 152"/>
                  <a:gd name="T50" fmla="*/ 37 w 75"/>
                  <a:gd name="T51" fmla="*/ 40 h 152"/>
                  <a:gd name="T52" fmla="*/ 37 w 75"/>
                  <a:gd name="T53" fmla="*/ 29 h 152"/>
                  <a:gd name="T54" fmla="*/ 54 w 75"/>
                  <a:gd name="T55" fmla="*/ 31 h 152"/>
                  <a:gd name="T56" fmla="*/ 57 w 75"/>
                  <a:gd name="T57" fmla="*/ 31 h 152"/>
                  <a:gd name="T58" fmla="*/ 60 w 75"/>
                  <a:gd name="T59" fmla="*/ 33 h 152"/>
                  <a:gd name="T60" fmla="*/ 63 w 75"/>
                  <a:gd name="T61" fmla="*/ 32 h 152"/>
                  <a:gd name="T62" fmla="*/ 65 w 75"/>
                  <a:gd name="T63" fmla="*/ 27 h 152"/>
                  <a:gd name="T64" fmla="*/ 63 w 75"/>
                  <a:gd name="T65" fmla="*/ 24 h 152"/>
                  <a:gd name="T66" fmla="*/ 37 w 75"/>
                  <a:gd name="T67" fmla="*/ 20 h 152"/>
                  <a:gd name="T68" fmla="*/ 15 w 75"/>
                  <a:gd name="T69" fmla="*/ 130 h 152"/>
                  <a:gd name="T70" fmla="*/ 17 w 75"/>
                  <a:gd name="T71" fmla="*/ 135 h 152"/>
                  <a:gd name="T72" fmla="*/ 2 w 75"/>
                  <a:gd name="T73" fmla="*/ 152 h 152"/>
                  <a:gd name="T74" fmla="*/ 0 w 75"/>
                  <a:gd name="T75" fmla="*/ 147 h 152"/>
                  <a:gd name="T76" fmla="*/ 0 w 75"/>
                  <a:gd name="T77" fmla="*/ 34 h 152"/>
                  <a:gd name="T78" fmla="*/ 15 w 75"/>
                  <a:gd name="T79" fmla="*/ 3 h 152"/>
                  <a:gd name="T80" fmla="*/ 17 w 75"/>
                  <a:gd name="T81" fmla="*/ 8 h 152"/>
                  <a:gd name="T82" fmla="*/ 5 w 75"/>
                  <a:gd name="T83" fmla="*/ 34 h 152"/>
                  <a:gd name="T84" fmla="*/ 37 w 75"/>
                  <a:gd name="T85" fmla="*/ 20 h 152"/>
                  <a:gd name="T86" fmla="*/ 12 w 75"/>
                  <a:gd name="T87" fmla="*/ 24 h 152"/>
                  <a:gd name="T88" fmla="*/ 10 w 75"/>
                  <a:gd name="T89" fmla="*/ 30 h 152"/>
                  <a:gd name="T90" fmla="*/ 13 w 75"/>
                  <a:gd name="T91" fmla="*/ 33 h 152"/>
                  <a:gd name="T92" fmla="*/ 16 w 75"/>
                  <a:gd name="T93" fmla="*/ 32 h 152"/>
                  <a:gd name="T94" fmla="*/ 21 w 75"/>
                  <a:gd name="T95" fmla="*/ 31 h 152"/>
                  <a:gd name="T96" fmla="*/ 37 w 75"/>
                  <a:gd name="T97" fmla="*/ 20 h 152"/>
                  <a:gd name="T98" fmla="*/ 12 w 75"/>
                  <a:gd name="T99" fmla="*/ 44 h 152"/>
                  <a:gd name="T100" fmla="*/ 10 w 75"/>
                  <a:gd name="T101" fmla="*/ 50 h 152"/>
                  <a:gd name="T102" fmla="*/ 16 w 75"/>
                  <a:gd name="T103" fmla="*/ 52 h 152"/>
                  <a:gd name="T104" fmla="*/ 21 w 75"/>
                  <a:gd name="T105" fmla="*/ 51 h 152"/>
                  <a:gd name="T106" fmla="*/ 37 w 75"/>
                  <a:gd name="T107" fmla="*/ 40 h 152"/>
                  <a:gd name="T108" fmla="*/ 12 w 75"/>
                  <a:gd name="T109" fmla="*/ 64 h 152"/>
                  <a:gd name="T110" fmla="*/ 10 w 75"/>
                  <a:gd name="T111" fmla="*/ 67 h 152"/>
                  <a:gd name="T112" fmla="*/ 13 w 75"/>
                  <a:gd name="T113" fmla="*/ 72 h 152"/>
                  <a:gd name="T114" fmla="*/ 18 w 75"/>
                  <a:gd name="T115" fmla="*/ 71 h 152"/>
                  <a:gd name="T116" fmla="*/ 28 w 75"/>
                  <a:gd name="T117" fmla="*/ 6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152">
                    <a:moveTo>
                      <a:pt x="37" y="127"/>
                    </a:moveTo>
                    <a:cubicBezTo>
                      <a:pt x="37" y="127"/>
                      <a:pt x="37" y="127"/>
                      <a:pt x="37" y="127"/>
                    </a:cubicBezTo>
                    <a:cubicBezTo>
                      <a:pt x="46" y="127"/>
                      <a:pt x="54" y="128"/>
                      <a:pt x="60" y="130"/>
                    </a:cubicBezTo>
                    <a:cubicBezTo>
                      <a:pt x="64" y="132"/>
                      <a:pt x="67" y="135"/>
                      <a:pt x="70" y="138"/>
                    </a:cubicBezTo>
                    <a:cubicBezTo>
                      <a:pt x="70" y="107"/>
                      <a:pt x="70" y="43"/>
                      <a:pt x="70" y="34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29"/>
                      <a:pt x="70" y="22"/>
                      <a:pt x="69" y="19"/>
                    </a:cubicBezTo>
                    <a:cubicBezTo>
                      <a:pt x="67" y="13"/>
                      <a:pt x="63" y="10"/>
                      <a:pt x="58" y="8"/>
                    </a:cubicBezTo>
                    <a:cubicBezTo>
                      <a:pt x="52" y="5"/>
                      <a:pt x="45" y="4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6" y="0"/>
                      <a:pt x="53" y="1"/>
                      <a:pt x="60" y="3"/>
                    </a:cubicBezTo>
                    <a:cubicBezTo>
                      <a:pt x="66" y="6"/>
                      <a:pt x="71" y="10"/>
                      <a:pt x="73" y="17"/>
                    </a:cubicBezTo>
                    <a:cubicBezTo>
                      <a:pt x="75" y="21"/>
                      <a:pt x="75" y="28"/>
                      <a:pt x="75" y="33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71"/>
                      <a:pt x="75" y="126"/>
                      <a:pt x="75" y="146"/>
                    </a:cubicBezTo>
                    <a:cubicBezTo>
                      <a:pt x="75" y="146"/>
                      <a:pt x="75" y="146"/>
                      <a:pt x="75" y="146"/>
                    </a:cubicBezTo>
                    <a:cubicBezTo>
                      <a:pt x="75" y="147"/>
                      <a:pt x="75" y="147"/>
                      <a:pt x="75" y="147"/>
                    </a:cubicBezTo>
                    <a:cubicBezTo>
                      <a:pt x="75" y="150"/>
                      <a:pt x="75" y="151"/>
                      <a:pt x="73" y="151"/>
                    </a:cubicBezTo>
                    <a:cubicBezTo>
                      <a:pt x="73" y="151"/>
                      <a:pt x="73" y="152"/>
                      <a:pt x="73" y="152"/>
                    </a:cubicBezTo>
                    <a:cubicBezTo>
                      <a:pt x="71" y="152"/>
                      <a:pt x="70" y="151"/>
                      <a:pt x="70" y="148"/>
                    </a:cubicBezTo>
                    <a:cubicBezTo>
                      <a:pt x="70" y="148"/>
                      <a:pt x="70" y="148"/>
                      <a:pt x="70" y="148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7" y="141"/>
                      <a:pt x="63" y="137"/>
                      <a:pt x="58" y="135"/>
                    </a:cubicBezTo>
                    <a:cubicBezTo>
                      <a:pt x="52" y="132"/>
                      <a:pt x="45" y="132"/>
                      <a:pt x="37" y="132"/>
                    </a:cubicBezTo>
                    <a:cubicBezTo>
                      <a:pt x="37" y="132"/>
                      <a:pt x="37" y="132"/>
                      <a:pt x="37" y="132"/>
                    </a:cubicBezTo>
                    <a:cubicBezTo>
                      <a:pt x="37" y="127"/>
                      <a:pt x="37" y="127"/>
                      <a:pt x="37" y="127"/>
                    </a:cubicBezTo>
                    <a:close/>
                    <a:moveTo>
                      <a:pt x="37" y="68"/>
                    </a:moveTo>
                    <a:cubicBezTo>
                      <a:pt x="37" y="68"/>
                      <a:pt x="37" y="68"/>
                      <a:pt x="37" y="68"/>
                    </a:cubicBezTo>
                    <a:cubicBezTo>
                      <a:pt x="41" y="68"/>
                      <a:pt x="44" y="69"/>
                      <a:pt x="47" y="69"/>
                    </a:cubicBezTo>
                    <a:cubicBezTo>
                      <a:pt x="50" y="69"/>
                      <a:pt x="52" y="70"/>
                      <a:pt x="54" y="70"/>
                    </a:cubicBezTo>
                    <a:cubicBezTo>
                      <a:pt x="55" y="71"/>
                      <a:pt x="56" y="71"/>
                      <a:pt x="57" y="71"/>
                    </a:cubicBezTo>
                    <a:cubicBezTo>
                      <a:pt x="57" y="72"/>
                      <a:pt x="58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60" y="73"/>
                    </a:cubicBezTo>
                    <a:cubicBezTo>
                      <a:pt x="60" y="73"/>
                      <a:pt x="60" y="73"/>
                      <a:pt x="61" y="73"/>
                    </a:cubicBezTo>
                    <a:cubicBezTo>
                      <a:pt x="61" y="73"/>
                      <a:pt x="62" y="72"/>
                      <a:pt x="63" y="72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4" y="72"/>
                      <a:pt x="64" y="71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69"/>
                      <a:pt x="65" y="68"/>
                      <a:pt x="65" y="67"/>
                    </a:cubicBezTo>
                    <a:cubicBezTo>
                      <a:pt x="65" y="67"/>
                      <a:pt x="65" y="67"/>
                      <a:pt x="65" y="67"/>
                    </a:cubicBezTo>
                    <a:cubicBezTo>
                      <a:pt x="64" y="66"/>
                      <a:pt x="64" y="65"/>
                      <a:pt x="63" y="64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59" y="63"/>
                      <a:pt x="56" y="61"/>
                      <a:pt x="52" y="61"/>
                    </a:cubicBezTo>
                    <a:cubicBezTo>
                      <a:pt x="47" y="60"/>
                      <a:pt x="43" y="60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68"/>
                      <a:pt x="37" y="68"/>
                      <a:pt x="37" y="68"/>
                    </a:cubicBezTo>
                    <a:close/>
                    <a:moveTo>
                      <a:pt x="37" y="49"/>
                    </a:moveTo>
                    <a:cubicBezTo>
                      <a:pt x="37" y="49"/>
                      <a:pt x="37" y="49"/>
                      <a:pt x="37" y="49"/>
                    </a:cubicBezTo>
                    <a:cubicBezTo>
                      <a:pt x="41" y="49"/>
                      <a:pt x="44" y="49"/>
                      <a:pt x="47" y="49"/>
                    </a:cubicBezTo>
                    <a:cubicBezTo>
                      <a:pt x="50" y="49"/>
                      <a:pt x="52" y="50"/>
                      <a:pt x="54" y="51"/>
                    </a:cubicBezTo>
                    <a:cubicBezTo>
                      <a:pt x="55" y="51"/>
                      <a:pt x="56" y="51"/>
                      <a:pt x="57" y="51"/>
                    </a:cubicBezTo>
                    <a:cubicBezTo>
                      <a:pt x="57" y="52"/>
                      <a:pt x="58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0" y="53"/>
                      <a:pt x="60" y="53"/>
                      <a:pt x="61" y="53"/>
                    </a:cubicBezTo>
                    <a:cubicBezTo>
                      <a:pt x="61" y="53"/>
                      <a:pt x="62" y="52"/>
                      <a:pt x="63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49"/>
                      <a:pt x="65" y="48"/>
                      <a:pt x="65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4" y="46"/>
                      <a:pt x="64" y="45"/>
                      <a:pt x="63" y="44"/>
                    </a:cubicBezTo>
                    <a:cubicBezTo>
                      <a:pt x="63" y="44"/>
                      <a:pt x="63" y="44"/>
                      <a:pt x="63" y="44"/>
                    </a:cubicBezTo>
                    <a:cubicBezTo>
                      <a:pt x="59" y="43"/>
                      <a:pt x="56" y="42"/>
                      <a:pt x="52" y="41"/>
                    </a:cubicBezTo>
                    <a:cubicBezTo>
                      <a:pt x="47" y="40"/>
                      <a:pt x="43" y="40"/>
                      <a:pt x="37" y="4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7" y="49"/>
                      <a:pt x="37" y="49"/>
                      <a:pt x="37" y="49"/>
                    </a:cubicBezTo>
                    <a:close/>
                    <a:moveTo>
                      <a:pt x="37" y="29"/>
                    </a:moveTo>
                    <a:cubicBezTo>
                      <a:pt x="37" y="29"/>
                      <a:pt x="37" y="29"/>
                      <a:pt x="37" y="29"/>
                    </a:cubicBezTo>
                    <a:cubicBezTo>
                      <a:pt x="41" y="29"/>
                      <a:pt x="44" y="29"/>
                      <a:pt x="47" y="29"/>
                    </a:cubicBezTo>
                    <a:cubicBezTo>
                      <a:pt x="50" y="29"/>
                      <a:pt x="52" y="30"/>
                      <a:pt x="54" y="31"/>
                    </a:cubicBezTo>
                    <a:cubicBezTo>
                      <a:pt x="55" y="31"/>
                      <a:pt x="56" y="31"/>
                      <a:pt x="57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7" y="32"/>
                      <a:pt x="58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2"/>
                      <a:pt x="59" y="33"/>
                      <a:pt x="60" y="33"/>
                    </a:cubicBezTo>
                    <a:cubicBezTo>
                      <a:pt x="60" y="33"/>
                      <a:pt x="60" y="33"/>
                      <a:pt x="61" y="33"/>
                    </a:cubicBezTo>
                    <a:cubicBezTo>
                      <a:pt x="61" y="33"/>
                      <a:pt x="62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4" y="32"/>
                      <a:pt x="64" y="31"/>
                      <a:pt x="64" y="31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64" y="26"/>
                      <a:pt x="64" y="25"/>
                      <a:pt x="63" y="25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59" y="23"/>
                      <a:pt x="56" y="22"/>
                      <a:pt x="52" y="21"/>
                    </a:cubicBezTo>
                    <a:cubicBezTo>
                      <a:pt x="47" y="20"/>
                      <a:pt x="43" y="20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lnTo>
                      <a:pt x="37" y="29"/>
                    </a:lnTo>
                    <a:close/>
                    <a:moveTo>
                      <a:pt x="5" y="138"/>
                    </a:moveTo>
                    <a:cubicBezTo>
                      <a:pt x="7" y="135"/>
                      <a:pt x="11" y="132"/>
                      <a:pt x="15" y="130"/>
                    </a:cubicBezTo>
                    <a:cubicBezTo>
                      <a:pt x="21" y="128"/>
                      <a:pt x="29" y="127"/>
                      <a:pt x="37" y="127"/>
                    </a:cubicBezTo>
                    <a:cubicBezTo>
                      <a:pt x="37" y="132"/>
                      <a:pt x="37" y="132"/>
                      <a:pt x="37" y="132"/>
                    </a:cubicBezTo>
                    <a:cubicBezTo>
                      <a:pt x="30" y="132"/>
                      <a:pt x="22" y="132"/>
                      <a:pt x="17" y="135"/>
                    </a:cubicBezTo>
                    <a:cubicBezTo>
                      <a:pt x="11" y="137"/>
                      <a:pt x="7" y="141"/>
                      <a:pt x="6" y="147"/>
                    </a:cubicBezTo>
                    <a:cubicBezTo>
                      <a:pt x="5" y="148"/>
                      <a:pt x="5" y="148"/>
                      <a:pt x="5" y="148"/>
                    </a:cubicBezTo>
                    <a:cubicBezTo>
                      <a:pt x="5" y="151"/>
                      <a:pt x="4" y="152"/>
                      <a:pt x="2" y="152"/>
                    </a:cubicBezTo>
                    <a:cubicBezTo>
                      <a:pt x="2" y="152"/>
                      <a:pt x="2" y="152"/>
                      <a:pt x="2" y="152"/>
                    </a:cubicBezTo>
                    <a:cubicBezTo>
                      <a:pt x="2" y="152"/>
                      <a:pt x="2" y="152"/>
                      <a:pt x="2" y="152"/>
                    </a:cubicBezTo>
                    <a:cubicBezTo>
                      <a:pt x="0" y="151"/>
                      <a:pt x="0" y="150"/>
                      <a:pt x="0" y="14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28"/>
                      <a:pt x="0" y="21"/>
                      <a:pt x="1" y="17"/>
                    </a:cubicBezTo>
                    <a:cubicBezTo>
                      <a:pt x="4" y="10"/>
                      <a:pt x="9" y="6"/>
                      <a:pt x="15" y="3"/>
                    </a:cubicBezTo>
                    <a:cubicBezTo>
                      <a:pt x="21" y="1"/>
                      <a:pt x="29" y="0"/>
                      <a:pt x="37" y="0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0" y="4"/>
                      <a:pt x="23" y="5"/>
                      <a:pt x="17" y="8"/>
                    </a:cubicBezTo>
                    <a:cubicBezTo>
                      <a:pt x="12" y="10"/>
                      <a:pt x="8" y="13"/>
                      <a:pt x="6" y="19"/>
                    </a:cubicBezTo>
                    <a:cubicBezTo>
                      <a:pt x="5" y="22"/>
                      <a:pt x="5" y="29"/>
                      <a:pt x="5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138"/>
                      <a:pt x="5" y="138"/>
                      <a:pt x="5" y="138"/>
                    </a:cubicBezTo>
                    <a:close/>
                    <a:moveTo>
                      <a:pt x="37" y="20"/>
                    </a:moveTo>
                    <a:cubicBezTo>
                      <a:pt x="32" y="20"/>
                      <a:pt x="27" y="20"/>
                      <a:pt x="23" y="21"/>
                    </a:cubicBezTo>
                    <a:cubicBezTo>
                      <a:pt x="19" y="22"/>
                      <a:pt x="15" y="23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5"/>
                      <a:pt x="10" y="26"/>
                      <a:pt x="10" y="27"/>
                    </a:cubicBezTo>
                    <a:cubicBezTo>
                      <a:pt x="10" y="28"/>
                      <a:pt x="10" y="29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31"/>
                      <a:pt x="12" y="32"/>
                      <a:pt x="13" y="33"/>
                    </a:cubicBezTo>
                    <a:cubicBezTo>
                      <a:pt x="14" y="33"/>
                      <a:pt x="15" y="33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7" y="32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9" y="31"/>
                      <a:pt x="20" y="31"/>
                      <a:pt x="21" y="31"/>
                    </a:cubicBezTo>
                    <a:cubicBezTo>
                      <a:pt x="23" y="30"/>
                      <a:pt x="25" y="29"/>
                      <a:pt x="28" y="29"/>
                    </a:cubicBezTo>
                    <a:cubicBezTo>
                      <a:pt x="31" y="29"/>
                      <a:pt x="34" y="29"/>
                      <a:pt x="37" y="29"/>
                    </a:cubicBezTo>
                    <a:cubicBezTo>
                      <a:pt x="37" y="20"/>
                      <a:pt x="37" y="20"/>
                      <a:pt x="37" y="20"/>
                    </a:cubicBezTo>
                    <a:close/>
                    <a:moveTo>
                      <a:pt x="37" y="40"/>
                    </a:moveTo>
                    <a:cubicBezTo>
                      <a:pt x="32" y="40"/>
                      <a:pt x="27" y="40"/>
                      <a:pt x="23" y="41"/>
                    </a:cubicBezTo>
                    <a:cubicBezTo>
                      <a:pt x="19" y="42"/>
                      <a:pt x="15" y="43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1" y="45"/>
                      <a:pt x="10" y="46"/>
                      <a:pt x="10" y="47"/>
                    </a:cubicBezTo>
                    <a:cubicBezTo>
                      <a:pt x="10" y="48"/>
                      <a:pt x="10" y="49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14" y="53"/>
                      <a:pt x="15" y="53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7" y="52"/>
                      <a:pt x="18" y="52"/>
                      <a:pt x="18" y="51"/>
                    </a:cubicBezTo>
                    <a:cubicBezTo>
                      <a:pt x="19" y="51"/>
                      <a:pt x="20" y="51"/>
                      <a:pt x="21" y="51"/>
                    </a:cubicBezTo>
                    <a:cubicBezTo>
                      <a:pt x="23" y="50"/>
                      <a:pt x="25" y="49"/>
                      <a:pt x="28" y="49"/>
                    </a:cubicBezTo>
                    <a:cubicBezTo>
                      <a:pt x="31" y="49"/>
                      <a:pt x="34" y="49"/>
                      <a:pt x="37" y="49"/>
                    </a:cubicBezTo>
                    <a:cubicBezTo>
                      <a:pt x="37" y="40"/>
                      <a:pt x="37" y="40"/>
                      <a:pt x="37" y="40"/>
                    </a:cubicBezTo>
                    <a:close/>
                    <a:moveTo>
                      <a:pt x="37" y="60"/>
                    </a:moveTo>
                    <a:cubicBezTo>
                      <a:pt x="32" y="60"/>
                      <a:pt x="27" y="60"/>
                      <a:pt x="23" y="61"/>
                    </a:cubicBezTo>
                    <a:cubicBezTo>
                      <a:pt x="19" y="61"/>
                      <a:pt x="15" y="63"/>
                      <a:pt x="12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1" y="65"/>
                      <a:pt x="10" y="66"/>
                      <a:pt x="10" y="67"/>
                    </a:cubicBezTo>
                    <a:cubicBezTo>
                      <a:pt x="10" y="68"/>
                      <a:pt x="10" y="69"/>
                      <a:pt x="10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" y="71"/>
                      <a:pt x="12" y="72"/>
                      <a:pt x="13" y="72"/>
                    </a:cubicBezTo>
                    <a:cubicBezTo>
                      <a:pt x="14" y="73"/>
                      <a:pt x="15" y="73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7" y="72"/>
                      <a:pt x="18" y="72"/>
                      <a:pt x="18" y="71"/>
                    </a:cubicBezTo>
                    <a:cubicBezTo>
                      <a:pt x="19" y="71"/>
                      <a:pt x="20" y="71"/>
                      <a:pt x="21" y="70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3" y="70"/>
                      <a:pt x="25" y="69"/>
                      <a:pt x="28" y="69"/>
                    </a:cubicBezTo>
                    <a:cubicBezTo>
                      <a:pt x="31" y="69"/>
                      <a:pt x="34" y="68"/>
                      <a:pt x="37" y="68"/>
                    </a:cubicBezTo>
                    <a:lnTo>
                      <a:pt x="37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5" name="Freeform 67"/>
              <p:cNvSpPr>
                <a:spLocks noEditPoints="1"/>
              </p:cNvSpPr>
              <p:nvPr/>
            </p:nvSpPr>
            <p:spPr bwMode="auto">
              <a:xfrm>
                <a:off x="5781676" y="1787525"/>
                <a:ext cx="246063" cy="66675"/>
              </a:xfrm>
              <a:custGeom>
                <a:avLst/>
                <a:gdLst>
                  <a:gd name="T0" fmla="*/ 103 w 109"/>
                  <a:gd name="T1" fmla="*/ 11 h 29"/>
                  <a:gd name="T2" fmla="*/ 97 w 109"/>
                  <a:gd name="T3" fmla="*/ 12 h 29"/>
                  <a:gd name="T4" fmla="*/ 83 w 109"/>
                  <a:gd name="T5" fmla="*/ 7 h 29"/>
                  <a:gd name="T6" fmla="*/ 69 w 109"/>
                  <a:gd name="T7" fmla="*/ 12 h 29"/>
                  <a:gd name="T8" fmla="*/ 55 w 109"/>
                  <a:gd name="T9" fmla="*/ 7 h 29"/>
                  <a:gd name="T10" fmla="*/ 57 w 109"/>
                  <a:gd name="T11" fmla="*/ 2 h 29"/>
                  <a:gd name="T12" fmla="*/ 69 w 109"/>
                  <a:gd name="T13" fmla="*/ 8 h 29"/>
                  <a:gd name="T14" fmla="*/ 81 w 109"/>
                  <a:gd name="T15" fmla="*/ 2 h 29"/>
                  <a:gd name="T16" fmla="*/ 85 w 109"/>
                  <a:gd name="T17" fmla="*/ 2 h 29"/>
                  <a:gd name="T18" fmla="*/ 97 w 109"/>
                  <a:gd name="T19" fmla="*/ 8 h 29"/>
                  <a:gd name="T20" fmla="*/ 101 w 109"/>
                  <a:gd name="T21" fmla="*/ 7 h 29"/>
                  <a:gd name="T22" fmla="*/ 107 w 109"/>
                  <a:gd name="T23" fmla="*/ 4 h 29"/>
                  <a:gd name="T24" fmla="*/ 109 w 109"/>
                  <a:gd name="T25" fmla="*/ 17 h 29"/>
                  <a:gd name="T26" fmla="*/ 109 w 109"/>
                  <a:gd name="T27" fmla="*/ 17 h 29"/>
                  <a:gd name="T28" fmla="*/ 105 w 109"/>
                  <a:gd name="T29" fmla="*/ 20 h 29"/>
                  <a:gd name="T30" fmla="*/ 92 w 109"/>
                  <a:gd name="T31" fmla="*/ 25 h 29"/>
                  <a:gd name="T32" fmla="*/ 79 w 109"/>
                  <a:gd name="T33" fmla="*/ 28 h 29"/>
                  <a:gd name="T34" fmla="*/ 64 w 109"/>
                  <a:gd name="T35" fmla="*/ 22 h 29"/>
                  <a:gd name="T36" fmla="*/ 55 w 109"/>
                  <a:gd name="T37" fmla="*/ 21 h 29"/>
                  <a:gd name="T38" fmla="*/ 56 w 109"/>
                  <a:gd name="T39" fmla="*/ 16 h 29"/>
                  <a:gd name="T40" fmla="*/ 73 w 109"/>
                  <a:gd name="T41" fmla="*/ 21 h 29"/>
                  <a:gd name="T42" fmla="*/ 85 w 109"/>
                  <a:gd name="T43" fmla="*/ 23 h 29"/>
                  <a:gd name="T44" fmla="*/ 103 w 109"/>
                  <a:gd name="T45" fmla="*/ 15 h 29"/>
                  <a:gd name="T46" fmla="*/ 104 w 109"/>
                  <a:gd name="T47" fmla="*/ 11 h 29"/>
                  <a:gd name="T48" fmla="*/ 55 w 109"/>
                  <a:gd name="T49" fmla="*/ 7 h 29"/>
                  <a:gd name="T50" fmla="*/ 41 w 109"/>
                  <a:gd name="T51" fmla="*/ 12 h 29"/>
                  <a:gd name="T52" fmla="*/ 27 w 109"/>
                  <a:gd name="T53" fmla="*/ 7 h 29"/>
                  <a:gd name="T54" fmla="*/ 12 w 109"/>
                  <a:gd name="T55" fmla="*/ 12 h 29"/>
                  <a:gd name="T56" fmla="*/ 5 w 109"/>
                  <a:gd name="T57" fmla="*/ 11 h 29"/>
                  <a:gd name="T58" fmla="*/ 5 w 109"/>
                  <a:gd name="T59" fmla="*/ 17 h 29"/>
                  <a:gd name="T60" fmla="*/ 18 w 109"/>
                  <a:gd name="T61" fmla="*/ 17 h 29"/>
                  <a:gd name="T62" fmla="*/ 28 w 109"/>
                  <a:gd name="T63" fmla="*/ 20 h 29"/>
                  <a:gd name="T64" fmla="*/ 28 w 109"/>
                  <a:gd name="T65" fmla="*/ 21 h 29"/>
                  <a:gd name="T66" fmla="*/ 34 w 109"/>
                  <a:gd name="T67" fmla="*/ 23 h 29"/>
                  <a:gd name="T68" fmla="*/ 40 w 109"/>
                  <a:gd name="T69" fmla="*/ 21 h 29"/>
                  <a:gd name="T70" fmla="*/ 42 w 109"/>
                  <a:gd name="T71" fmla="*/ 20 h 29"/>
                  <a:gd name="T72" fmla="*/ 55 w 109"/>
                  <a:gd name="T73" fmla="*/ 21 h 29"/>
                  <a:gd name="T74" fmla="*/ 42 w 109"/>
                  <a:gd name="T75" fmla="*/ 25 h 29"/>
                  <a:gd name="T76" fmla="*/ 39 w 109"/>
                  <a:gd name="T77" fmla="*/ 27 h 29"/>
                  <a:gd name="T78" fmla="*/ 26 w 109"/>
                  <a:gd name="T79" fmla="*/ 25 h 29"/>
                  <a:gd name="T80" fmla="*/ 25 w 109"/>
                  <a:gd name="T81" fmla="*/ 25 h 29"/>
                  <a:gd name="T82" fmla="*/ 17 w 109"/>
                  <a:gd name="T83" fmla="*/ 22 h 29"/>
                  <a:gd name="T84" fmla="*/ 6 w 109"/>
                  <a:gd name="T85" fmla="*/ 22 h 29"/>
                  <a:gd name="T86" fmla="*/ 2 w 109"/>
                  <a:gd name="T87" fmla="*/ 23 h 29"/>
                  <a:gd name="T88" fmla="*/ 0 w 109"/>
                  <a:gd name="T89" fmla="*/ 7 h 29"/>
                  <a:gd name="T90" fmla="*/ 0 w 109"/>
                  <a:gd name="T91" fmla="*/ 5 h 29"/>
                  <a:gd name="T92" fmla="*/ 8 w 109"/>
                  <a:gd name="T93" fmla="*/ 7 h 29"/>
                  <a:gd name="T94" fmla="*/ 19 w 109"/>
                  <a:gd name="T95" fmla="*/ 6 h 29"/>
                  <a:gd name="T96" fmla="*/ 25 w 109"/>
                  <a:gd name="T97" fmla="*/ 1 h 29"/>
                  <a:gd name="T98" fmla="*/ 34 w 109"/>
                  <a:gd name="T99" fmla="*/ 6 h 29"/>
                  <a:gd name="T100" fmla="*/ 47 w 109"/>
                  <a:gd name="T101" fmla="*/ 6 h 29"/>
                  <a:gd name="T102" fmla="*/ 53 w 109"/>
                  <a:gd name="T103" fmla="*/ 1 h 29"/>
                  <a:gd name="T104" fmla="*/ 55 w 109"/>
                  <a:gd name="T105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9" h="29">
                    <a:moveTo>
                      <a:pt x="104" y="11"/>
                    </a:moveTo>
                    <a:cubicBezTo>
                      <a:pt x="104" y="11"/>
                      <a:pt x="103" y="11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1" y="12"/>
                      <a:pt x="99" y="12"/>
                      <a:pt x="97" y="12"/>
                    </a:cubicBezTo>
                    <a:cubicBezTo>
                      <a:pt x="94" y="12"/>
                      <a:pt x="91" y="12"/>
                      <a:pt x="88" y="10"/>
                    </a:cubicBezTo>
                    <a:cubicBezTo>
                      <a:pt x="86" y="9"/>
                      <a:pt x="84" y="8"/>
                      <a:pt x="83" y="7"/>
                    </a:cubicBezTo>
                    <a:cubicBezTo>
                      <a:pt x="81" y="8"/>
                      <a:pt x="79" y="9"/>
                      <a:pt x="78" y="10"/>
                    </a:cubicBezTo>
                    <a:cubicBezTo>
                      <a:pt x="75" y="12"/>
                      <a:pt x="72" y="12"/>
                      <a:pt x="69" y="12"/>
                    </a:cubicBezTo>
                    <a:cubicBezTo>
                      <a:pt x="65" y="12"/>
                      <a:pt x="62" y="12"/>
                      <a:pt x="60" y="10"/>
                    </a:cubicBezTo>
                    <a:cubicBezTo>
                      <a:pt x="58" y="9"/>
                      <a:pt x="56" y="8"/>
                      <a:pt x="55" y="7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6" y="1"/>
                      <a:pt x="57" y="2"/>
                    </a:cubicBezTo>
                    <a:cubicBezTo>
                      <a:pt x="58" y="3"/>
                      <a:pt x="60" y="5"/>
                      <a:pt x="62" y="6"/>
                    </a:cubicBezTo>
                    <a:cubicBezTo>
                      <a:pt x="64" y="7"/>
                      <a:pt x="66" y="8"/>
                      <a:pt x="69" y="8"/>
                    </a:cubicBezTo>
                    <a:cubicBezTo>
                      <a:pt x="71" y="8"/>
                      <a:pt x="73" y="7"/>
                      <a:pt x="75" y="6"/>
                    </a:cubicBezTo>
                    <a:cubicBezTo>
                      <a:pt x="78" y="5"/>
                      <a:pt x="79" y="3"/>
                      <a:pt x="81" y="2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82" y="0"/>
                      <a:pt x="84" y="0"/>
                      <a:pt x="85" y="2"/>
                    </a:cubicBezTo>
                    <a:cubicBezTo>
                      <a:pt x="86" y="3"/>
                      <a:pt x="88" y="5"/>
                      <a:pt x="90" y="6"/>
                    </a:cubicBezTo>
                    <a:cubicBezTo>
                      <a:pt x="92" y="7"/>
                      <a:pt x="94" y="8"/>
                      <a:pt x="97" y="8"/>
                    </a:cubicBezTo>
                    <a:cubicBezTo>
                      <a:pt x="98" y="8"/>
                      <a:pt x="100" y="7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3" y="6"/>
                      <a:pt x="104" y="6"/>
                      <a:pt x="105" y="5"/>
                    </a:cubicBezTo>
                    <a:cubicBezTo>
                      <a:pt x="106" y="5"/>
                      <a:pt x="106" y="4"/>
                      <a:pt x="107" y="4"/>
                    </a:cubicBezTo>
                    <a:cubicBezTo>
                      <a:pt x="108" y="4"/>
                      <a:pt x="109" y="5"/>
                      <a:pt x="109" y="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9"/>
                      <a:pt x="108" y="20"/>
                      <a:pt x="107" y="20"/>
                    </a:cubicBezTo>
                    <a:cubicBezTo>
                      <a:pt x="106" y="20"/>
                      <a:pt x="105" y="20"/>
                      <a:pt x="105" y="20"/>
                    </a:cubicBezTo>
                    <a:cubicBezTo>
                      <a:pt x="104" y="20"/>
                      <a:pt x="104" y="20"/>
                      <a:pt x="103" y="20"/>
                    </a:cubicBezTo>
                    <a:cubicBezTo>
                      <a:pt x="99" y="20"/>
                      <a:pt x="96" y="23"/>
                      <a:pt x="92" y="25"/>
                    </a:cubicBezTo>
                    <a:cubicBezTo>
                      <a:pt x="91" y="25"/>
                      <a:pt x="89" y="26"/>
                      <a:pt x="88" y="27"/>
                    </a:cubicBezTo>
                    <a:cubicBezTo>
                      <a:pt x="84" y="29"/>
                      <a:pt x="82" y="29"/>
                      <a:pt x="79" y="28"/>
                    </a:cubicBezTo>
                    <a:cubicBezTo>
                      <a:pt x="76" y="28"/>
                      <a:pt x="74" y="27"/>
                      <a:pt x="71" y="25"/>
                    </a:cubicBezTo>
                    <a:cubicBezTo>
                      <a:pt x="69" y="24"/>
                      <a:pt x="66" y="23"/>
                      <a:pt x="64" y="22"/>
                    </a:cubicBezTo>
                    <a:cubicBezTo>
                      <a:pt x="61" y="21"/>
                      <a:pt x="59" y="21"/>
                      <a:pt x="56" y="21"/>
                    </a:cubicBezTo>
                    <a:cubicBezTo>
                      <a:pt x="56" y="21"/>
                      <a:pt x="55" y="21"/>
                      <a:pt x="55" y="21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6"/>
                      <a:pt x="56" y="16"/>
                      <a:pt x="56" y="16"/>
                    </a:cubicBezTo>
                    <a:cubicBezTo>
                      <a:pt x="60" y="16"/>
                      <a:pt x="62" y="16"/>
                      <a:pt x="65" y="17"/>
                    </a:cubicBezTo>
                    <a:cubicBezTo>
                      <a:pt x="68" y="18"/>
                      <a:pt x="71" y="20"/>
                      <a:pt x="73" y="21"/>
                    </a:cubicBezTo>
                    <a:cubicBezTo>
                      <a:pt x="75" y="22"/>
                      <a:pt x="78" y="23"/>
                      <a:pt x="80" y="24"/>
                    </a:cubicBezTo>
                    <a:cubicBezTo>
                      <a:pt x="82" y="24"/>
                      <a:pt x="83" y="24"/>
                      <a:pt x="85" y="23"/>
                    </a:cubicBezTo>
                    <a:cubicBezTo>
                      <a:pt x="87" y="22"/>
                      <a:pt x="88" y="21"/>
                      <a:pt x="90" y="20"/>
                    </a:cubicBezTo>
                    <a:cubicBezTo>
                      <a:pt x="94" y="18"/>
                      <a:pt x="98" y="16"/>
                      <a:pt x="103" y="15"/>
                    </a:cubicBezTo>
                    <a:cubicBezTo>
                      <a:pt x="103" y="15"/>
                      <a:pt x="104" y="15"/>
                      <a:pt x="104" y="15"/>
                    </a:cubicBezTo>
                    <a:lnTo>
                      <a:pt x="104" y="11"/>
                    </a:lnTo>
                    <a:close/>
                    <a:moveTo>
                      <a:pt x="55" y="7"/>
                    </a:moveTo>
                    <a:cubicBezTo>
                      <a:pt x="55" y="7"/>
                      <a:pt x="55" y="7"/>
                      <a:pt x="55" y="7"/>
                    </a:cubicBezTo>
                    <a:cubicBezTo>
                      <a:pt x="53" y="8"/>
                      <a:pt x="51" y="9"/>
                      <a:pt x="49" y="10"/>
                    </a:cubicBezTo>
                    <a:cubicBezTo>
                      <a:pt x="47" y="12"/>
                      <a:pt x="44" y="12"/>
                      <a:pt x="41" y="12"/>
                    </a:cubicBezTo>
                    <a:cubicBezTo>
                      <a:pt x="37" y="12"/>
                      <a:pt x="34" y="12"/>
                      <a:pt x="32" y="10"/>
                    </a:cubicBezTo>
                    <a:cubicBezTo>
                      <a:pt x="30" y="9"/>
                      <a:pt x="28" y="8"/>
                      <a:pt x="27" y="7"/>
                    </a:cubicBezTo>
                    <a:cubicBezTo>
                      <a:pt x="25" y="8"/>
                      <a:pt x="23" y="9"/>
                      <a:pt x="21" y="10"/>
                    </a:cubicBezTo>
                    <a:cubicBezTo>
                      <a:pt x="19" y="12"/>
                      <a:pt x="16" y="12"/>
                      <a:pt x="12" y="12"/>
                    </a:cubicBezTo>
                    <a:cubicBezTo>
                      <a:pt x="10" y="12"/>
                      <a:pt x="8" y="12"/>
                      <a:pt x="6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2" y="16"/>
                      <a:pt x="15" y="16"/>
                      <a:pt x="18" y="17"/>
                    </a:cubicBezTo>
                    <a:cubicBezTo>
                      <a:pt x="21" y="18"/>
                      <a:pt x="24" y="19"/>
                      <a:pt x="27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2"/>
                      <a:pt x="32" y="23"/>
                      <a:pt x="34" y="23"/>
                    </a:cubicBezTo>
                    <a:cubicBezTo>
                      <a:pt x="35" y="23"/>
                      <a:pt x="36" y="22"/>
                      <a:pt x="37" y="22"/>
                    </a:cubicBezTo>
                    <a:cubicBezTo>
                      <a:pt x="38" y="22"/>
                      <a:pt x="39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6" y="18"/>
                      <a:pt x="50" y="16"/>
                      <a:pt x="55" y="16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1" y="21"/>
                      <a:pt x="47" y="23"/>
                      <a:pt x="44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1" y="26"/>
                      <a:pt x="40" y="26"/>
                      <a:pt x="39" y="27"/>
                    </a:cubicBezTo>
                    <a:cubicBezTo>
                      <a:pt x="37" y="27"/>
                      <a:pt x="36" y="27"/>
                      <a:pt x="34" y="27"/>
                    </a:cubicBezTo>
                    <a:cubicBezTo>
                      <a:pt x="31" y="28"/>
                      <a:pt x="29" y="26"/>
                      <a:pt x="26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3" y="23"/>
                      <a:pt x="20" y="22"/>
                      <a:pt x="17" y="22"/>
                    </a:cubicBezTo>
                    <a:cubicBezTo>
                      <a:pt x="15" y="21"/>
                      <a:pt x="12" y="21"/>
                      <a:pt x="9" y="21"/>
                    </a:cubicBezTo>
                    <a:cubicBezTo>
                      <a:pt x="8" y="21"/>
                      <a:pt x="7" y="22"/>
                      <a:pt x="6" y="22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3" y="23"/>
                      <a:pt x="3" y="23"/>
                      <a:pt x="2" y="23"/>
                    </a:cubicBezTo>
                    <a:cubicBezTo>
                      <a:pt x="1" y="23"/>
                      <a:pt x="0" y="22"/>
                      <a:pt x="0" y="2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1" y="4"/>
                      <a:pt x="3" y="4"/>
                      <a:pt x="4" y="5"/>
                    </a:cubicBezTo>
                    <a:cubicBezTo>
                      <a:pt x="5" y="6"/>
                      <a:pt x="6" y="6"/>
                      <a:pt x="8" y="7"/>
                    </a:cubicBezTo>
                    <a:cubicBezTo>
                      <a:pt x="9" y="7"/>
                      <a:pt x="11" y="8"/>
                      <a:pt x="12" y="8"/>
                    </a:cubicBezTo>
                    <a:cubicBezTo>
                      <a:pt x="15" y="8"/>
                      <a:pt x="17" y="7"/>
                      <a:pt x="19" y="6"/>
                    </a:cubicBezTo>
                    <a:cubicBezTo>
                      <a:pt x="21" y="5"/>
                      <a:pt x="23" y="3"/>
                      <a:pt x="25" y="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0"/>
                      <a:pt x="28" y="0"/>
                      <a:pt x="28" y="2"/>
                    </a:cubicBezTo>
                    <a:cubicBezTo>
                      <a:pt x="30" y="3"/>
                      <a:pt x="32" y="5"/>
                      <a:pt x="34" y="6"/>
                    </a:cubicBezTo>
                    <a:cubicBezTo>
                      <a:pt x="36" y="7"/>
                      <a:pt x="38" y="8"/>
                      <a:pt x="41" y="8"/>
                    </a:cubicBezTo>
                    <a:cubicBezTo>
                      <a:pt x="43" y="8"/>
                      <a:pt x="45" y="7"/>
                      <a:pt x="47" y="6"/>
                    </a:cubicBezTo>
                    <a:cubicBezTo>
                      <a:pt x="49" y="5"/>
                      <a:pt x="51" y="3"/>
                      <a:pt x="53" y="2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4" y="1"/>
                      <a:pt x="54" y="1"/>
                      <a:pt x="55" y="1"/>
                    </a:cubicBezTo>
                    <a:lnTo>
                      <a:pt x="5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6" name="Freeform 68"/>
              <p:cNvSpPr>
                <a:spLocks noEditPoints="1"/>
              </p:cNvSpPr>
              <p:nvPr/>
            </p:nvSpPr>
            <p:spPr bwMode="auto">
              <a:xfrm>
                <a:off x="5781676" y="1844675"/>
                <a:ext cx="246063" cy="49213"/>
              </a:xfrm>
              <a:custGeom>
                <a:avLst/>
                <a:gdLst>
                  <a:gd name="T0" fmla="*/ 99 w 109"/>
                  <a:gd name="T1" fmla="*/ 8 h 22"/>
                  <a:gd name="T2" fmla="*/ 99 w 109"/>
                  <a:gd name="T3" fmla="*/ 8 h 22"/>
                  <a:gd name="T4" fmla="*/ 83 w 109"/>
                  <a:gd name="T5" fmla="*/ 14 h 22"/>
                  <a:gd name="T6" fmla="*/ 75 w 109"/>
                  <a:gd name="T7" fmla="*/ 13 h 22"/>
                  <a:gd name="T8" fmla="*/ 67 w 109"/>
                  <a:gd name="T9" fmla="*/ 10 h 22"/>
                  <a:gd name="T10" fmla="*/ 65 w 109"/>
                  <a:gd name="T11" fmla="*/ 9 h 22"/>
                  <a:gd name="T12" fmla="*/ 56 w 109"/>
                  <a:gd name="T13" fmla="*/ 6 h 22"/>
                  <a:gd name="T14" fmla="*/ 55 w 109"/>
                  <a:gd name="T15" fmla="*/ 6 h 22"/>
                  <a:gd name="T16" fmla="*/ 55 w 109"/>
                  <a:gd name="T17" fmla="*/ 2 h 22"/>
                  <a:gd name="T18" fmla="*/ 56 w 109"/>
                  <a:gd name="T19" fmla="*/ 1 h 22"/>
                  <a:gd name="T20" fmla="*/ 68 w 109"/>
                  <a:gd name="T21" fmla="*/ 5 h 22"/>
                  <a:gd name="T22" fmla="*/ 69 w 109"/>
                  <a:gd name="T23" fmla="*/ 6 h 22"/>
                  <a:gd name="T24" fmla="*/ 76 w 109"/>
                  <a:gd name="T25" fmla="*/ 9 h 22"/>
                  <a:gd name="T26" fmla="*/ 82 w 109"/>
                  <a:gd name="T27" fmla="*/ 9 h 22"/>
                  <a:gd name="T28" fmla="*/ 96 w 109"/>
                  <a:gd name="T29" fmla="*/ 4 h 22"/>
                  <a:gd name="T30" fmla="*/ 96 w 109"/>
                  <a:gd name="T31" fmla="*/ 4 h 22"/>
                  <a:gd name="T32" fmla="*/ 101 w 109"/>
                  <a:gd name="T33" fmla="*/ 1 h 22"/>
                  <a:gd name="T34" fmla="*/ 107 w 109"/>
                  <a:gd name="T35" fmla="*/ 1 h 22"/>
                  <a:gd name="T36" fmla="*/ 109 w 109"/>
                  <a:gd name="T37" fmla="*/ 3 h 22"/>
                  <a:gd name="T38" fmla="*/ 109 w 109"/>
                  <a:gd name="T39" fmla="*/ 19 h 22"/>
                  <a:gd name="T40" fmla="*/ 107 w 109"/>
                  <a:gd name="T41" fmla="*/ 22 h 22"/>
                  <a:gd name="T42" fmla="*/ 55 w 109"/>
                  <a:gd name="T43" fmla="*/ 22 h 22"/>
                  <a:gd name="T44" fmla="*/ 55 w 109"/>
                  <a:gd name="T45" fmla="*/ 17 h 22"/>
                  <a:gd name="T46" fmla="*/ 104 w 109"/>
                  <a:gd name="T47" fmla="*/ 17 h 22"/>
                  <a:gd name="T48" fmla="*/ 104 w 109"/>
                  <a:gd name="T49" fmla="*/ 5 h 22"/>
                  <a:gd name="T50" fmla="*/ 103 w 109"/>
                  <a:gd name="T51" fmla="*/ 6 h 22"/>
                  <a:gd name="T52" fmla="*/ 99 w 109"/>
                  <a:gd name="T53" fmla="*/ 8 h 22"/>
                  <a:gd name="T54" fmla="*/ 55 w 109"/>
                  <a:gd name="T55" fmla="*/ 6 h 22"/>
                  <a:gd name="T56" fmla="*/ 48 w 109"/>
                  <a:gd name="T57" fmla="*/ 9 h 22"/>
                  <a:gd name="T58" fmla="*/ 43 w 109"/>
                  <a:gd name="T59" fmla="*/ 11 h 22"/>
                  <a:gd name="T60" fmla="*/ 43 w 109"/>
                  <a:gd name="T61" fmla="*/ 11 h 22"/>
                  <a:gd name="T62" fmla="*/ 35 w 109"/>
                  <a:gd name="T63" fmla="*/ 13 h 22"/>
                  <a:gd name="T64" fmla="*/ 26 w 109"/>
                  <a:gd name="T65" fmla="*/ 12 h 22"/>
                  <a:gd name="T66" fmla="*/ 22 w 109"/>
                  <a:gd name="T67" fmla="*/ 10 h 22"/>
                  <a:gd name="T68" fmla="*/ 13 w 109"/>
                  <a:gd name="T69" fmla="*/ 7 h 22"/>
                  <a:gd name="T70" fmla="*/ 8 w 109"/>
                  <a:gd name="T71" fmla="*/ 8 h 22"/>
                  <a:gd name="T72" fmla="*/ 5 w 109"/>
                  <a:gd name="T73" fmla="*/ 10 h 22"/>
                  <a:gd name="T74" fmla="*/ 5 w 109"/>
                  <a:gd name="T75" fmla="*/ 17 h 22"/>
                  <a:gd name="T76" fmla="*/ 55 w 109"/>
                  <a:gd name="T77" fmla="*/ 17 h 22"/>
                  <a:gd name="T78" fmla="*/ 55 w 109"/>
                  <a:gd name="T79" fmla="*/ 22 h 22"/>
                  <a:gd name="T80" fmla="*/ 2 w 109"/>
                  <a:gd name="T81" fmla="*/ 22 h 22"/>
                  <a:gd name="T82" fmla="*/ 0 w 109"/>
                  <a:gd name="T83" fmla="*/ 19 h 22"/>
                  <a:gd name="T84" fmla="*/ 0 w 109"/>
                  <a:gd name="T85" fmla="*/ 9 h 22"/>
                  <a:gd name="T86" fmla="*/ 0 w 109"/>
                  <a:gd name="T87" fmla="*/ 9 h 22"/>
                  <a:gd name="T88" fmla="*/ 1 w 109"/>
                  <a:gd name="T89" fmla="*/ 7 h 22"/>
                  <a:gd name="T90" fmla="*/ 6 w 109"/>
                  <a:gd name="T91" fmla="*/ 3 h 22"/>
                  <a:gd name="T92" fmla="*/ 13 w 109"/>
                  <a:gd name="T93" fmla="*/ 2 h 22"/>
                  <a:gd name="T94" fmla="*/ 24 w 109"/>
                  <a:gd name="T95" fmla="*/ 5 h 22"/>
                  <a:gd name="T96" fmla="*/ 28 w 109"/>
                  <a:gd name="T97" fmla="*/ 7 h 22"/>
                  <a:gd name="T98" fmla="*/ 35 w 109"/>
                  <a:gd name="T99" fmla="*/ 8 h 22"/>
                  <a:gd name="T100" fmla="*/ 41 w 109"/>
                  <a:gd name="T101" fmla="*/ 7 h 22"/>
                  <a:gd name="T102" fmla="*/ 41 w 109"/>
                  <a:gd name="T103" fmla="*/ 7 h 22"/>
                  <a:gd name="T104" fmla="*/ 41 w 109"/>
                  <a:gd name="T105" fmla="*/ 7 h 22"/>
                  <a:gd name="T106" fmla="*/ 46 w 109"/>
                  <a:gd name="T107" fmla="*/ 5 h 22"/>
                  <a:gd name="T108" fmla="*/ 55 w 109"/>
                  <a:gd name="T109" fmla="*/ 2 h 22"/>
                  <a:gd name="T110" fmla="*/ 55 w 109"/>
                  <a:gd name="T111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9" h="22">
                    <a:moveTo>
                      <a:pt x="99" y="8"/>
                    </a:moveTo>
                    <a:cubicBezTo>
                      <a:pt x="99" y="8"/>
                      <a:pt x="99" y="8"/>
                      <a:pt x="99" y="8"/>
                    </a:cubicBezTo>
                    <a:cubicBezTo>
                      <a:pt x="94" y="11"/>
                      <a:pt x="89" y="14"/>
                      <a:pt x="83" y="14"/>
                    </a:cubicBezTo>
                    <a:cubicBezTo>
                      <a:pt x="80" y="14"/>
                      <a:pt x="77" y="14"/>
                      <a:pt x="75" y="13"/>
                    </a:cubicBezTo>
                    <a:cubicBezTo>
                      <a:pt x="72" y="12"/>
                      <a:pt x="70" y="11"/>
                      <a:pt x="67" y="10"/>
                    </a:cubicBezTo>
                    <a:cubicBezTo>
                      <a:pt x="67" y="10"/>
                      <a:pt x="66" y="10"/>
                      <a:pt x="65" y="9"/>
                    </a:cubicBezTo>
                    <a:cubicBezTo>
                      <a:pt x="62" y="8"/>
                      <a:pt x="59" y="6"/>
                      <a:pt x="56" y="6"/>
                    </a:cubicBezTo>
                    <a:cubicBezTo>
                      <a:pt x="56" y="6"/>
                      <a:pt x="55" y="6"/>
                      <a:pt x="55" y="6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1"/>
                      <a:pt x="55" y="1"/>
                      <a:pt x="56" y="1"/>
                    </a:cubicBezTo>
                    <a:cubicBezTo>
                      <a:pt x="60" y="1"/>
                      <a:pt x="64" y="3"/>
                      <a:pt x="68" y="5"/>
                    </a:cubicBezTo>
                    <a:cubicBezTo>
                      <a:pt x="68" y="5"/>
                      <a:pt x="69" y="6"/>
                      <a:pt x="69" y="6"/>
                    </a:cubicBezTo>
                    <a:cubicBezTo>
                      <a:pt x="72" y="7"/>
                      <a:pt x="74" y="8"/>
                      <a:pt x="76" y="9"/>
                    </a:cubicBezTo>
                    <a:cubicBezTo>
                      <a:pt x="78" y="9"/>
                      <a:pt x="80" y="10"/>
                      <a:pt x="82" y="9"/>
                    </a:cubicBezTo>
                    <a:cubicBezTo>
                      <a:pt x="87" y="9"/>
                      <a:pt x="92" y="7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8" y="3"/>
                      <a:pt x="99" y="2"/>
                      <a:pt x="101" y="1"/>
                    </a:cubicBezTo>
                    <a:cubicBezTo>
                      <a:pt x="103" y="1"/>
                      <a:pt x="105" y="0"/>
                      <a:pt x="107" y="1"/>
                    </a:cubicBezTo>
                    <a:cubicBezTo>
                      <a:pt x="108" y="1"/>
                      <a:pt x="109" y="2"/>
                      <a:pt x="109" y="3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9" y="21"/>
                      <a:pt x="108" y="22"/>
                      <a:pt x="107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5"/>
                      <a:pt x="103" y="6"/>
                      <a:pt x="103" y="6"/>
                    </a:cubicBezTo>
                    <a:cubicBezTo>
                      <a:pt x="101" y="6"/>
                      <a:pt x="100" y="7"/>
                      <a:pt x="99" y="8"/>
                    </a:cubicBezTo>
                    <a:close/>
                    <a:moveTo>
                      <a:pt x="55" y="6"/>
                    </a:moveTo>
                    <a:cubicBezTo>
                      <a:pt x="52" y="7"/>
                      <a:pt x="50" y="8"/>
                      <a:pt x="48" y="9"/>
                    </a:cubicBezTo>
                    <a:cubicBezTo>
                      <a:pt x="46" y="10"/>
                      <a:pt x="45" y="11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0" y="12"/>
                      <a:pt x="37" y="13"/>
                      <a:pt x="35" y="13"/>
                    </a:cubicBezTo>
                    <a:cubicBezTo>
                      <a:pt x="32" y="13"/>
                      <a:pt x="29" y="13"/>
                      <a:pt x="26" y="12"/>
                    </a:cubicBezTo>
                    <a:cubicBezTo>
                      <a:pt x="25" y="11"/>
                      <a:pt x="24" y="10"/>
                      <a:pt x="22" y="10"/>
                    </a:cubicBezTo>
                    <a:cubicBezTo>
                      <a:pt x="19" y="8"/>
                      <a:pt x="16" y="7"/>
                      <a:pt x="13" y="7"/>
                    </a:cubicBezTo>
                    <a:cubicBezTo>
                      <a:pt x="11" y="7"/>
                      <a:pt x="10" y="7"/>
                      <a:pt x="8" y="8"/>
                    </a:cubicBezTo>
                    <a:cubicBezTo>
                      <a:pt x="7" y="8"/>
                      <a:pt x="6" y="9"/>
                      <a:pt x="5" y="1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0" y="21"/>
                      <a:pt x="0" y="1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1" y="7"/>
                    </a:cubicBezTo>
                    <a:cubicBezTo>
                      <a:pt x="2" y="6"/>
                      <a:pt x="4" y="4"/>
                      <a:pt x="6" y="3"/>
                    </a:cubicBezTo>
                    <a:cubicBezTo>
                      <a:pt x="8" y="2"/>
                      <a:pt x="11" y="2"/>
                      <a:pt x="13" y="2"/>
                    </a:cubicBezTo>
                    <a:cubicBezTo>
                      <a:pt x="17" y="2"/>
                      <a:pt x="21" y="4"/>
                      <a:pt x="24" y="5"/>
                    </a:cubicBezTo>
                    <a:cubicBezTo>
                      <a:pt x="25" y="6"/>
                      <a:pt x="27" y="7"/>
                      <a:pt x="28" y="7"/>
                    </a:cubicBezTo>
                    <a:cubicBezTo>
                      <a:pt x="30" y="8"/>
                      <a:pt x="32" y="8"/>
                      <a:pt x="35" y="8"/>
                    </a:cubicBezTo>
                    <a:cubicBezTo>
                      <a:pt x="37" y="8"/>
                      <a:pt x="39" y="8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3" y="6"/>
                      <a:pt x="44" y="6"/>
                      <a:pt x="46" y="5"/>
                    </a:cubicBezTo>
                    <a:cubicBezTo>
                      <a:pt x="49" y="3"/>
                      <a:pt x="51" y="2"/>
                      <a:pt x="55" y="2"/>
                    </a:cubicBezTo>
                    <a:lnTo>
                      <a:pt x="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7" name="Freeform 69"/>
              <p:cNvSpPr>
                <a:spLocks noEditPoints="1"/>
              </p:cNvSpPr>
              <p:nvPr/>
            </p:nvSpPr>
            <p:spPr bwMode="auto">
              <a:xfrm>
                <a:off x="5772151" y="1681163"/>
                <a:ext cx="263525" cy="127000"/>
              </a:xfrm>
              <a:custGeom>
                <a:avLst/>
                <a:gdLst>
                  <a:gd name="T0" fmla="*/ 110 w 117"/>
                  <a:gd name="T1" fmla="*/ 47 h 56"/>
                  <a:gd name="T2" fmla="*/ 112 w 117"/>
                  <a:gd name="T3" fmla="*/ 18 h 56"/>
                  <a:gd name="T4" fmla="*/ 62 w 117"/>
                  <a:gd name="T5" fmla="*/ 14 h 56"/>
                  <a:gd name="T6" fmla="*/ 59 w 117"/>
                  <a:gd name="T7" fmla="*/ 7 h 56"/>
                  <a:gd name="T8" fmla="*/ 63 w 117"/>
                  <a:gd name="T9" fmla="*/ 1 h 56"/>
                  <a:gd name="T10" fmla="*/ 67 w 117"/>
                  <a:gd name="T11" fmla="*/ 12 h 56"/>
                  <a:gd name="T12" fmla="*/ 117 w 117"/>
                  <a:gd name="T13" fmla="*/ 16 h 56"/>
                  <a:gd name="T14" fmla="*/ 113 w 117"/>
                  <a:gd name="T15" fmla="*/ 50 h 56"/>
                  <a:gd name="T16" fmla="*/ 113 w 117"/>
                  <a:gd name="T17" fmla="*/ 50 h 56"/>
                  <a:gd name="T18" fmla="*/ 113 w 117"/>
                  <a:gd name="T19" fmla="*/ 51 h 56"/>
                  <a:gd name="T20" fmla="*/ 113 w 117"/>
                  <a:gd name="T21" fmla="*/ 51 h 56"/>
                  <a:gd name="T22" fmla="*/ 101 w 117"/>
                  <a:gd name="T23" fmla="*/ 56 h 56"/>
                  <a:gd name="T24" fmla="*/ 84 w 117"/>
                  <a:gd name="T25" fmla="*/ 51 h 56"/>
                  <a:gd name="T26" fmla="*/ 61 w 117"/>
                  <a:gd name="T27" fmla="*/ 51 h 56"/>
                  <a:gd name="T28" fmla="*/ 59 w 117"/>
                  <a:gd name="T29" fmla="*/ 48 h 56"/>
                  <a:gd name="T30" fmla="*/ 64 w 117"/>
                  <a:gd name="T31" fmla="*/ 48 h 56"/>
                  <a:gd name="T32" fmla="*/ 81 w 117"/>
                  <a:gd name="T33" fmla="*/ 48 h 56"/>
                  <a:gd name="T34" fmla="*/ 92 w 117"/>
                  <a:gd name="T35" fmla="*/ 48 h 56"/>
                  <a:gd name="T36" fmla="*/ 109 w 117"/>
                  <a:gd name="T37" fmla="*/ 48 h 56"/>
                  <a:gd name="T38" fmla="*/ 109 w 117"/>
                  <a:gd name="T39" fmla="*/ 47 h 56"/>
                  <a:gd name="T40" fmla="*/ 59 w 117"/>
                  <a:gd name="T41" fmla="*/ 7 h 56"/>
                  <a:gd name="T42" fmla="*/ 55 w 117"/>
                  <a:gd name="T43" fmla="*/ 14 h 56"/>
                  <a:gd name="T44" fmla="*/ 5 w 117"/>
                  <a:gd name="T45" fmla="*/ 18 h 56"/>
                  <a:gd name="T46" fmla="*/ 8 w 117"/>
                  <a:gd name="T47" fmla="*/ 47 h 56"/>
                  <a:gd name="T48" fmla="*/ 8 w 117"/>
                  <a:gd name="T49" fmla="*/ 47 h 56"/>
                  <a:gd name="T50" fmla="*/ 8 w 117"/>
                  <a:gd name="T51" fmla="*/ 47 h 56"/>
                  <a:gd name="T52" fmla="*/ 12 w 117"/>
                  <a:gd name="T53" fmla="*/ 50 h 56"/>
                  <a:gd name="T54" fmla="*/ 25 w 117"/>
                  <a:gd name="T55" fmla="*/ 48 h 56"/>
                  <a:gd name="T56" fmla="*/ 36 w 117"/>
                  <a:gd name="T57" fmla="*/ 48 h 56"/>
                  <a:gd name="T58" fmla="*/ 53 w 117"/>
                  <a:gd name="T59" fmla="*/ 48 h 56"/>
                  <a:gd name="T60" fmla="*/ 59 w 117"/>
                  <a:gd name="T61" fmla="*/ 39 h 56"/>
                  <a:gd name="T62" fmla="*/ 56 w 117"/>
                  <a:gd name="T63" fmla="*/ 51 h 56"/>
                  <a:gd name="T64" fmla="*/ 33 w 117"/>
                  <a:gd name="T65" fmla="*/ 51 h 56"/>
                  <a:gd name="T66" fmla="*/ 28 w 117"/>
                  <a:gd name="T67" fmla="*/ 51 h 56"/>
                  <a:gd name="T68" fmla="*/ 16 w 117"/>
                  <a:gd name="T69" fmla="*/ 56 h 56"/>
                  <a:gd name="T70" fmla="*/ 5 w 117"/>
                  <a:gd name="T71" fmla="*/ 51 h 56"/>
                  <a:gd name="T72" fmla="*/ 4 w 117"/>
                  <a:gd name="T73" fmla="*/ 50 h 56"/>
                  <a:gd name="T74" fmla="*/ 1 w 117"/>
                  <a:gd name="T75" fmla="*/ 45 h 56"/>
                  <a:gd name="T76" fmla="*/ 2 w 117"/>
                  <a:gd name="T77" fmla="*/ 14 h 56"/>
                  <a:gd name="T78" fmla="*/ 51 w 117"/>
                  <a:gd name="T79" fmla="*/ 3 h 56"/>
                  <a:gd name="T80" fmla="*/ 54 w 117"/>
                  <a:gd name="T81" fmla="*/ 1 h 56"/>
                  <a:gd name="T82" fmla="*/ 59 w 117"/>
                  <a:gd name="T83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7" h="56">
                    <a:moveTo>
                      <a:pt x="109" y="47"/>
                    </a:move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1" y="46"/>
                      <a:pt x="111" y="45"/>
                      <a:pt x="112" y="43"/>
                    </a:cubicBezTo>
                    <a:cubicBezTo>
                      <a:pt x="112" y="42"/>
                      <a:pt x="112" y="41"/>
                      <a:pt x="112" y="39"/>
                    </a:cubicBezTo>
                    <a:cubicBezTo>
                      <a:pt x="112" y="18"/>
                      <a:pt x="112" y="18"/>
                      <a:pt x="112" y="18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3" y="18"/>
                      <a:pt x="62" y="17"/>
                      <a:pt x="62" y="16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1" y="7"/>
                      <a:pt x="60" y="7"/>
                      <a:pt x="59" y="7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60" y="2"/>
                      <a:pt x="61" y="2"/>
                    </a:cubicBezTo>
                    <a:cubicBezTo>
                      <a:pt x="62" y="2"/>
                      <a:pt x="62" y="1"/>
                      <a:pt x="63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6" y="1"/>
                      <a:pt x="67" y="2"/>
                      <a:pt x="67" y="3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115" y="14"/>
                      <a:pt x="115" y="14"/>
                      <a:pt x="115" y="14"/>
                    </a:cubicBezTo>
                    <a:cubicBezTo>
                      <a:pt x="116" y="14"/>
                      <a:pt x="117" y="15"/>
                      <a:pt x="117" y="16"/>
                    </a:cubicBezTo>
                    <a:cubicBezTo>
                      <a:pt x="117" y="39"/>
                      <a:pt x="117" y="39"/>
                      <a:pt x="117" y="39"/>
                    </a:cubicBezTo>
                    <a:cubicBezTo>
                      <a:pt x="117" y="41"/>
                      <a:pt x="117" y="43"/>
                      <a:pt x="116" y="45"/>
                    </a:cubicBezTo>
                    <a:cubicBezTo>
                      <a:pt x="116" y="47"/>
                      <a:pt x="115" y="48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2" y="51"/>
                      <a:pt x="112" y="51"/>
                      <a:pt x="112" y="51"/>
                    </a:cubicBezTo>
                    <a:cubicBezTo>
                      <a:pt x="111" y="52"/>
                      <a:pt x="109" y="54"/>
                      <a:pt x="107" y="55"/>
                    </a:cubicBezTo>
                    <a:cubicBezTo>
                      <a:pt x="105" y="55"/>
                      <a:pt x="103" y="56"/>
                      <a:pt x="101" y="56"/>
                    </a:cubicBezTo>
                    <a:cubicBezTo>
                      <a:pt x="96" y="56"/>
                      <a:pt x="92" y="54"/>
                      <a:pt x="89" y="51"/>
                    </a:cubicBezTo>
                    <a:cubicBezTo>
                      <a:pt x="88" y="50"/>
                      <a:pt x="87" y="49"/>
                      <a:pt x="87" y="48"/>
                    </a:cubicBezTo>
                    <a:cubicBezTo>
                      <a:pt x="86" y="49"/>
                      <a:pt x="85" y="50"/>
                      <a:pt x="84" y="51"/>
                    </a:cubicBezTo>
                    <a:cubicBezTo>
                      <a:pt x="81" y="54"/>
                      <a:pt x="77" y="56"/>
                      <a:pt x="73" y="56"/>
                    </a:cubicBezTo>
                    <a:cubicBezTo>
                      <a:pt x="68" y="56"/>
                      <a:pt x="64" y="54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0" y="50"/>
                      <a:pt x="59" y="49"/>
                      <a:pt x="59" y="48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43"/>
                      <a:pt x="62" y="46"/>
                      <a:pt x="64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7" y="50"/>
                      <a:pt x="69" y="51"/>
                      <a:pt x="73" y="51"/>
                    </a:cubicBezTo>
                    <a:cubicBezTo>
                      <a:pt x="76" y="51"/>
                      <a:pt x="79" y="50"/>
                      <a:pt x="81" y="48"/>
                    </a:cubicBezTo>
                    <a:cubicBezTo>
                      <a:pt x="83" y="46"/>
                      <a:pt x="84" y="43"/>
                      <a:pt x="84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43"/>
                      <a:pt x="90" y="46"/>
                      <a:pt x="92" y="48"/>
                    </a:cubicBezTo>
                    <a:cubicBezTo>
                      <a:pt x="95" y="50"/>
                      <a:pt x="98" y="51"/>
                      <a:pt x="101" y="51"/>
                    </a:cubicBezTo>
                    <a:cubicBezTo>
                      <a:pt x="102" y="51"/>
                      <a:pt x="104" y="51"/>
                      <a:pt x="105" y="50"/>
                    </a:cubicBezTo>
                    <a:cubicBezTo>
                      <a:pt x="107" y="50"/>
                      <a:pt x="108" y="49"/>
                      <a:pt x="109" y="48"/>
                    </a:cubicBez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9" y="47"/>
                      <a:pt x="109" y="47"/>
                      <a:pt x="109" y="47"/>
                    </a:cubicBezTo>
                    <a:close/>
                    <a:moveTo>
                      <a:pt x="59" y="7"/>
                    </a:moveTo>
                    <a:cubicBezTo>
                      <a:pt x="59" y="7"/>
                      <a:pt x="59" y="7"/>
                      <a:pt x="59" y="7"/>
                    </a:cubicBezTo>
                    <a:cubicBezTo>
                      <a:pt x="57" y="7"/>
                      <a:pt x="56" y="7"/>
                      <a:pt x="55" y="7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7"/>
                      <a:pt x="54" y="18"/>
                      <a:pt x="53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5" y="42"/>
                      <a:pt x="6" y="43"/>
                    </a:cubicBezTo>
                    <a:cubicBezTo>
                      <a:pt x="6" y="45"/>
                      <a:pt x="7" y="46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9" y="49"/>
                      <a:pt x="11" y="50"/>
                      <a:pt x="12" y="50"/>
                    </a:cubicBezTo>
                    <a:cubicBezTo>
                      <a:pt x="13" y="51"/>
                      <a:pt x="15" y="51"/>
                      <a:pt x="16" y="51"/>
                    </a:cubicBezTo>
                    <a:cubicBezTo>
                      <a:pt x="20" y="51"/>
                      <a:pt x="23" y="50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46"/>
                      <a:pt x="28" y="43"/>
                      <a:pt x="28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3"/>
                      <a:pt x="34" y="46"/>
                      <a:pt x="36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9" y="50"/>
                      <a:pt x="41" y="51"/>
                      <a:pt x="45" y="51"/>
                    </a:cubicBezTo>
                    <a:cubicBezTo>
                      <a:pt x="48" y="51"/>
                      <a:pt x="51" y="50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5" y="46"/>
                      <a:pt x="56" y="43"/>
                      <a:pt x="56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8" y="49"/>
                      <a:pt x="57" y="50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3" y="54"/>
                      <a:pt x="49" y="56"/>
                      <a:pt x="45" y="56"/>
                    </a:cubicBezTo>
                    <a:cubicBezTo>
                      <a:pt x="40" y="56"/>
                      <a:pt x="36" y="54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0"/>
                      <a:pt x="31" y="49"/>
                      <a:pt x="31" y="48"/>
                    </a:cubicBezTo>
                    <a:cubicBezTo>
                      <a:pt x="30" y="49"/>
                      <a:pt x="29" y="50"/>
                      <a:pt x="28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5" y="54"/>
                      <a:pt x="21" y="56"/>
                      <a:pt x="16" y="56"/>
                    </a:cubicBezTo>
                    <a:cubicBezTo>
                      <a:pt x="14" y="56"/>
                      <a:pt x="12" y="55"/>
                      <a:pt x="10" y="55"/>
                    </a:cubicBezTo>
                    <a:cubicBezTo>
                      <a:pt x="8" y="54"/>
                      <a:pt x="6" y="52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4" y="51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3" y="49"/>
                      <a:pt x="2" y="47"/>
                      <a:pt x="1" y="45"/>
                    </a:cubicBezTo>
                    <a:cubicBezTo>
                      <a:pt x="0" y="43"/>
                      <a:pt x="0" y="41"/>
                      <a:pt x="0" y="39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1" y="14"/>
                      <a:pt x="2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2"/>
                      <a:pt x="51" y="2"/>
                    </a:cubicBezTo>
                    <a:cubicBezTo>
                      <a:pt x="52" y="1"/>
                      <a:pt x="53" y="0"/>
                      <a:pt x="54" y="1"/>
                    </a:cubicBezTo>
                    <a:cubicBezTo>
                      <a:pt x="55" y="1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7" y="2"/>
                      <a:pt x="58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lnTo>
                      <a:pt x="5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8" name="Freeform 70"/>
              <p:cNvSpPr>
                <a:spLocks noEditPoints="1"/>
              </p:cNvSpPr>
              <p:nvPr/>
            </p:nvSpPr>
            <p:spPr bwMode="auto">
              <a:xfrm>
                <a:off x="5756276" y="1889125"/>
                <a:ext cx="295275" cy="46038"/>
              </a:xfrm>
              <a:custGeom>
                <a:avLst/>
                <a:gdLst>
                  <a:gd name="T0" fmla="*/ 66 w 131"/>
                  <a:gd name="T1" fmla="*/ 15 h 20"/>
                  <a:gd name="T2" fmla="*/ 109 w 131"/>
                  <a:gd name="T3" fmla="*/ 11 h 20"/>
                  <a:gd name="T4" fmla="*/ 124 w 131"/>
                  <a:gd name="T5" fmla="*/ 5 h 20"/>
                  <a:gd name="T6" fmla="*/ 118 w 131"/>
                  <a:gd name="T7" fmla="*/ 5 h 20"/>
                  <a:gd name="T8" fmla="*/ 118 w 131"/>
                  <a:gd name="T9" fmla="*/ 5 h 20"/>
                  <a:gd name="T10" fmla="*/ 118 w 131"/>
                  <a:gd name="T11" fmla="*/ 5 h 20"/>
                  <a:gd name="T12" fmla="*/ 66 w 131"/>
                  <a:gd name="T13" fmla="*/ 5 h 20"/>
                  <a:gd name="T14" fmla="*/ 66 w 131"/>
                  <a:gd name="T15" fmla="*/ 0 h 20"/>
                  <a:gd name="T16" fmla="*/ 118 w 131"/>
                  <a:gd name="T17" fmla="*/ 0 h 20"/>
                  <a:gd name="T18" fmla="*/ 118 w 131"/>
                  <a:gd name="T19" fmla="*/ 0 h 20"/>
                  <a:gd name="T20" fmla="*/ 118 w 131"/>
                  <a:gd name="T21" fmla="*/ 0 h 20"/>
                  <a:gd name="T22" fmla="*/ 128 w 131"/>
                  <a:gd name="T23" fmla="*/ 0 h 20"/>
                  <a:gd name="T24" fmla="*/ 131 w 131"/>
                  <a:gd name="T25" fmla="*/ 3 h 20"/>
                  <a:gd name="T26" fmla="*/ 111 w 131"/>
                  <a:gd name="T27" fmla="*/ 16 h 20"/>
                  <a:gd name="T28" fmla="*/ 66 w 131"/>
                  <a:gd name="T29" fmla="*/ 20 h 20"/>
                  <a:gd name="T30" fmla="*/ 66 w 131"/>
                  <a:gd name="T31" fmla="*/ 15 h 20"/>
                  <a:gd name="T32" fmla="*/ 66 w 131"/>
                  <a:gd name="T33" fmla="*/ 15 h 20"/>
                  <a:gd name="T34" fmla="*/ 66 w 131"/>
                  <a:gd name="T35" fmla="*/ 15 h 20"/>
                  <a:gd name="T36" fmla="*/ 66 w 131"/>
                  <a:gd name="T37" fmla="*/ 20 h 20"/>
                  <a:gd name="T38" fmla="*/ 66 w 131"/>
                  <a:gd name="T39" fmla="*/ 20 h 20"/>
                  <a:gd name="T40" fmla="*/ 21 w 131"/>
                  <a:gd name="T41" fmla="*/ 16 h 20"/>
                  <a:gd name="T42" fmla="*/ 0 w 131"/>
                  <a:gd name="T43" fmla="*/ 3 h 20"/>
                  <a:gd name="T44" fmla="*/ 0 w 131"/>
                  <a:gd name="T45" fmla="*/ 3 h 20"/>
                  <a:gd name="T46" fmla="*/ 3 w 131"/>
                  <a:gd name="T47" fmla="*/ 0 h 20"/>
                  <a:gd name="T48" fmla="*/ 13 w 131"/>
                  <a:gd name="T49" fmla="*/ 0 h 20"/>
                  <a:gd name="T50" fmla="*/ 13 w 131"/>
                  <a:gd name="T51" fmla="*/ 0 h 20"/>
                  <a:gd name="T52" fmla="*/ 13 w 131"/>
                  <a:gd name="T53" fmla="*/ 0 h 20"/>
                  <a:gd name="T54" fmla="*/ 66 w 131"/>
                  <a:gd name="T55" fmla="*/ 0 h 20"/>
                  <a:gd name="T56" fmla="*/ 66 w 131"/>
                  <a:gd name="T57" fmla="*/ 5 h 20"/>
                  <a:gd name="T58" fmla="*/ 13 w 131"/>
                  <a:gd name="T59" fmla="*/ 5 h 20"/>
                  <a:gd name="T60" fmla="*/ 13 w 131"/>
                  <a:gd name="T61" fmla="*/ 5 h 20"/>
                  <a:gd name="T62" fmla="*/ 13 w 131"/>
                  <a:gd name="T63" fmla="*/ 5 h 20"/>
                  <a:gd name="T64" fmla="*/ 7 w 131"/>
                  <a:gd name="T65" fmla="*/ 5 h 20"/>
                  <a:gd name="T66" fmla="*/ 22 w 131"/>
                  <a:gd name="T67" fmla="*/ 11 h 20"/>
                  <a:gd name="T68" fmla="*/ 66 w 131"/>
                  <a:gd name="T69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1" h="20">
                    <a:moveTo>
                      <a:pt x="66" y="15"/>
                    </a:moveTo>
                    <a:cubicBezTo>
                      <a:pt x="83" y="15"/>
                      <a:pt x="98" y="13"/>
                      <a:pt x="109" y="11"/>
                    </a:cubicBezTo>
                    <a:cubicBezTo>
                      <a:pt x="117" y="9"/>
                      <a:pt x="122" y="7"/>
                      <a:pt x="124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0" y="0"/>
                      <a:pt x="131" y="1"/>
                      <a:pt x="131" y="3"/>
                    </a:cubicBezTo>
                    <a:cubicBezTo>
                      <a:pt x="131" y="8"/>
                      <a:pt x="123" y="13"/>
                      <a:pt x="111" y="16"/>
                    </a:cubicBezTo>
                    <a:cubicBezTo>
                      <a:pt x="99" y="18"/>
                      <a:pt x="83" y="20"/>
                      <a:pt x="66" y="20"/>
                    </a:cubicBezTo>
                    <a:lnTo>
                      <a:pt x="66" y="15"/>
                    </a:lnTo>
                    <a:close/>
                    <a:moveTo>
                      <a:pt x="66" y="15"/>
                    </a:move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48" y="20"/>
                      <a:pt x="32" y="18"/>
                      <a:pt x="21" y="16"/>
                    </a:cubicBezTo>
                    <a:cubicBezTo>
                      <a:pt x="8" y="13"/>
                      <a:pt x="1" y="8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9" y="7"/>
                      <a:pt x="14" y="9"/>
                      <a:pt x="22" y="11"/>
                    </a:cubicBezTo>
                    <a:cubicBezTo>
                      <a:pt x="33" y="13"/>
                      <a:pt x="48" y="15"/>
                      <a:pt x="6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9" name="Freeform 71"/>
              <p:cNvSpPr>
                <a:spLocks noEditPoints="1"/>
              </p:cNvSpPr>
              <p:nvPr/>
            </p:nvSpPr>
            <p:spPr bwMode="auto">
              <a:xfrm>
                <a:off x="5880101" y="1620838"/>
                <a:ext cx="47625" cy="69850"/>
              </a:xfrm>
              <a:custGeom>
                <a:avLst/>
                <a:gdLst>
                  <a:gd name="T0" fmla="*/ 11 w 21"/>
                  <a:gd name="T1" fmla="*/ 26 h 31"/>
                  <a:gd name="T2" fmla="*/ 12 w 21"/>
                  <a:gd name="T3" fmla="*/ 26 h 31"/>
                  <a:gd name="T4" fmla="*/ 12 w 21"/>
                  <a:gd name="T5" fmla="*/ 26 h 31"/>
                  <a:gd name="T6" fmla="*/ 13 w 21"/>
                  <a:gd name="T7" fmla="*/ 25 h 31"/>
                  <a:gd name="T8" fmla="*/ 15 w 21"/>
                  <a:gd name="T9" fmla="*/ 23 h 31"/>
                  <a:gd name="T10" fmla="*/ 16 w 21"/>
                  <a:gd name="T11" fmla="*/ 19 h 31"/>
                  <a:gd name="T12" fmla="*/ 13 w 21"/>
                  <a:gd name="T13" fmla="*/ 9 h 31"/>
                  <a:gd name="T14" fmla="*/ 11 w 21"/>
                  <a:gd name="T15" fmla="*/ 5 h 31"/>
                  <a:gd name="T16" fmla="*/ 11 w 21"/>
                  <a:gd name="T17" fmla="*/ 0 h 31"/>
                  <a:gd name="T18" fmla="*/ 17 w 21"/>
                  <a:gd name="T19" fmla="*/ 7 h 31"/>
                  <a:gd name="T20" fmla="*/ 21 w 21"/>
                  <a:gd name="T21" fmla="*/ 19 h 31"/>
                  <a:gd name="T22" fmla="*/ 19 w 21"/>
                  <a:gd name="T23" fmla="*/ 25 h 31"/>
                  <a:gd name="T24" fmla="*/ 15 w 21"/>
                  <a:gd name="T25" fmla="*/ 29 h 31"/>
                  <a:gd name="T26" fmla="*/ 13 w 21"/>
                  <a:gd name="T27" fmla="*/ 30 h 31"/>
                  <a:gd name="T28" fmla="*/ 13 w 21"/>
                  <a:gd name="T29" fmla="*/ 30 h 31"/>
                  <a:gd name="T30" fmla="*/ 11 w 21"/>
                  <a:gd name="T31" fmla="*/ 31 h 31"/>
                  <a:gd name="T32" fmla="*/ 11 w 21"/>
                  <a:gd name="T33" fmla="*/ 26 h 31"/>
                  <a:gd name="T34" fmla="*/ 8 w 21"/>
                  <a:gd name="T35" fmla="*/ 25 h 31"/>
                  <a:gd name="T36" fmla="*/ 9 w 21"/>
                  <a:gd name="T37" fmla="*/ 26 h 31"/>
                  <a:gd name="T38" fmla="*/ 11 w 21"/>
                  <a:gd name="T39" fmla="*/ 26 h 31"/>
                  <a:gd name="T40" fmla="*/ 11 w 21"/>
                  <a:gd name="T41" fmla="*/ 26 h 31"/>
                  <a:gd name="T42" fmla="*/ 11 w 21"/>
                  <a:gd name="T43" fmla="*/ 31 h 31"/>
                  <a:gd name="T44" fmla="*/ 11 w 21"/>
                  <a:gd name="T45" fmla="*/ 31 h 31"/>
                  <a:gd name="T46" fmla="*/ 8 w 21"/>
                  <a:gd name="T47" fmla="*/ 30 h 31"/>
                  <a:gd name="T48" fmla="*/ 6 w 21"/>
                  <a:gd name="T49" fmla="*/ 29 h 31"/>
                  <a:gd name="T50" fmla="*/ 2 w 21"/>
                  <a:gd name="T51" fmla="*/ 25 h 31"/>
                  <a:gd name="T52" fmla="*/ 0 w 21"/>
                  <a:gd name="T53" fmla="*/ 19 h 31"/>
                  <a:gd name="T54" fmla="*/ 4 w 21"/>
                  <a:gd name="T55" fmla="*/ 7 h 31"/>
                  <a:gd name="T56" fmla="*/ 10 w 21"/>
                  <a:gd name="T57" fmla="*/ 0 h 31"/>
                  <a:gd name="T58" fmla="*/ 10 w 21"/>
                  <a:gd name="T59" fmla="*/ 0 h 31"/>
                  <a:gd name="T60" fmla="*/ 10 w 21"/>
                  <a:gd name="T61" fmla="*/ 0 h 31"/>
                  <a:gd name="T62" fmla="*/ 11 w 21"/>
                  <a:gd name="T63" fmla="*/ 0 h 31"/>
                  <a:gd name="T64" fmla="*/ 11 w 21"/>
                  <a:gd name="T65" fmla="*/ 5 h 31"/>
                  <a:gd name="T66" fmla="*/ 10 w 21"/>
                  <a:gd name="T67" fmla="*/ 5 h 31"/>
                  <a:gd name="T68" fmla="*/ 10 w 21"/>
                  <a:gd name="T69" fmla="*/ 5 h 31"/>
                  <a:gd name="T70" fmla="*/ 10 w 21"/>
                  <a:gd name="T71" fmla="*/ 5 h 31"/>
                  <a:gd name="T72" fmla="*/ 8 w 21"/>
                  <a:gd name="T73" fmla="*/ 9 h 31"/>
                  <a:gd name="T74" fmla="*/ 5 w 21"/>
                  <a:gd name="T75" fmla="*/ 19 h 31"/>
                  <a:gd name="T76" fmla="*/ 6 w 21"/>
                  <a:gd name="T77" fmla="*/ 23 h 31"/>
                  <a:gd name="T78" fmla="*/ 8 w 21"/>
                  <a:gd name="T7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1" h="31">
                    <a:moveTo>
                      <a:pt x="11" y="26"/>
                    </a:moveTo>
                    <a:cubicBezTo>
                      <a:pt x="11" y="26"/>
                      <a:pt x="11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5"/>
                      <a:pt x="13" y="25"/>
                    </a:cubicBezTo>
                    <a:cubicBezTo>
                      <a:pt x="14" y="25"/>
                      <a:pt x="15" y="24"/>
                      <a:pt x="15" y="23"/>
                    </a:cubicBezTo>
                    <a:cubicBezTo>
                      <a:pt x="16" y="22"/>
                      <a:pt x="16" y="21"/>
                      <a:pt x="16" y="19"/>
                    </a:cubicBezTo>
                    <a:cubicBezTo>
                      <a:pt x="16" y="18"/>
                      <a:pt x="15" y="13"/>
                      <a:pt x="13" y="9"/>
                    </a:cubicBezTo>
                    <a:cubicBezTo>
                      <a:pt x="12" y="7"/>
                      <a:pt x="11" y="6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5" y="3"/>
                      <a:pt x="17" y="7"/>
                    </a:cubicBezTo>
                    <a:cubicBezTo>
                      <a:pt x="19" y="11"/>
                      <a:pt x="21" y="18"/>
                      <a:pt x="21" y="19"/>
                    </a:cubicBezTo>
                    <a:cubicBezTo>
                      <a:pt x="21" y="21"/>
                      <a:pt x="20" y="23"/>
                      <a:pt x="19" y="25"/>
                    </a:cubicBezTo>
                    <a:cubicBezTo>
                      <a:pt x="18" y="27"/>
                      <a:pt x="17" y="28"/>
                      <a:pt x="15" y="29"/>
                    </a:cubicBezTo>
                    <a:cubicBezTo>
                      <a:pt x="15" y="30"/>
                      <a:pt x="14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2" y="30"/>
                      <a:pt x="11" y="31"/>
                      <a:pt x="11" y="31"/>
                    </a:cubicBezTo>
                    <a:lnTo>
                      <a:pt x="11" y="26"/>
                    </a:lnTo>
                    <a:close/>
                    <a:moveTo>
                      <a:pt x="8" y="25"/>
                    </a:moveTo>
                    <a:cubicBezTo>
                      <a:pt x="9" y="25"/>
                      <a:pt x="9" y="25"/>
                      <a:pt x="9" y="26"/>
                    </a:cubicBezTo>
                    <a:cubicBezTo>
                      <a:pt x="10" y="26"/>
                      <a:pt x="10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0"/>
                      <a:pt x="8" y="30"/>
                    </a:cubicBezTo>
                    <a:cubicBezTo>
                      <a:pt x="7" y="30"/>
                      <a:pt x="7" y="30"/>
                      <a:pt x="6" y="29"/>
                    </a:cubicBezTo>
                    <a:cubicBezTo>
                      <a:pt x="4" y="28"/>
                      <a:pt x="3" y="27"/>
                      <a:pt x="2" y="25"/>
                    </a:cubicBezTo>
                    <a:cubicBezTo>
                      <a:pt x="1" y="23"/>
                      <a:pt x="0" y="21"/>
                      <a:pt x="0" y="19"/>
                    </a:cubicBezTo>
                    <a:cubicBezTo>
                      <a:pt x="0" y="18"/>
                      <a:pt x="2" y="11"/>
                      <a:pt x="4" y="7"/>
                    </a:cubicBezTo>
                    <a:cubicBezTo>
                      <a:pt x="6" y="3"/>
                      <a:pt x="8" y="1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7"/>
                      <a:pt x="8" y="9"/>
                    </a:cubicBezTo>
                    <a:cubicBezTo>
                      <a:pt x="7" y="13"/>
                      <a:pt x="5" y="18"/>
                      <a:pt x="5" y="19"/>
                    </a:cubicBezTo>
                    <a:cubicBezTo>
                      <a:pt x="5" y="21"/>
                      <a:pt x="5" y="22"/>
                      <a:pt x="6" y="23"/>
                    </a:cubicBezTo>
                    <a:cubicBezTo>
                      <a:pt x="7" y="24"/>
                      <a:pt x="7" y="25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0" name="Freeform 72"/>
              <p:cNvSpPr>
                <a:spLocks noEditPoints="1"/>
              </p:cNvSpPr>
              <p:nvPr/>
            </p:nvSpPr>
            <p:spPr bwMode="auto">
              <a:xfrm>
                <a:off x="6019801" y="1946275"/>
                <a:ext cx="192088" cy="358775"/>
              </a:xfrm>
              <a:custGeom>
                <a:avLst/>
                <a:gdLst>
                  <a:gd name="T0" fmla="*/ 72 w 85"/>
                  <a:gd name="T1" fmla="*/ 14 h 159"/>
                  <a:gd name="T2" fmla="*/ 43 w 85"/>
                  <a:gd name="T3" fmla="*/ 0 h 159"/>
                  <a:gd name="T4" fmla="*/ 85 w 85"/>
                  <a:gd name="T5" fmla="*/ 39 h 159"/>
                  <a:gd name="T6" fmla="*/ 71 w 85"/>
                  <a:gd name="T7" fmla="*/ 119 h 159"/>
                  <a:gd name="T8" fmla="*/ 63 w 85"/>
                  <a:gd name="T9" fmla="*/ 22 h 159"/>
                  <a:gd name="T10" fmla="*/ 43 w 85"/>
                  <a:gd name="T11" fmla="*/ 11 h 159"/>
                  <a:gd name="T12" fmla="*/ 74 w 85"/>
                  <a:gd name="T13" fmla="*/ 39 h 159"/>
                  <a:gd name="T14" fmla="*/ 43 w 85"/>
                  <a:gd name="T15" fmla="*/ 153 h 159"/>
                  <a:gd name="T16" fmla="*/ 68 w 85"/>
                  <a:gd name="T17" fmla="*/ 126 h 159"/>
                  <a:gd name="T18" fmla="*/ 68 w 85"/>
                  <a:gd name="T19" fmla="*/ 66 h 159"/>
                  <a:gd name="T20" fmla="*/ 43 w 85"/>
                  <a:gd name="T21" fmla="*/ 41 h 159"/>
                  <a:gd name="T22" fmla="*/ 57 w 85"/>
                  <a:gd name="T23" fmla="*/ 52 h 159"/>
                  <a:gd name="T24" fmla="*/ 63 w 85"/>
                  <a:gd name="T25" fmla="*/ 126 h 159"/>
                  <a:gd name="T26" fmla="*/ 43 w 85"/>
                  <a:gd name="T27" fmla="*/ 53 h 159"/>
                  <a:gd name="T28" fmla="*/ 49 w 85"/>
                  <a:gd name="T29" fmla="*/ 60 h 159"/>
                  <a:gd name="T30" fmla="*/ 46 w 85"/>
                  <a:gd name="T31" fmla="*/ 137 h 159"/>
                  <a:gd name="T32" fmla="*/ 43 w 85"/>
                  <a:gd name="T33" fmla="*/ 145 h 159"/>
                  <a:gd name="T34" fmla="*/ 49 w 85"/>
                  <a:gd name="T35" fmla="*/ 141 h 159"/>
                  <a:gd name="T36" fmla="*/ 56 w 85"/>
                  <a:gd name="T37" fmla="*/ 66 h 159"/>
                  <a:gd name="T38" fmla="*/ 43 w 85"/>
                  <a:gd name="T39" fmla="*/ 53 h 159"/>
                  <a:gd name="T40" fmla="*/ 13 w 85"/>
                  <a:gd name="T41" fmla="*/ 14 h 159"/>
                  <a:gd name="T42" fmla="*/ 5 w 85"/>
                  <a:gd name="T43" fmla="*/ 125 h 159"/>
                  <a:gd name="T44" fmla="*/ 33 w 85"/>
                  <a:gd name="T45" fmla="*/ 154 h 159"/>
                  <a:gd name="T46" fmla="*/ 34 w 85"/>
                  <a:gd name="T47" fmla="*/ 154 h 159"/>
                  <a:gd name="T48" fmla="*/ 34 w 85"/>
                  <a:gd name="T49" fmla="*/ 159 h 159"/>
                  <a:gd name="T50" fmla="*/ 33 w 85"/>
                  <a:gd name="T51" fmla="*/ 159 h 159"/>
                  <a:gd name="T52" fmla="*/ 0 w 85"/>
                  <a:gd name="T53" fmla="*/ 125 h 159"/>
                  <a:gd name="T54" fmla="*/ 9 w 85"/>
                  <a:gd name="T55" fmla="*/ 11 h 159"/>
                  <a:gd name="T56" fmla="*/ 43 w 85"/>
                  <a:gd name="T57" fmla="*/ 4 h 159"/>
                  <a:gd name="T58" fmla="*/ 41 w 85"/>
                  <a:gd name="T59" fmla="*/ 41 h 159"/>
                  <a:gd name="T60" fmla="*/ 18 w 85"/>
                  <a:gd name="T61" fmla="*/ 116 h 159"/>
                  <a:gd name="T62" fmla="*/ 35 w 85"/>
                  <a:gd name="T63" fmla="*/ 116 h 159"/>
                  <a:gd name="T64" fmla="*/ 41 w 85"/>
                  <a:gd name="T65" fmla="*/ 58 h 159"/>
                  <a:gd name="T66" fmla="*/ 41 w 85"/>
                  <a:gd name="T67" fmla="*/ 53 h 159"/>
                  <a:gd name="T68" fmla="*/ 30 w 85"/>
                  <a:gd name="T69" fmla="*/ 113 h 159"/>
                  <a:gd name="T70" fmla="*/ 28 w 85"/>
                  <a:gd name="T71" fmla="*/ 51 h 159"/>
                  <a:gd name="T72" fmla="*/ 43 w 85"/>
                  <a:gd name="T73" fmla="*/ 145 h 159"/>
                  <a:gd name="T74" fmla="*/ 27 w 85"/>
                  <a:gd name="T75" fmla="*/ 141 h 159"/>
                  <a:gd name="T76" fmla="*/ 16 w 85"/>
                  <a:gd name="T77" fmla="*/ 119 h 159"/>
                  <a:gd name="T78" fmla="*/ 35 w 85"/>
                  <a:gd name="T79" fmla="*/ 16 h 159"/>
                  <a:gd name="T80" fmla="*/ 35 w 85"/>
                  <a:gd name="T81" fmla="*/ 11 h 159"/>
                  <a:gd name="T82" fmla="*/ 12 w 85"/>
                  <a:gd name="T83" fmla="*/ 119 h 159"/>
                  <a:gd name="T84" fmla="*/ 17 w 85"/>
                  <a:gd name="T85" fmla="*/ 140 h 159"/>
                  <a:gd name="T86" fmla="*/ 34 w 85"/>
                  <a:gd name="T87" fmla="*/ 1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5" h="159">
                    <a:moveTo>
                      <a:pt x="81" y="114"/>
                    </a:moveTo>
                    <a:cubicBezTo>
                      <a:pt x="81" y="39"/>
                      <a:pt x="81" y="39"/>
                      <a:pt x="81" y="39"/>
                    </a:cubicBezTo>
                    <a:cubicBezTo>
                      <a:pt x="81" y="29"/>
                      <a:pt x="77" y="20"/>
                      <a:pt x="72" y="14"/>
                    </a:cubicBezTo>
                    <a:cubicBezTo>
                      <a:pt x="67" y="8"/>
                      <a:pt x="59" y="4"/>
                      <a:pt x="50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0" y="0"/>
                      <a:pt x="69" y="4"/>
                      <a:pt x="75" y="11"/>
                    </a:cubicBezTo>
                    <a:cubicBezTo>
                      <a:pt x="82" y="18"/>
                      <a:pt x="85" y="28"/>
                      <a:pt x="85" y="39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5" y="118"/>
                      <a:pt x="84" y="119"/>
                      <a:pt x="83" y="119"/>
                    </a:cubicBezTo>
                    <a:cubicBezTo>
                      <a:pt x="71" y="119"/>
                      <a:pt x="71" y="119"/>
                      <a:pt x="71" y="119"/>
                    </a:cubicBezTo>
                    <a:cubicBezTo>
                      <a:pt x="70" y="119"/>
                      <a:pt x="69" y="118"/>
                      <a:pt x="69" y="116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3"/>
                      <a:pt x="67" y="26"/>
                      <a:pt x="63" y="22"/>
                    </a:cubicBezTo>
                    <a:cubicBezTo>
                      <a:pt x="60" y="18"/>
                      <a:pt x="56" y="16"/>
                      <a:pt x="50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7" y="11"/>
                      <a:pt x="63" y="14"/>
                      <a:pt x="67" y="19"/>
                    </a:cubicBezTo>
                    <a:cubicBezTo>
                      <a:pt x="72" y="24"/>
                      <a:pt x="74" y="32"/>
                      <a:pt x="74" y="39"/>
                    </a:cubicBezTo>
                    <a:cubicBezTo>
                      <a:pt x="74" y="114"/>
                      <a:pt x="74" y="114"/>
                      <a:pt x="74" y="114"/>
                    </a:cubicBezTo>
                    <a:cubicBezTo>
                      <a:pt x="81" y="114"/>
                      <a:pt x="81" y="114"/>
                      <a:pt x="81" y="114"/>
                    </a:cubicBezTo>
                    <a:close/>
                    <a:moveTo>
                      <a:pt x="43" y="153"/>
                    </a:moveTo>
                    <a:cubicBezTo>
                      <a:pt x="43" y="158"/>
                      <a:pt x="43" y="158"/>
                      <a:pt x="43" y="158"/>
                    </a:cubicBezTo>
                    <a:cubicBezTo>
                      <a:pt x="48" y="156"/>
                      <a:pt x="53" y="153"/>
                      <a:pt x="57" y="149"/>
                    </a:cubicBezTo>
                    <a:cubicBezTo>
                      <a:pt x="64" y="143"/>
                      <a:pt x="67" y="135"/>
                      <a:pt x="68" y="12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59"/>
                      <a:pt x="65" y="53"/>
                      <a:pt x="61" y="48"/>
                    </a:cubicBezTo>
                    <a:cubicBezTo>
                      <a:pt x="56" y="44"/>
                      <a:pt x="50" y="41"/>
                      <a:pt x="44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4" y="46"/>
                      <a:pt x="44" y="46"/>
                      <a:pt x="44" y="46"/>
                    </a:cubicBezTo>
                    <a:cubicBezTo>
                      <a:pt x="49" y="46"/>
                      <a:pt x="54" y="48"/>
                      <a:pt x="57" y="52"/>
                    </a:cubicBezTo>
                    <a:cubicBezTo>
                      <a:pt x="61" y="55"/>
                      <a:pt x="63" y="60"/>
                      <a:pt x="63" y="66"/>
                    </a:cubicBezTo>
                    <a:cubicBezTo>
                      <a:pt x="63" y="126"/>
                      <a:pt x="63" y="126"/>
                      <a:pt x="63" y="126"/>
                    </a:cubicBezTo>
                    <a:cubicBezTo>
                      <a:pt x="63" y="126"/>
                      <a:pt x="63" y="126"/>
                      <a:pt x="63" y="126"/>
                    </a:cubicBezTo>
                    <a:cubicBezTo>
                      <a:pt x="63" y="134"/>
                      <a:pt x="59" y="141"/>
                      <a:pt x="54" y="146"/>
                    </a:cubicBezTo>
                    <a:cubicBezTo>
                      <a:pt x="51" y="149"/>
                      <a:pt x="47" y="151"/>
                      <a:pt x="43" y="153"/>
                    </a:cubicBezTo>
                    <a:close/>
                    <a:moveTo>
                      <a:pt x="43" y="53"/>
                    </a:moveTo>
                    <a:cubicBezTo>
                      <a:pt x="43" y="58"/>
                      <a:pt x="43" y="58"/>
                      <a:pt x="43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6" y="58"/>
                      <a:pt x="48" y="58"/>
                      <a:pt x="49" y="60"/>
                    </a:cubicBezTo>
                    <a:cubicBezTo>
                      <a:pt x="50" y="61"/>
                      <a:pt x="51" y="63"/>
                      <a:pt x="51" y="66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30"/>
                      <a:pt x="49" y="134"/>
                      <a:pt x="46" y="137"/>
                    </a:cubicBezTo>
                    <a:cubicBezTo>
                      <a:pt x="46" y="137"/>
                      <a:pt x="46" y="137"/>
                      <a:pt x="46" y="137"/>
                    </a:cubicBezTo>
                    <a:cubicBezTo>
                      <a:pt x="45" y="138"/>
                      <a:pt x="44" y="139"/>
                      <a:pt x="43" y="140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5" y="144"/>
                      <a:pt x="47" y="143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53" y="137"/>
                      <a:pt x="56" y="131"/>
                      <a:pt x="56" y="125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6" y="62"/>
                      <a:pt x="55" y="59"/>
                      <a:pt x="52" y="57"/>
                    </a:cubicBezTo>
                    <a:cubicBezTo>
                      <a:pt x="50" y="54"/>
                      <a:pt x="47" y="53"/>
                      <a:pt x="44" y="53"/>
                    </a:cubicBezTo>
                    <a:lnTo>
                      <a:pt x="43" y="53"/>
                    </a:lnTo>
                    <a:close/>
                    <a:moveTo>
                      <a:pt x="43" y="4"/>
                    </a:moveTo>
                    <a:cubicBezTo>
                      <a:pt x="35" y="4"/>
                      <a:pt x="35" y="4"/>
                      <a:pt x="35" y="4"/>
                    </a:cubicBezTo>
                    <a:cubicBezTo>
                      <a:pt x="26" y="4"/>
                      <a:pt x="18" y="8"/>
                      <a:pt x="13" y="14"/>
                    </a:cubicBezTo>
                    <a:cubicBezTo>
                      <a:pt x="8" y="20"/>
                      <a:pt x="5" y="29"/>
                      <a:pt x="5" y="39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33"/>
                      <a:pt x="8" y="140"/>
                      <a:pt x="13" y="145"/>
                    </a:cubicBezTo>
                    <a:cubicBezTo>
                      <a:pt x="18" y="151"/>
                      <a:pt x="25" y="154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4"/>
                      <a:pt x="34" y="154"/>
                      <a:pt x="34" y="154"/>
                    </a:cubicBezTo>
                    <a:cubicBezTo>
                      <a:pt x="37" y="154"/>
                      <a:pt x="40" y="154"/>
                      <a:pt x="43" y="153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0" y="158"/>
                      <a:pt x="37" y="159"/>
                      <a:pt x="34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24" y="159"/>
                      <a:pt x="16" y="155"/>
                      <a:pt x="10" y="149"/>
                    </a:cubicBezTo>
                    <a:cubicBezTo>
                      <a:pt x="4" y="143"/>
                      <a:pt x="0" y="134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7"/>
                      <a:pt x="3" y="18"/>
                      <a:pt x="9" y="11"/>
                    </a:cubicBezTo>
                    <a:cubicBezTo>
                      <a:pt x="16" y="4"/>
                      <a:pt x="24" y="0"/>
                      <a:pt x="3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4"/>
                      <a:pt x="43" y="4"/>
                      <a:pt x="43" y="4"/>
                    </a:cubicBezTo>
                    <a:close/>
                    <a:moveTo>
                      <a:pt x="43" y="46"/>
                    </a:moveTo>
                    <a:cubicBezTo>
                      <a:pt x="43" y="41"/>
                      <a:pt x="43" y="41"/>
                      <a:pt x="43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5" y="41"/>
                      <a:pt x="29" y="44"/>
                      <a:pt x="25" y="48"/>
                    </a:cubicBezTo>
                    <a:cubicBezTo>
                      <a:pt x="21" y="53"/>
                      <a:pt x="18" y="59"/>
                      <a:pt x="18" y="66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8" y="117"/>
                      <a:pt x="19" y="118"/>
                      <a:pt x="20" y="118"/>
                    </a:cubicBezTo>
                    <a:cubicBezTo>
                      <a:pt x="32" y="118"/>
                      <a:pt x="32" y="118"/>
                      <a:pt x="32" y="118"/>
                    </a:cubicBezTo>
                    <a:cubicBezTo>
                      <a:pt x="34" y="118"/>
                      <a:pt x="35" y="117"/>
                      <a:pt x="35" y="11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5" y="63"/>
                      <a:pt x="35" y="61"/>
                      <a:pt x="37" y="60"/>
                    </a:cubicBezTo>
                    <a:cubicBezTo>
                      <a:pt x="38" y="58"/>
                      <a:pt x="39" y="58"/>
                      <a:pt x="41" y="58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38" y="53"/>
                      <a:pt x="35" y="54"/>
                      <a:pt x="33" y="56"/>
                    </a:cubicBezTo>
                    <a:cubicBezTo>
                      <a:pt x="31" y="59"/>
                      <a:pt x="30" y="62"/>
                      <a:pt x="30" y="66"/>
                    </a:cubicBezTo>
                    <a:cubicBezTo>
                      <a:pt x="30" y="113"/>
                      <a:pt x="30" y="113"/>
                      <a:pt x="30" y="113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3" y="60"/>
                      <a:pt x="25" y="55"/>
                      <a:pt x="28" y="51"/>
                    </a:cubicBezTo>
                    <a:cubicBezTo>
                      <a:pt x="31" y="48"/>
                      <a:pt x="36" y="46"/>
                      <a:pt x="41" y="46"/>
                    </a:cubicBezTo>
                    <a:cubicBezTo>
                      <a:pt x="43" y="46"/>
                      <a:pt x="43" y="46"/>
                      <a:pt x="43" y="46"/>
                    </a:cubicBezTo>
                    <a:close/>
                    <a:moveTo>
                      <a:pt x="43" y="145"/>
                    </a:moveTo>
                    <a:cubicBezTo>
                      <a:pt x="43" y="140"/>
                      <a:pt x="43" y="140"/>
                      <a:pt x="43" y="140"/>
                    </a:cubicBezTo>
                    <a:cubicBezTo>
                      <a:pt x="40" y="141"/>
                      <a:pt x="37" y="142"/>
                      <a:pt x="34" y="142"/>
                    </a:cubicBezTo>
                    <a:cubicBezTo>
                      <a:pt x="31" y="142"/>
                      <a:pt x="29" y="142"/>
                      <a:pt x="27" y="141"/>
                    </a:cubicBezTo>
                    <a:cubicBezTo>
                      <a:pt x="24" y="140"/>
                      <a:pt x="22" y="138"/>
                      <a:pt x="21" y="137"/>
                    </a:cubicBezTo>
                    <a:cubicBezTo>
                      <a:pt x="20" y="135"/>
                      <a:pt x="18" y="133"/>
                      <a:pt x="18" y="130"/>
                    </a:cubicBezTo>
                    <a:cubicBezTo>
                      <a:pt x="17" y="127"/>
                      <a:pt x="16" y="124"/>
                      <a:pt x="16" y="11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1"/>
                      <a:pt x="18" y="26"/>
                      <a:pt x="21" y="22"/>
                    </a:cubicBezTo>
                    <a:cubicBezTo>
                      <a:pt x="25" y="18"/>
                      <a:pt x="30" y="16"/>
                      <a:pt x="35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29" y="11"/>
                      <a:pt x="22" y="14"/>
                      <a:pt x="18" y="19"/>
                    </a:cubicBezTo>
                    <a:cubicBezTo>
                      <a:pt x="14" y="24"/>
                      <a:pt x="12" y="30"/>
                      <a:pt x="12" y="39"/>
                    </a:cubicBezTo>
                    <a:cubicBezTo>
                      <a:pt x="12" y="119"/>
                      <a:pt x="12" y="119"/>
                      <a:pt x="12" y="119"/>
                    </a:cubicBezTo>
                    <a:cubicBezTo>
                      <a:pt x="12" y="124"/>
                      <a:pt x="12" y="128"/>
                      <a:pt x="13" y="131"/>
                    </a:cubicBezTo>
                    <a:cubicBezTo>
                      <a:pt x="14" y="135"/>
                      <a:pt x="15" y="137"/>
                      <a:pt x="17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9" y="142"/>
                      <a:pt x="22" y="144"/>
                      <a:pt x="25" y="145"/>
                    </a:cubicBezTo>
                    <a:cubicBezTo>
                      <a:pt x="27" y="146"/>
                      <a:pt x="31" y="147"/>
                      <a:pt x="34" y="147"/>
                    </a:cubicBezTo>
                    <a:cubicBezTo>
                      <a:pt x="37" y="147"/>
                      <a:pt x="40" y="146"/>
                      <a:pt x="43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1" name="Freeform 74"/>
              <p:cNvSpPr>
                <a:spLocks noEditPoints="1"/>
              </p:cNvSpPr>
              <p:nvPr/>
            </p:nvSpPr>
            <p:spPr bwMode="auto">
              <a:xfrm>
                <a:off x="6689726" y="1758950"/>
                <a:ext cx="66675" cy="52388"/>
              </a:xfrm>
              <a:custGeom>
                <a:avLst/>
                <a:gdLst>
                  <a:gd name="T0" fmla="*/ 23 w 30"/>
                  <a:gd name="T1" fmla="*/ 19 h 23"/>
                  <a:gd name="T2" fmla="*/ 15 w 30"/>
                  <a:gd name="T3" fmla="*/ 7 h 23"/>
                  <a:gd name="T4" fmla="*/ 15 w 30"/>
                  <a:gd name="T5" fmla="*/ 7 h 23"/>
                  <a:gd name="T6" fmla="*/ 15 w 30"/>
                  <a:gd name="T7" fmla="*/ 0 h 23"/>
                  <a:gd name="T8" fmla="*/ 17 w 30"/>
                  <a:gd name="T9" fmla="*/ 1 h 23"/>
                  <a:gd name="T10" fmla="*/ 29 w 30"/>
                  <a:gd name="T11" fmla="*/ 20 h 23"/>
                  <a:gd name="T12" fmla="*/ 30 w 30"/>
                  <a:gd name="T13" fmla="*/ 21 h 23"/>
                  <a:gd name="T14" fmla="*/ 27 w 30"/>
                  <a:gd name="T15" fmla="*/ 23 h 23"/>
                  <a:gd name="T16" fmla="*/ 15 w 30"/>
                  <a:gd name="T17" fmla="*/ 23 h 23"/>
                  <a:gd name="T18" fmla="*/ 15 w 30"/>
                  <a:gd name="T19" fmla="*/ 19 h 23"/>
                  <a:gd name="T20" fmla="*/ 23 w 30"/>
                  <a:gd name="T21" fmla="*/ 19 h 23"/>
                  <a:gd name="T22" fmla="*/ 15 w 30"/>
                  <a:gd name="T23" fmla="*/ 7 h 23"/>
                  <a:gd name="T24" fmla="*/ 7 w 30"/>
                  <a:gd name="T25" fmla="*/ 19 h 23"/>
                  <a:gd name="T26" fmla="*/ 15 w 30"/>
                  <a:gd name="T27" fmla="*/ 19 h 23"/>
                  <a:gd name="T28" fmla="*/ 15 w 30"/>
                  <a:gd name="T29" fmla="*/ 23 h 23"/>
                  <a:gd name="T30" fmla="*/ 3 w 30"/>
                  <a:gd name="T31" fmla="*/ 23 h 23"/>
                  <a:gd name="T32" fmla="*/ 3 w 30"/>
                  <a:gd name="T33" fmla="*/ 23 h 23"/>
                  <a:gd name="T34" fmla="*/ 2 w 30"/>
                  <a:gd name="T35" fmla="*/ 23 h 23"/>
                  <a:gd name="T36" fmla="*/ 1 w 30"/>
                  <a:gd name="T37" fmla="*/ 20 h 23"/>
                  <a:gd name="T38" fmla="*/ 13 w 30"/>
                  <a:gd name="T39" fmla="*/ 1 h 23"/>
                  <a:gd name="T40" fmla="*/ 14 w 30"/>
                  <a:gd name="T41" fmla="*/ 0 h 23"/>
                  <a:gd name="T42" fmla="*/ 15 w 30"/>
                  <a:gd name="T43" fmla="*/ 0 h 23"/>
                  <a:gd name="T44" fmla="*/ 15 w 30"/>
                  <a:gd name="T45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23">
                    <a:moveTo>
                      <a:pt x="23" y="19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0"/>
                      <a:pt x="17" y="1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30" y="20"/>
                      <a:pt x="30" y="21"/>
                    </a:cubicBezTo>
                    <a:cubicBezTo>
                      <a:pt x="30" y="22"/>
                      <a:pt x="29" y="23"/>
                      <a:pt x="27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23" y="19"/>
                    </a:lnTo>
                    <a:close/>
                    <a:moveTo>
                      <a:pt x="15" y="7"/>
                    </a:moveTo>
                    <a:cubicBezTo>
                      <a:pt x="7" y="19"/>
                      <a:pt x="7" y="19"/>
                      <a:pt x="7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lnTo>
                      <a:pt x="1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2" name="Freeform 75"/>
              <p:cNvSpPr>
                <a:spLocks noEditPoints="1"/>
              </p:cNvSpPr>
              <p:nvPr/>
            </p:nvSpPr>
            <p:spPr bwMode="auto">
              <a:xfrm>
                <a:off x="6827838" y="1882775"/>
                <a:ext cx="55563" cy="65088"/>
              </a:xfrm>
              <a:custGeom>
                <a:avLst/>
                <a:gdLst>
                  <a:gd name="T0" fmla="*/ 11 w 25"/>
                  <a:gd name="T1" fmla="*/ 19 h 29"/>
                  <a:gd name="T2" fmla="*/ 17 w 25"/>
                  <a:gd name="T3" fmla="*/ 15 h 29"/>
                  <a:gd name="T4" fmla="*/ 11 w 25"/>
                  <a:gd name="T5" fmla="*/ 11 h 29"/>
                  <a:gd name="T6" fmla="*/ 11 w 25"/>
                  <a:gd name="T7" fmla="*/ 5 h 29"/>
                  <a:gd name="T8" fmla="*/ 23 w 25"/>
                  <a:gd name="T9" fmla="*/ 13 h 29"/>
                  <a:gd name="T10" fmla="*/ 24 w 25"/>
                  <a:gd name="T11" fmla="*/ 13 h 29"/>
                  <a:gd name="T12" fmla="*/ 23 w 25"/>
                  <a:gd name="T13" fmla="*/ 17 h 29"/>
                  <a:gd name="T14" fmla="*/ 11 w 25"/>
                  <a:gd name="T15" fmla="*/ 24 h 29"/>
                  <a:gd name="T16" fmla="*/ 11 w 25"/>
                  <a:gd name="T17" fmla="*/ 19 h 29"/>
                  <a:gd name="T18" fmla="*/ 5 w 25"/>
                  <a:gd name="T19" fmla="*/ 23 h 29"/>
                  <a:gd name="T20" fmla="*/ 11 w 25"/>
                  <a:gd name="T21" fmla="*/ 19 h 29"/>
                  <a:gd name="T22" fmla="*/ 11 w 25"/>
                  <a:gd name="T23" fmla="*/ 24 h 29"/>
                  <a:gd name="T24" fmla="*/ 4 w 25"/>
                  <a:gd name="T25" fmla="*/ 29 h 29"/>
                  <a:gd name="T26" fmla="*/ 3 w 25"/>
                  <a:gd name="T27" fmla="*/ 29 h 29"/>
                  <a:gd name="T28" fmla="*/ 0 w 25"/>
                  <a:gd name="T29" fmla="*/ 27 h 29"/>
                  <a:gd name="T30" fmla="*/ 0 w 25"/>
                  <a:gd name="T31" fmla="*/ 3 h 29"/>
                  <a:gd name="T32" fmla="*/ 0 w 25"/>
                  <a:gd name="T33" fmla="*/ 3 h 29"/>
                  <a:gd name="T34" fmla="*/ 1 w 25"/>
                  <a:gd name="T35" fmla="*/ 1 h 29"/>
                  <a:gd name="T36" fmla="*/ 4 w 25"/>
                  <a:gd name="T37" fmla="*/ 1 h 29"/>
                  <a:gd name="T38" fmla="*/ 11 w 25"/>
                  <a:gd name="T39" fmla="*/ 5 h 29"/>
                  <a:gd name="T40" fmla="*/ 11 w 25"/>
                  <a:gd name="T41" fmla="*/ 11 h 29"/>
                  <a:gd name="T42" fmla="*/ 5 w 25"/>
                  <a:gd name="T43" fmla="*/ 7 h 29"/>
                  <a:gd name="T44" fmla="*/ 5 w 25"/>
                  <a:gd name="T45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9">
                    <a:moveTo>
                      <a:pt x="11" y="19"/>
                    </a:moveTo>
                    <a:cubicBezTo>
                      <a:pt x="17" y="15"/>
                      <a:pt x="17" y="15"/>
                      <a:pt x="17" y="15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4" y="13"/>
                      <a:pt x="24" y="13"/>
                    </a:cubicBezTo>
                    <a:cubicBezTo>
                      <a:pt x="25" y="15"/>
                      <a:pt x="24" y="16"/>
                      <a:pt x="23" y="17"/>
                    </a:cubicBezTo>
                    <a:cubicBezTo>
                      <a:pt x="11" y="24"/>
                      <a:pt x="11" y="24"/>
                      <a:pt x="11" y="24"/>
                    </a:cubicBezTo>
                    <a:lnTo>
                      <a:pt x="11" y="19"/>
                    </a:lnTo>
                    <a:close/>
                    <a:moveTo>
                      <a:pt x="5" y="23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3" y="29"/>
                      <a:pt x="3" y="29"/>
                    </a:cubicBezTo>
                    <a:cubicBezTo>
                      <a:pt x="2" y="29"/>
                      <a:pt x="0" y="28"/>
                      <a:pt x="0" y="2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5" y="7"/>
                      <a:pt x="5" y="7"/>
                      <a:pt x="5" y="7"/>
                    </a:cubicBezTo>
                    <a:lnTo>
                      <a:pt x="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3" name="Freeform 76"/>
              <p:cNvSpPr>
                <a:spLocks noEditPoints="1"/>
              </p:cNvSpPr>
              <p:nvPr/>
            </p:nvSpPr>
            <p:spPr bwMode="auto">
              <a:xfrm>
                <a:off x="6580188" y="1882775"/>
                <a:ext cx="39688" cy="34925"/>
              </a:xfrm>
              <a:custGeom>
                <a:avLst/>
                <a:gdLst>
                  <a:gd name="T0" fmla="*/ 12 w 17"/>
                  <a:gd name="T1" fmla="*/ 7 h 15"/>
                  <a:gd name="T2" fmla="*/ 11 w 17"/>
                  <a:gd name="T3" fmla="*/ 8 h 15"/>
                  <a:gd name="T4" fmla="*/ 11 w 17"/>
                  <a:gd name="T5" fmla="*/ 2 h 15"/>
                  <a:gd name="T6" fmla="*/ 13 w 17"/>
                  <a:gd name="T7" fmla="*/ 1 h 15"/>
                  <a:gd name="T8" fmla="*/ 14 w 17"/>
                  <a:gd name="T9" fmla="*/ 0 h 15"/>
                  <a:gd name="T10" fmla="*/ 17 w 17"/>
                  <a:gd name="T11" fmla="*/ 3 h 15"/>
                  <a:gd name="T12" fmla="*/ 17 w 17"/>
                  <a:gd name="T13" fmla="*/ 12 h 15"/>
                  <a:gd name="T14" fmla="*/ 17 w 17"/>
                  <a:gd name="T15" fmla="*/ 12 h 15"/>
                  <a:gd name="T16" fmla="*/ 17 w 17"/>
                  <a:gd name="T17" fmla="*/ 13 h 15"/>
                  <a:gd name="T18" fmla="*/ 14 w 17"/>
                  <a:gd name="T19" fmla="*/ 14 h 15"/>
                  <a:gd name="T20" fmla="*/ 11 w 17"/>
                  <a:gd name="T21" fmla="*/ 14 h 15"/>
                  <a:gd name="T22" fmla="*/ 11 w 17"/>
                  <a:gd name="T23" fmla="*/ 9 h 15"/>
                  <a:gd name="T24" fmla="*/ 12 w 17"/>
                  <a:gd name="T25" fmla="*/ 9 h 15"/>
                  <a:gd name="T26" fmla="*/ 12 w 17"/>
                  <a:gd name="T27" fmla="*/ 7 h 15"/>
                  <a:gd name="T28" fmla="*/ 11 w 17"/>
                  <a:gd name="T29" fmla="*/ 8 h 15"/>
                  <a:gd name="T30" fmla="*/ 9 w 17"/>
                  <a:gd name="T31" fmla="*/ 9 h 15"/>
                  <a:gd name="T32" fmla="*/ 11 w 17"/>
                  <a:gd name="T33" fmla="*/ 9 h 15"/>
                  <a:gd name="T34" fmla="*/ 11 w 17"/>
                  <a:gd name="T35" fmla="*/ 14 h 15"/>
                  <a:gd name="T36" fmla="*/ 8 w 17"/>
                  <a:gd name="T37" fmla="*/ 13 h 15"/>
                  <a:gd name="T38" fmla="*/ 2 w 17"/>
                  <a:gd name="T39" fmla="*/ 13 h 15"/>
                  <a:gd name="T40" fmla="*/ 2 w 17"/>
                  <a:gd name="T41" fmla="*/ 13 h 15"/>
                  <a:gd name="T42" fmla="*/ 0 w 17"/>
                  <a:gd name="T43" fmla="*/ 12 h 15"/>
                  <a:gd name="T44" fmla="*/ 1 w 17"/>
                  <a:gd name="T45" fmla="*/ 8 h 15"/>
                  <a:gd name="T46" fmla="*/ 11 w 17"/>
                  <a:gd name="T47" fmla="*/ 2 h 15"/>
                  <a:gd name="T48" fmla="*/ 11 w 17"/>
                  <a:gd name="T4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15">
                    <a:moveTo>
                      <a:pt x="12" y="7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3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3"/>
                    </a:cubicBezTo>
                    <a:cubicBezTo>
                      <a:pt x="16" y="14"/>
                      <a:pt x="15" y="15"/>
                      <a:pt x="14" y="14"/>
                    </a:cubicBezTo>
                    <a:cubicBezTo>
                      <a:pt x="13" y="14"/>
                      <a:pt x="12" y="14"/>
                      <a:pt x="11" y="1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2" y="9"/>
                      <a:pt x="12" y="9"/>
                    </a:cubicBezTo>
                    <a:lnTo>
                      <a:pt x="12" y="7"/>
                    </a:lnTo>
                    <a:close/>
                    <a:moveTo>
                      <a:pt x="11" y="8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9"/>
                      <a:pt x="11" y="9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3"/>
                      <a:pt x="8" y="13"/>
                    </a:cubicBezTo>
                    <a:cubicBezTo>
                      <a:pt x="6" y="13"/>
                      <a:pt x="4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1" y="12"/>
                      <a:pt x="0" y="12"/>
                    </a:cubicBezTo>
                    <a:cubicBezTo>
                      <a:pt x="0" y="11"/>
                      <a:pt x="0" y="9"/>
                      <a:pt x="1" y="8"/>
                    </a:cubicBezTo>
                    <a:cubicBezTo>
                      <a:pt x="11" y="2"/>
                      <a:pt x="11" y="2"/>
                      <a:pt x="11" y="2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4" name="Freeform 77"/>
              <p:cNvSpPr>
                <a:spLocks noEditPoints="1"/>
              </p:cNvSpPr>
              <p:nvPr/>
            </p:nvSpPr>
            <p:spPr bwMode="auto">
              <a:xfrm>
                <a:off x="6775451" y="1801813"/>
                <a:ext cx="63500" cy="63500"/>
              </a:xfrm>
              <a:custGeom>
                <a:avLst/>
                <a:gdLst>
                  <a:gd name="T0" fmla="*/ 15 w 28"/>
                  <a:gd name="T1" fmla="*/ 16 h 28"/>
                  <a:gd name="T2" fmla="*/ 19 w 28"/>
                  <a:gd name="T3" fmla="*/ 20 h 28"/>
                  <a:gd name="T4" fmla="*/ 22 w 28"/>
                  <a:gd name="T5" fmla="*/ 6 h 28"/>
                  <a:gd name="T6" fmla="*/ 15 w 28"/>
                  <a:gd name="T7" fmla="*/ 8 h 28"/>
                  <a:gd name="T8" fmla="*/ 15 w 28"/>
                  <a:gd name="T9" fmla="*/ 3 h 28"/>
                  <a:gd name="T10" fmla="*/ 25 w 28"/>
                  <a:gd name="T11" fmla="*/ 1 h 28"/>
                  <a:gd name="T12" fmla="*/ 26 w 28"/>
                  <a:gd name="T13" fmla="*/ 1 h 28"/>
                  <a:gd name="T14" fmla="*/ 27 w 28"/>
                  <a:gd name="T15" fmla="*/ 3 h 28"/>
                  <a:gd name="T16" fmla="*/ 23 w 28"/>
                  <a:gd name="T17" fmla="*/ 25 h 28"/>
                  <a:gd name="T18" fmla="*/ 23 w 28"/>
                  <a:gd name="T19" fmla="*/ 25 h 28"/>
                  <a:gd name="T20" fmla="*/ 22 w 28"/>
                  <a:gd name="T21" fmla="*/ 27 h 28"/>
                  <a:gd name="T22" fmla="*/ 18 w 28"/>
                  <a:gd name="T23" fmla="*/ 27 h 28"/>
                  <a:gd name="T24" fmla="*/ 15 w 28"/>
                  <a:gd name="T25" fmla="*/ 23 h 28"/>
                  <a:gd name="T26" fmla="*/ 15 w 28"/>
                  <a:gd name="T27" fmla="*/ 16 h 28"/>
                  <a:gd name="T28" fmla="*/ 8 w 28"/>
                  <a:gd name="T29" fmla="*/ 9 h 28"/>
                  <a:gd name="T30" fmla="*/ 15 w 28"/>
                  <a:gd name="T31" fmla="*/ 16 h 28"/>
                  <a:gd name="T32" fmla="*/ 15 w 28"/>
                  <a:gd name="T33" fmla="*/ 23 h 28"/>
                  <a:gd name="T34" fmla="*/ 1 w 28"/>
                  <a:gd name="T35" fmla="*/ 9 h 28"/>
                  <a:gd name="T36" fmla="*/ 1 w 28"/>
                  <a:gd name="T37" fmla="*/ 8 h 28"/>
                  <a:gd name="T38" fmla="*/ 3 w 28"/>
                  <a:gd name="T39" fmla="*/ 5 h 28"/>
                  <a:gd name="T40" fmla="*/ 15 w 28"/>
                  <a:gd name="T41" fmla="*/ 3 h 28"/>
                  <a:gd name="T42" fmla="*/ 15 w 28"/>
                  <a:gd name="T43" fmla="*/ 8 h 28"/>
                  <a:gd name="T44" fmla="*/ 8 w 28"/>
                  <a:gd name="T45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28">
                    <a:moveTo>
                      <a:pt x="15" y="16"/>
                    </a:moveTo>
                    <a:cubicBezTo>
                      <a:pt x="19" y="20"/>
                      <a:pt x="19" y="20"/>
                      <a:pt x="19" y="20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6" y="1"/>
                    </a:cubicBezTo>
                    <a:cubicBezTo>
                      <a:pt x="27" y="1"/>
                      <a:pt x="28" y="2"/>
                      <a:pt x="27" y="3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1" y="28"/>
                      <a:pt x="19" y="28"/>
                      <a:pt x="18" y="27"/>
                    </a:cubicBezTo>
                    <a:cubicBezTo>
                      <a:pt x="15" y="23"/>
                      <a:pt x="15" y="23"/>
                      <a:pt x="15" y="23"/>
                    </a:cubicBezTo>
                    <a:lnTo>
                      <a:pt x="15" y="16"/>
                    </a:lnTo>
                    <a:close/>
                    <a:moveTo>
                      <a:pt x="8" y="9"/>
                    </a:move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8"/>
                    </a:cubicBezTo>
                    <a:cubicBezTo>
                      <a:pt x="0" y="7"/>
                      <a:pt x="1" y="6"/>
                      <a:pt x="3" y="5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8"/>
                      <a:pt x="15" y="8"/>
                      <a:pt x="15" y="8"/>
                    </a:cubicBezTo>
                    <a:lnTo>
                      <a:pt x="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5" name="Freeform 78"/>
              <p:cNvSpPr>
                <a:spLocks noEditPoints="1"/>
              </p:cNvSpPr>
              <p:nvPr/>
            </p:nvSpPr>
            <p:spPr bwMode="auto">
              <a:xfrm>
                <a:off x="6775451" y="1968500"/>
                <a:ext cx="60325" cy="61913"/>
              </a:xfrm>
              <a:custGeom>
                <a:avLst/>
                <a:gdLst>
                  <a:gd name="T0" fmla="*/ 19 w 27"/>
                  <a:gd name="T1" fmla="*/ 7 h 27"/>
                  <a:gd name="T2" fmla="*/ 15 w 27"/>
                  <a:gd name="T3" fmla="*/ 11 h 27"/>
                  <a:gd name="T4" fmla="*/ 15 w 27"/>
                  <a:gd name="T5" fmla="*/ 5 h 27"/>
                  <a:gd name="T6" fmla="*/ 18 w 27"/>
                  <a:gd name="T7" fmla="*/ 1 h 27"/>
                  <a:gd name="T8" fmla="*/ 20 w 27"/>
                  <a:gd name="T9" fmla="*/ 0 h 27"/>
                  <a:gd name="T10" fmla="*/ 23 w 27"/>
                  <a:gd name="T11" fmla="*/ 2 h 27"/>
                  <a:gd name="T12" fmla="*/ 27 w 27"/>
                  <a:gd name="T13" fmla="*/ 24 h 27"/>
                  <a:gd name="T14" fmla="*/ 27 w 27"/>
                  <a:gd name="T15" fmla="*/ 25 h 27"/>
                  <a:gd name="T16" fmla="*/ 25 w 27"/>
                  <a:gd name="T17" fmla="*/ 27 h 27"/>
                  <a:gd name="T18" fmla="*/ 15 w 27"/>
                  <a:gd name="T19" fmla="*/ 25 h 27"/>
                  <a:gd name="T20" fmla="*/ 15 w 27"/>
                  <a:gd name="T21" fmla="*/ 20 h 27"/>
                  <a:gd name="T22" fmla="*/ 22 w 27"/>
                  <a:gd name="T23" fmla="*/ 22 h 27"/>
                  <a:gd name="T24" fmla="*/ 19 w 27"/>
                  <a:gd name="T25" fmla="*/ 7 h 27"/>
                  <a:gd name="T26" fmla="*/ 15 w 27"/>
                  <a:gd name="T27" fmla="*/ 11 h 27"/>
                  <a:gd name="T28" fmla="*/ 8 w 27"/>
                  <a:gd name="T29" fmla="*/ 18 h 27"/>
                  <a:gd name="T30" fmla="*/ 15 w 27"/>
                  <a:gd name="T31" fmla="*/ 20 h 27"/>
                  <a:gd name="T32" fmla="*/ 15 w 27"/>
                  <a:gd name="T33" fmla="*/ 25 h 27"/>
                  <a:gd name="T34" fmla="*/ 3 w 27"/>
                  <a:gd name="T35" fmla="*/ 22 h 27"/>
                  <a:gd name="T36" fmla="*/ 3 w 27"/>
                  <a:gd name="T37" fmla="*/ 22 h 27"/>
                  <a:gd name="T38" fmla="*/ 1 w 27"/>
                  <a:gd name="T39" fmla="*/ 22 h 27"/>
                  <a:gd name="T40" fmla="*/ 1 w 27"/>
                  <a:gd name="T41" fmla="*/ 18 h 27"/>
                  <a:gd name="T42" fmla="*/ 15 w 27"/>
                  <a:gd name="T43" fmla="*/ 5 h 27"/>
                  <a:gd name="T44" fmla="*/ 15 w 27"/>
                  <a:gd name="T45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" h="27">
                    <a:moveTo>
                      <a:pt x="19" y="7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1"/>
                      <a:pt x="19" y="0"/>
                      <a:pt x="20" y="0"/>
                    </a:cubicBezTo>
                    <a:cubicBezTo>
                      <a:pt x="21" y="0"/>
                      <a:pt x="22" y="1"/>
                      <a:pt x="23" y="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27" y="26"/>
                      <a:pt x="26" y="27"/>
                      <a:pt x="25" y="27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19" y="7"/>
                    </a:lnTo>
                    <a:close/>
                    <a:moveTo>
                      <a:pt x="15" y="11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1" y="22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6" name="Freeform 79"/>
              <p:cNvSpPr>
                <a:spLocks noEditPoints="1"/>
              </p:cNvSpPr>
              <p:nvPr/>
            </p:nvSpPr>
            <p:spPr bwMode="auto">
              <a:xfrm>
                <a:off x="6610351" y="1801813"/>
                <a:ext cx="60325" cy="63500"/>
              </a:xfrm>
              <a:custGeom>
                <a:avLst/>
                <a:gdLst>
                  <a:gd name="T0" fmla="*/ 12 w 27"/>
                  <a:gd name="T1" fmla="*/ 16 h 28"/>
                  <a:gd name="T2" fmla="*/ 19 w 27"/>
                  <a:gd name="T3" fmla="*/ 9 h 28"/>
                  <a:gd name="T4" fmla="*/ 12 w 27"/>
                  <a:gd name="T5" fmla="*/ 8 h 28"/>
                  <a:gd name="T6" fmla="*/ 12 w 27"/>
                  <a:gd name="T7" fmla="*/ 3 h 28"/>
                  <a:gd name="T8" fmla="*/ 25 w 27"/>
                  <a:gd name="T9" fmla="*/ 5 h 28"/>
                  <a:gd name="T10" fmla="*/ 25 w 27"/>
                  <a:gd name="T11" fmla="*/ 5 h 28"/>
                  <a:gd name="T12" fmla="*/ 26 w 27"/>
                  <a:gd name="T13" fmla="*/ 6 h 28"/>
                  <a:gd name="T14" fmla="*/ 26 w 27"/>
                  <a:gd name="T15" fmla="*/ 9 h 28"/>
                  <a:gd name="T16" fmla="*/ 12 w 27"/>
                  <a:gd name="T17" fmla="*/ 23 h 28"/>
                  <a:gd name="T18" fmla="*/ 12 w 27"/>
                  <a:gd name="T19" fmla="*/ 16 h 28"/>
                  <a:gd name="T20" fmla="*/ 9 w 27"/>
                  <a:gd name="T21" fmla="*/ 20 h 28"/>
                  <a:gd name="T22" fmla="*/ 12 w 27"/>
                  <a:gd name="T23" fmla="*/ 16 h 28"/>
                  <a:gd name="T24" fmla="*/ 12 w 27"/>
                  <a:gd name="T25" fmla="*/ 23 h 28"/>
                  <a:gd name="T26" fmla="*/ 9 w 27"/>
                  <a:gd name="T27" fmla="*/ 27 h 28"/>
                  <a:gd name="T28" fmla="*/ 9 w 27"/>
                  <a:gd name="T29" fmla="*/ 27 h 28"/>
                  <a:gd name="T30" fmla="*/ 8 w 27"/>
                  <a:gd name="T31" fmla="*/ 27 h 28"/>
                  <a:gd name="T32" fmla="*/ 5 w 27"/>
                  <a:gd name="T33" fmla="*/ 25 h 28"/>
                  <a:gd name="T34" fmla="*/ 0 w 27"/>
                  <a:gd name="T35" fmla="*/ 4 h 28"/>
                  <a:gd name="T36" fmla="*/ 0 w 27"/>
                  <a:gd name="T37" fmla="*/ 2 h 28"/>
                  <a:gd name="T38" fmla="*/ 3 w 27"/>
                  <a:gd name="T39" fmla="*/ 1 h 28"/>
                  <a:gd name="T40" fmla="*/ 12 w 27"/>
                  <a:gd name="T41" fmla="*/ 3 h 28"/>
                  <a:gd name="T42" fmla="*/ 12 w 27"/>
                  <a:gd name="T43" fmla="*/ 8 h 28"/>
                  <a:gd name="T44" fmla="*/ 5 w 27"/>
                  <a:gd name="T45" fmla="*/ 6 h 28"/>
                  <a:gd name="T46" fmla="*/ 9 w 27"/>
                  <a:gd name="T4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28">
                    <a:moveTo>
                      <a:pt x="12" y="16"/>
                    </a:moveTo>
                    <a:cubicBezTo>
                      <a:pt x="19" y="9"/>
                      <a:pt x="19" y="9"/>
                      <a:pt x="19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6" y="6"/>
                      <a:pt x="26" y="6"/>
                    </a:cubicBezTo>
                    <a:cubicBezTo>
                      <a:pt x="27" y="7"/>
                      <a:pt x="27" y="9"/>
                      <a:pt x="26" y="9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12" y="16"/>
                    </a:lnTo>
                    <a:close/>
                    <a:moveTo>
                      <a:pt x="9" y="20"/>
                    </a:move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6" y="28"/>
                      <a:pt x="5" y="27"/>
                      <a:pt x="5" y="2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3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9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7" name="Freeform 80"/>
              <p:cNvSpPr>
                <a:spLocks noEditPoints="1"/>
              </p:cNvSpPr>
              <p:nvPr/>
            </p:nvSpPr>
            <p:spPr bwMode="auto">
              <a:xfrm>
                <a:off x="6402388" y="1912938"/>
                <a:ext cx="438150" cy="273050"/>
              </a:xfrm>
              <a:custGeom>
                <a:avLst/>
                <a:gdLst>
                  <a:gd name="T0" fmla="*/ 156 w 194"/>
                  <a:gd name="T1" fmla="*/ 54 h 121"/>
                  <a:gd name="T2" fmla="*/ 146 w 194"/>
                  <a:gd name="T3" fmla="*/ 57 h 121"/>
                  <a:gd name="T4" fmla="*/ 153 w 194"/>
                  <a:gd name="T5" fmla="*/ 50 h 121"/>
                  <a:gd name="T6" fmla="*/ 158 w 194"/>
                  <a:gd name="T7" fmla="*/ 49 h 121"/>
                  <a:gd name="T8" fmla="*/ 194 w 194"/>
                  <a:gd name="T9" fmla="*/ 85 h 121"/>
                  <a:gd name="T10" fmla="*/ 158 w 194"/>
                  <a:gd name="T11" fmla="*/ 121 h 121"/>
                  <a:gd name="T12" fmla="*/ 146 w 194"/>
                  <a:gd name="T13" fmla="*/ 116 h 121"/>
                  <a:gd name="T14" fmla="*/ 180 w 194"/>
                  <a:gd name="T15" fmla="*/ 107 h 121"/>
                  <a:gd name="T16" fmla="*/ 180 w 194"/>
                  <a:gd name="T17" fmla="*/ 63 h 121"/>
                  <a:gd name="T18" fmla="*/ 146 w 194"/>
                  <a:gd name="T19" fmla="*/ 51 h 121"/>
                  <a:gd name="T20" fmla="*/ 158 w 194"/>
                  <a:gd name="T21" fmla="*/ 54 h 121"/>
                  <a:gd name="T22" fmla="*/ 145 w 194"/>
                  <a:gd name="T23" fmla="*/ 57 h 121"/>
                  <a:gd name="T24" fmla="*/ 135 w 194"/>
                  <a:gd name="T25" fmla="*/ 61 h 121"/>
                  <a:gd name="T26" fmla="*/ 134 w 194"/>
                  <a:gd name="T27" fmla="*/ 55 h 121"/>
                  <a:gd name="T28" fmla="*/ 133 w 194"/>
                  <a:gd name="T29" fmla="*/ 51 h 121"/>
                  <a:gd name="T30" fmla="*/ 146 w 194"/>
                  <a:gd name="T31" fmla="*/ 51 h 121"/>
                  <a:gd name="T32" fmla="*/ 133 w 194"/>
                  <a:gd name="T33" fmla="*/ 48 h 121"/>
                  <a:gd name="T34" fmla="*/ 119 w 194"/>
                  <a:gd name="T35" fmla="*/ 23 h 121"/>
                  <a:gd name="T36" fmla="*/ 98 w 194"/>
                  <a:gd name="T37" fmla="*/ 9 h 121"/>
                  <a:gd name="T38" fmla="*/ 93 w 194"/>
                  <a:gd name="T39" fmla="*/ 7 h 121"/>
                  <a:gd name="T40" fmla="*/ 93 w 194"/>
                  <a:gd name="T41" fmla="*/ 7 h 121"/>
                  <a:gd name="T42" fmla="*/ 78 w 194"/>
                  <a:gd name="T43" fmla="*/ 5 h 121"/>
                  <a:gd name="T44" fmla="*/ 76 w 194"/>
                  <a:gd name="T45" fmla="*/ 5 h 121"/>
                  <a:gd name="T46" fmla="*/ 23 w 194"/>
                  <a:gd name="T47" fmla="*/ 61 h 121"/>
                  <a:gd name="T48" fmla="*/ 25 w 194"/>
                  <a:gd name="T49" fmla="*/ 77 h 121"/>
                  <a:gd name="T50" fmla="*/ 23 w 194"/>
                  <a:gd name="T51" fmla="*/ 80 h 121"/>
                  <a:gd name="T52" fmla="*/ 5 w 194"/>
                  <a:gd name="T53" fmla="*/ 98 h 121"/>
                  <a:gd name="T54" fmla="*/ 11 w 194"/>
                  <a:gd name="T55" fmla="*/ 111 h 121"/>
                  <a:gd name="T56" fmla="*/ 78 w 194"/>
                  <a:gd name="T57" fmla="*/ 116 h 121"/>
                  <a:gd name="T58" fmla="*/ 146 w 194"/>
                  <a:gd name="T59" fmla="*/ 116 h 121"/>
                  <a:gd name="T60" fmla="*/ 81 w 194"/>
                  <a:gd name="T61" fmla="*/ 121 h 121"/>
                  <a:gd name="T62" fmla="*/ 23 w 194"/>
                  <a:gd name="T63" fmla="*/ 121 h 121"/>
                  <a:gd name="T64" fmla="*/ 7 w 194"/>
                  <a:gd name="T65" fmla="*/ 115 h 121"/>
                  <a:gd name="T66" fmla="*/ 7 w 194"/>
                  <a:gd name="T67" fmla="*/ 82 h 121"/>
                  <a:gd name="T68" fmla="*/ 19 w 194"/>
                  <a:gd name="T69" fmla="*/ 70 h 121"/>
                  <a:gd name="T70" fmla="*/ 35 w 194"/>
                  <a:gd name="T71" fmla="*/ 19 h 121"/>
                  <a:gd name="T72" fmla="*/ 76 w 194"/>
                  <a:gd name="T73" fmla="*/ 0 h 121"/>
                  <a:gd name="T74" fmla="*/ 77 w 194"/>
                  <a:gd name="T75" fmla="*/ 0 h 121"/>
                  <a:gd name="T76" fmla="*/ 78 w 194"/>
                  <a:gd name="T77" fmla="*/ 0 h 121"/>
                  <a:gd name="T78" fmla="*/ 94 w 194"/>
                  <a:gd name="T79" fmla="*/ 2 h 121"/>
                  <a:gd name="T80" fmla="*/ 97 w 194"/>
                  <a:gd name="T81" fmla="*/ 3 h 121"/>
                  <a:gd name="T82" fmla="*/ 100 w 194"/>
                  <a:gd name="T83" fmla="*/ 4 h 121"/>
                  <a:gd name="T84" fmla="*/ 136 w 194"/>
                  <a:gd name="T85" fmla="*/ 43 h 121"/>
                  <a:gd name="T86" fmla="*/ 138 w 194"/>
                  <a:gd name="T87" fmla="*/ 50 h 121"/>
                  <a:gd name="T88" fmla="*/ 139 w 194"/>
                  <a:gd name="T89" fmla="*/ 55 h 121"/>
                  <a:gd name="T90" fmla="*/ 143 w 194"/>
                  <a:gd name="T91" fmla="*/ 52 h 121"/>
                  <a:gd name="T92" fmla="*/ 146 w 194"/>
                  <a:gd name="T93" fmla="*/ 5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4" h="121">
                    <a:moveTo>
                      <a:pt x="158" y="54"/>
                    </a:moveTo>
                    <a:cubicBezTo>
                      <a:pt x="157" y="54"/>
                      <a:pt x="156" y="54"/>
                      <a:pt x="156" y="54"/>
                    </a:cubicBezTo>
                    <a:cubicBezTo>
                      <a:pt x="155" y="54"/>
                      <a:pt x="154" y="54"/>
                      <a:pt x="154" y="54"/>
                    </a:cubicBezTo>
                    <a:cubicBezTo>
                      <a:pt x="151" y="55"/>
                      <a:pt x="148" y="56"/>
                      <a:pt x="146" y="57"/>
                    </a:cubicBezTo>
                    <a:cubicBezTo>
                      <a:pt x="146" y="52"/>
                      <a:pt x="146" y="52"/>
                      <a:pt x="146" y="52"/>
                    </a:cubicBezTo>
                    <a:cubicBezTo>
                      <a:pt x="148" y="51"/>
                      <a:pt x="150" y="50"/>
                      <a:pt x="153" y="50"/>
                    </a:cubicBezTo>
                    <a:cubicBezTo>
                      <a:pt x="154" y="50"/>
                      <a:pt x="155" y="50"/>
                      <a:pt x="155" y="49"/>
                    </a:cubicBezTo>
                    <a:cubicBezTo>
                      <a:pt x="156" y="49"/>
                      <a:pt x="157" y="49"/>
                      <a:pt x="158" y="49"/>
                    </a:cubicBezTo>
                    <a:cubicBezTo>
                      <a:pt x="168" y="49"/>
                      <a:pt x="177" y="53"/>
                      <a:pt x="183" y="60"/>
                    </a:cubicBezTo>
                    <a:cubicBezTo>
                      <a:pt x="190" y="66"/>
                      <a:pt x="194" y="75"/>
                      <a:pt x="194" y="85"/>
                    </a:cubicBezTo>
                    <a:cubicBezTo>
                      <a:pt x="194" y="95"/>
                      <a:pt x="190" y="104"/>
                      <a:pt x="183" y="111"/>
                    </a:cubicBezTo>
                    <a:cubicBezTo>
                      <a:pt x="177" y="117"/>
                      <a:pt x="168" y="121"/>
                      <a:pt x="158" y="121"/>
                    </a:cubicBezTo>
                    <a:cubicBezTo>
                      <a:pt x="146" y="121"/>
                      <a:pt x="146" y="121"/>
                      <a:pt x="146" y="121"/>
                    </a:cubicBezTo>
                    <a:cubicBezTo>
                      <a:pt x="146" y="116"/>
                      <a:pt x="146" y="116"/>
                      <a:pt x="146" y="116"/>
                    </a:cubicBezTo>
                    <a:cubicBezTo>
                      <a:pt x="158" y="116"/>
                      <a:pt x="158" y="116"/>
                      <a:pt x="158" y="116"/>
                    </a:cubicBezTo>
                    <a:cubicBezTo>
                      <a:pt x="167" y="116"/>
                      <a:pt x="174" y="113"/>
                      <a:pt x="180" y="107"/>
                    </a:cubicBezTo>
                    <a:cubicBezTo>
                      <a:pt x="186" y="102"/>
                      <a:pt x="189" y="94"/>
                      <a:pt x="189" y="85"/>
                    </a:cubicBezTo>
                    <a:cubicBezTo>
                      <a:pt x="189" y="77"/>
                      <a:pt x="186" y="69"/>
                      <a:pt x="180" y="63"/>
                    </a:cubicBezTo>
                    <a:cubicBezTo>
                      <a:pt x="174" y="58"/>
                      <a:pt x="167" y="54"/>
                      <a:pt x="158" y="54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1"/>
                      <a:pt x="146" y="51"/>
                      <a:pt x="146" y="51"/>
                    </a:cubicBezTo>
                    <a:lnTo>
                      <a:pt x="158" y="54"/>
                    </a:lnTo>
                    <a:close/>
                    <a:moveTo>
                      <a:pt x="146" y="57"/>
                    </a:moveTo>
                    <a:cubicBezTo>
                      <a:pt x="145" y="57"/>
                      <a:pt x="145" y="57"/>
                      <a:pt x="145" y="57"/>
                    </a:cubicBezTo>
                    <a:cubicBezTo>
                      <a:pt x="143" y="58"/>
                      <a:pt x="140" y="60"/>
                      <a:pt x="138" y="61"/>
                    </a:cubicBezTo>
                    <a:cubicBezTo>
                      <a:pt x="137" y="62"/>
                      <a:pt x="135" y="62"/>
                      <a:pt x="135" y="61"/>
                    </a:cubicBezTo>
                    <a:cubicBezTo>
                      <a:pt x="134" y="61"/>
                      <a:pt x="134" y="60"/>
                      <a:pt x="134" y="60"/>
                    </a:cubicBezTo>
                    <a:cubicBezTo>
                      <a:pt x="134" y="58"/>
                      <a:pt x="134" y="57"/>
                      <a:pt x="134" y="55"/>
                    </a:cubicBezTo>
                    <a:cubicBezTo>
                      <a:pt x="134" y="54"/>
                      <a:pt x="133" y="52"/>
                      <a:pt x="133" y="51"/>
                    </a:cubicBezTo>
                    <a:cubicBezTo>
                      <a:pt x="133" y="51"/>
                      <a:pt x="133" y="51"/>
                      <a:pt x="133" y="51"/>
                    </a:cubicBezTo>
                    <a:cubicBezTo>
                      <a:pt x="133" y="50"/>
                      <a:pt x="134" y="48"/>
                      <a:pt x="135" y="48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32" y="47"/>
                      <a:pt x="132" y="46"/>
                      <a:pt x="132" y="45"/>
                    </a:cubicBezTo>
                    <a:cubicBezTo>
                      <a:pt x="129" y="37"/>
                      <a:pt x="125" y="29"/>
                      <a:pt x="119" y="23"/>
                    </a:cubicBezTo>
                    <a:cubicBezTo>
                      <a:pt x="114" y="17"/>
                      <a:pt x="106" y="12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8"/>
                      <a:pt x="97" y="8"/>
                      <a:pt x="96" y="8"/>
                    </a:cubicBezTo>
                    <a:cubicBezTo>
                      <a:pt x="95" y="8"/>
                      <a:pt x="94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0" y="6"/>
                      <a:pt x="88" y="6"/>
                      <a:pt x="86" y="6"/>
                    </a:cubicBezTo>
                    <a:cubicBezTo>
                      <a:pt x="83" y="5"/>
                      <a:pt x="81" y="5"/>
                      <a:pt x="78" y="5"/>
                    </a:cubicBezTo>
                    <a:cubicBezTo>
                      <a:pt x="78" y="5"/>
                      <a:pt x="77" y="5"/>
                      <a:pt x="77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1" y="6"/>
                      <a:pt x="48" y="12"/>
                      <a:pt x="38" y="22"/>
                    </a:cubicBezTo>
                    <a:cubicBezTo>
                      <a:pt x="29" y="32"/>
                      <a:pt x="23" y="46"/>
                      <a:pt x="23" y="61"/>
                    </a:cubicBezTo>
                    <a:cubicBezTo>
                      <a:pt x="23" y="64"/>
                      <a:pt x="23" y="66"/>
                      <a:pt x="23" y="69"/>
                    </a:cubicBezTo>
                    <a:cubicBezTo>
                      <a:pt x="24" y="72"/>
                      <a:pt x="24" y="75"/>
                      <a:pt x="25" y="77"/>
                    </a:cubicBezTo>
                    <a:cubicBezTo>
                      <a:pt x="26" y="78"/>
                      <a:pt x="25" y="80"/>
                      <a:pt x="24" y="80"/>
                    </a:cubicBezTo>
                    <a:cubicBezTo>
                      <a:pt x="23" y="80"/>
                      <a:pt x="23" y="80"/>
                      <a:pt x="23" y="80"/>
                    </a:cubicBezTo>
                    <a:cubicBezTo>
                      <a:pt x="18" y="80"/>
                      <a:pt x="14" y="82"/>
                      <a:pt x="10" y="86"/>
                    </a:cubicBezTo>
                    <a:cubicBezTo>
                      <a:pt x="7" y="89"/>
                      <a:pt x="5" y="93"/>
                      <a:pt x="5" y="98"/>
                    </a:cubicBezTo>
                    <a:cubicBezTo>
                      <a:pt x="5" y="103"/>
                      <a:pt x="7" y="108"/>
                      <a:pt x="11" y="111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4" y="114"/>
                      <a:pt x="18" y="116"/>
                      <a:pt x="23" y="116"/>
                    </a:cubicBezTo>
                    <a:cubicBezTo>
                      <a:pt x="78" y="116"/>
                      <a:pt x="78" y="116"/>
                      <a:pt x="78" y="116"/>
                    </a:cubicBezTo>
                    <a:cubicBezTo>
                      <a:pt x="81" y="116"/>
                      <a:pt x="81" y="116"/>
                      <a:pt x="81" y="116"/>
                    </a:cubicBezTo>
                    <a:cubicBezTo>
                      <a:pt x="146" y="116"/>
                      <a:pt x="146" y="116"/>
                      <a:pt x="146" y="116"/>
                    </a:cubicBezTo>
                    <a:cubicBezTo>
                      <a:pt x="146" y="121"/>
                      <a:pt x="146" y="121"/>
                      <a:pt x="146" y="121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78" y="121"/>
                      <a:pt x="78" y="121"/>
                      <a:pt x="78" y="121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17" y="121"/>
                      <a:pt x="11" y="119"/>
                      <a:pt x="7" y="115"/>
                    </a:cubicBezTo>
                    <a:cubicBezTo>
                      <a:pt x="7" y="115"/>
                      <a:pt x="7" y="115"/>
                      <a:pt x="7" y="115"/>
                    </a:cubicBezTo>
                    <a:cubicBezTo>
                      <a:pt x="3" y="110"/>
                      <a:pt x="0" y="105"/>
                      <a:pt x="0" y="98"/>
                    </a:cubicBezTo>
                    <a:cubicBezTo>
                      <a:pt x="0" y="92"/>
                      <a:pt x="3" y="86"/>
                      <a:pt x="7" y="82"/>
                    </a:cubicBezTo>
                    <a:cubicBezTo>
                      <a:pt x="10" y="79"/>
                      <a:pt x="15" y="76"/>
                      <a:pt x="20" y="76"/>
                    </a:cubicBezTo>
                    <a:cubicBezTo>
                      <a:pt x="19" y="74"/>
                      <a:pt x="19" y="72"/>
                      <a:pt x="19" y="70"/>
                    </a:cubicBezTo>
                    <a:cubicBezTo>
                      <a:pt x="18" y="67"/>
                      <a:pt x="18" y="64"/>
                      <a:pt x="18" y="61"/>
                    </a:cubicBezTo>
                    <a:cubicBezTo>
                      <a:pt x="18" y="45"/>
                      <a:pt x="24" y="30"/>
                      <a:pt x="35" y="19"/>
                    </a:cubicBezTo>
                    <a:cubicBezTo>
                      <a:pt x="45" y="8"/>
                      <a:pt x="60" y="1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81" y="0"/>
                      <a:pt x="84" y="0"/>
                      <a:pt x="86" y="1"/>
                    </a:cubicBezTo>
                    <a:cubicBezTo>
                      <a:pt x="89" y="1"/>
                      <a:pt x="92" y="2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5" y="3"/>
                      <a:pt x="96" y="3"/>
                      <a:pt x="97" y="3"/>
                    </a:cubicBezTo>
                    <a:cubicBezTo>
                      <a:pt x="98" y="4"/>
                      <a:pt x="99" y="4"/>
                      <a:pt x="100" y="4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109" y="8"/>
                      <a:pt x="117" y="13"/>
                      <a:pt x="123" y="20"/>
                    </a:cubicBezTo>
                    <a:cubicBezTo>
                      <a:pt x="129" y="26"/>
                      <a:pt x="134" y="35"/>
                      <a:pt x="136" y="43"/>
                    </a:cubicBezTo>
                    <a:cubicBezTo>
                      <a:pt x="137" y="44"/>
                      <a:pt x="137" y="46"/>
                      <a:pt x="137" y="47"/>
                    </a:cubicBezTo>
                    <a:cubicBezTo>
                      <a:pt x="137" y="48"/>
                      <a:pt x="138" y="49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2"/>
                      <a:pt x="138" y="53"/>
                      <a:pt x="139" y="55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40" y="54"/>
                      <a:pt x="142" y="53"/>
                      <a:pt x="143" y="52"/>
                    </a:cubicBezTo>
                    <a:cubicBezTo>
                      <a:pt x="144" y="52"/>
                      <a:pt x="145" y="52"/>
                      <a:pt x="146" y="52"/>
                    </a:cubicBezTo>
                    <a:lnTo>
                      <a:pt x="14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8" name="Freeform 81"/>
              <p:cNvSpPr>
                <a:spLocks noEditPoints="1"/>
              </p:cNvSpPr>
              <p:nvPr/>
            </p:nvSpPr>
            <p:spPr bwMode="auto">
              <a:xfrm>
                <a:off x="6200776" y="2298700"/>
                <a:ext cx="290513" cy="323850"/>
              </a:xfrm>
              <a:custGeom>
                <a:avLst/>
                <a:gdLst>
                  <a:gd name="T0" fmla="*/ 123 w 128"/>
                  <a:gd name="T1" fmla="*/ 5 h 143"/>
                  <a:gd name="T2" fmla="*/ 114 w 128"/>
                  <a:gd name="T3" fmla="*/ 5 h 143"/>
                  <a:gd name="T4" fmla="*/ 125 w 128"/>
                  <a:gd name="T5" fmla="*/ 143 h 143"/>
                  <a:gd name="T6" fmla="*/ 109 w 128"/>
                  <a:gd name="T7" fmla="*/ 127 h 143"/>
                  <a:gd name="T8" fmla="*/ 109 w 128"/>
                  <a:gd name="T9" fmla="*/ 115 h 143"/>
                  <a:gd name="T10" fmla="*/ 116 w 128"/>
                  <a:gd name="T11" fmla="*/ 104 h 143"/>
                  <a:gd name="T12" fmla="*/ 114 w 128"/>
                  <a:gd name="T13" fmla="*/ 91 h 143"/>
                  <a:gd name="T14" fmla="*/ 119 w 128"/>
                  <a:gd name="T15" fmla="*/ 78 h 143"/>
                  <a:gd name="T16" fmla="*/ 114 w 128"/>
                  <a:gd name="T17" fmla="*/ 76 h 143"/>
                  <a:gd name="T18" fmla="*/ 119 w 128"/>
                  <a:gd name="T19" fmla="*/ 42 h 143"/>
                  <a:gd name="T20" fmla="*/ 109 w 128"/>
                  <a:gd name="T21" fmla="*/ 52 h 143"/>
                  <a:gd name="T22" fmla="*/ 116 w 128"/>
                  <a:gd name="T23" fmla="*/ 16 h 143"/>
                  <a:gd name="T24" fmla="*/ 109 w 128"/>
                  <a:gd name="T25" fmla="*/ 33 h 143"/>
                  <a:gd name="T26" fmla="*/ 100 w 128"/>
                  <a:gd name="T27" fmla="*/ 136 h 143"/>
                  <a:gd name="T28" fmla="*/ 102 w 128"/>
                  <a:gd name="T29" fmla="*/ 143 h 143"/>
                  <a:gd name="T30" fmla="*/ 109 w 128"/>
                  <a:gd name="T31" fmla="*/ 10 h 143"/>
                  <a:gd name="T32" fmla="*/ 93 w 128"/>
                  <a:gd name="T33" fmla="*/ 42 h 143"/>
                  <a:gd name="T34" fmla="*/ 102 w 128"/>
                  <a:gd name="T35" fmla="*/ 0 h 143"/>
                  <a:gd name="T36" fmla="*/ 102 w 128"/>
                  <a:gd name="T37" fmla="*/ 16 h 143"/>
                  <a:gd name="T38" fmla="*/ 105 w 128"/>
                  <a:gd name="T39" fmla="*/ 28 h 143"/>
                  <a:gd name="T40" fmla="*/ 100 w 128"/>
                  <a:gd name="T41" fmla="*/ 42 h 143"/>
                  <a:gd name="T42" fmla="*/ 105 w 128"/>
                  <a:gd name="T43" fmla="*/ 44 h 143"/>
                  <a:gd name="T44" fmla="*/ 105 w 128"/>
                  <a:gd name="T45" fmla="*/ 76 h 143"/>
                  <a:gd name="T46" fmla="*/ 102 w 128"/>
                  <a:gd name="T47" fmla="*/ 63 h 143"/>
                  <a:gd name="T48" fmla="*/ 102 w 128"/>
                  <a:gd name="T49" fmla="*/ 104 h 143"/>
                  <a:gd name="T50" fmla="*/ 109 w 128"/>
                  <a:gd name="T51" fmla="*/ 86 h 143"/>
                  <a:gd name="T52" fmla="*/ 109 w 128"/>
                  <a:gd name="T53" fmla="*/ 127 h 143"/>
                  <a:gd name="T54" fmla="*/ 64 w 128"/>
                  <a:gd name="T55" fmla="*/ 93 h 143"/>
                  <a:gd name="T56" fmla="*/ 93 w 128"/>
                  <a:gd name="T57" fmla="*/ 50 h 143"/>
                  <a:gd name="T58" fmla="*/ 28 w 128"/>
                  <a:gd name="T59" fmla="*/ 7 h 143"/>
                  <a:gd name="T60" fmla="*/ 25 w 128"/>
                  <a:gd name="T61" fmla="*/ 0 h 143"/>
                  <a:gd name="T62" fmla="*/ 35 w 128"/>
                  <a:gd name="T63" fmla="*/ 42 h 143"/>
                  <a:gd name="T64" fmla="*/ 28 w 128"/>
                  <a:gd name="T65" fmla="*/ 136 h 143"/>
                  <a:gd name="T66" fmla="*/ 64 w 128"/>
                  <a:gd name="T67" fmla="*/ 106 h 143"/>
                  <a:gd name="T68" fmla="*/ 23 w 128"/>
                  <a:gd name="T69" fmla="*/ 138 h 143"/>
                  <a:gd name="T70" fmla="*/ 37 w 128"/>
                  <a:gd name="T71" fmla="*/ 88 h 143"/>
                  <a:gd name="T72" fmla="*/ 35 w 128"/>
                  <a:gd name="T73" fmla="*/ 50 h 143"/>
                  <a:gd name="T74" fmla="*/ 25 w 128"/>
                  <a:gd name="T75" fmla="*/ 110 h 143"/>
                  <a:gd name="T76" fmla="*/ 18 w 128"/>
                  <a:gd name="T77" fmla="*/ 127 h 143"/>
                  <a:gd name="T78" fmla="*/ 18 w 128"/>
                  <a:gd name="T79" fmla="*/ 86 h 143"/>
                  <a:gd name="T80" fmla="*/ 18 w 128"/>
                  <a:gd name="T81" fmla="*/ 80 h 143"/>
                  <a:gd name="T82" fmla="*/ 25 w 128"/>
                  <a:gd name="T83" fmla="*/ 63 h 143"/>
                  <a:gd name="T84" fmla="*/ 25 w 128"/>
                  <a:gd name="T85" fmla="*/ 57 h 143"/>
                  <a:gd name="T86" fmla="*/ 23 w 128"/>
                  <a:gd name="T87" fmla="*/ 44 h 143"/>
                  <a:gd name="T88" fmla="*/ 28 w 128"/>
                  <a:gd name="T89" fmla="*/ 31 h 143"/>
                  <a:gd name="T90" fmla="*/ 23 w 128"/>
                  <a:gd name="T91" fmla="*/ 28 h 143"/>
                  <a:gd name="T92" fmla="*/ 9 w 128"/>
                  <a:gd name="T93" fmla="*/ 5 h 143"/>
                  <a:gd name="T94" fmla="*/ 18 w 128"/>
                  <a:gd name="T95" fmla="*/ 133 h 143"/>
                  <a:gd name="T96" fmla="*/ 0 w 128"/>
                  <a:gd name="T97" fmla="*/ 141 h 143"/>
                  <a:gd name="T98" fmla="*/ 18 w 128"/>
                  <a:gd name="T99" fmla="*/ 5 h 143"/>
                  <a:gd name="T100" fmla="*/ 11 w 128"/>
                  <a:gd name="T101" fmla="*/ 33 h 143"/>
                  <a:gd name="T102" fmla="*/ 18 w 128"/>
                  <a:gd name="T103" fmla="*/ 16 h 143"/>
                  <a:gd name="T104" fmla="*/ 18 w 128"/>
                  <a:gd name="T105" fmla="*/ 57 h 143"/>
                  <a:gd name="T106" fmla="*/ 18 w 128"/>
                  <a:gd name="T107" fmla="*/ 63 h 143"/>
                  <a:gd name="T108" fmla="*/ 18 w 128"/>
                  <a:gd name="T109" fmla="*/ 76 h 143"/>
                  <a:gd name="T110" fmla="*/ 11 w 128"/>
                  <a:gd name="T111" fmla="*/ 86 h 143"/>
                  <a:gd name="T112" fmla="*/ 13 w 128"/>
                  <a:gd name="T113" fmla="*/ 99 h 143"/>
                  <a:gd name="T114" fmla="*/ 9 w 128"/>
                  <a:gd name="T115" fmla="*/ 112 h 143"/>
                  <a:gd name="T116" fmla="*/ 13 w 128"/>
                  <a:gd name="T117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8" h="143">
                    <a:moveTo>
                      <a:pt x="109" y="133"/>
                    </a:moveTo>
                    <a:cubicBezTo>
                      <a:pt x="116" y="133"/>
                      <a:pt x="116" y="133"/>
                      <a:pt x="116" y="133"/>
                    </a:cubicBezTo>
                    <a:cubicBezTo>
                      <a:pt x="118" y="133"/>
                      <a:pt x="119" y="134"/>
                      <a:pt x="119" y="136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23" y="5"/>
                      <a:pt x="123" y="5"/>
                      <a:pt x="123" y="5"/>
                    </a:cubicBezTo>
                    <a:cubicBezTo>
                      <a:pt x="119" y="5"/>
                      <a:pt x="119" y="5"/>
                      <a:pt x="119" y="5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9"/>
                      <a:pt x="118" y="10"/>
                      <a:pt x="116" y="10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114" y="2"/>
                      <a:pt x="114" y="2"/>
                      <a:pt x="114" y="2"/>
                    </a:cubicBezTo>
                    <a:cubicBezTo>
                      <a:pt x="114" y="1"/>
                      <a:pt x="115" y="0"/>
                      <a:pt x="116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27" y="0"/>
                      <a:pt x="128" y="1"/>
                      <a:pt x="128" y="2"/>
                    </a:cubicBezTo>
                    <a:cubicBezTo>
                      <a:pt x="128" y="141"/>
                      <a:pt x="128" y="141"/>
                      <a:pt x="128" y="141"/>
                    </a:cubicBezTo>
                    <a:cubicBezTo>
                      <a:pt x="128" y="142"/>
                      <a:pt x="127" y="143"/>
                      <a:pt x="125" y="143"/>
                    </a:cubicBezTo>
                    <a:cubicBezTo>
                      <a:pt x="116" y="143"/>
                      <a:pt x="116" y="143"/>
                      <a:pt x="116" y="143"/>
                    </a:cubicBezTo>
                    <a:cubicBezTo>
                      <a:pt x="115" y="143"/>
                      <a:pt x="114" y="142"/>
                      <a:pt x="114" y="141"/>
                    </a:cubicBezTo>
                    <a:cubicBezTo>
                      <a:pt x="114" y="138"/>
                      <a:pt x="114" y="138"/>
                      <a:pt x="114" y="138"/>
                    </a:cubicBezTo>
                    <a:cubicBezTo>
                      <a:pt x="109" y="138"/>
                      <a:pt x="109" y="138"/>
                      <a:pt x="109" y="138"/>
                    </a:cubicBezTo>
                    <a:cubicBezTo>
                      <a:pt x="109" y="133"/>
                      <a:pt x="109" y="133"/>
                      <a:pt x="109" y="133"/>
                    </a:cubicBezTo>
                    <a:close/>
                    <a:moveTo>
                      <a:pt x="109" y="127"/>
                    </a:moveTo>
                    <a:cubicBezTo>
                      <a:pt x="116" y="127"/>
                      <a:pt x="116" y="127"/>
                      <a:pt x="116" y="127"/>
                    </a:cubicBezTo>
                    <a:cubicBezTo>
                      <a:pt x="118" y="127"/>
                      <a:pt x="119" y="126"/>
                      <a:pt x="119" y="125"/>
                    </a:cubicBezTo>
                    <a:cubicBezTo>
                      <a:pt x="119" y="112"/>
                      <a:pt x="119" y="112"/>
                      <a:pt x="119" y="112"/>
                    </a:cubicBezTo>
                    <a:cubicBezTo>
                      <a:pt x="119" y="111"/>
                      <a:pt x="118" y="110"/>
                      <a:pt x="116" y="110"/>
                    </a:cubicBezTo>
                    <a:cubicBezTo>
                      <a:pt x="109" y="110"/>
                      <a:pt x="109" y="110"/>
                      <a:pt x="109" y="110"/>
                    </a:cubicBezTo>
                    <a:cubicBezTo>
                      <a:pt x="109" y="115"/>
                      <a:pt x="109" y="115"/>
                      <a:pt x="109" y="115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4" y="123"/>
                      <a:pt x="114" y="123"/>
                      <a:pt x="114" y="123"/>
                    </a:cubicBezTo>
                    <a:cubicBezTo>
                      <a:pt x="109" y="123"/>
                      <a:pt x="109" y="123"/>
                      <a:pt x="109" y="123"/>
                    </a:cubicBezTo>
                    <a:cubicBezTo>
                      <a:pt x="109" y="127"/>
                      <a:pt x="109" y="127"/>
                      <a:pt x="109" y="127"/>
                    </a:cubicBezTo>
                    <a:close/>
                    <a:moveTo>
                      <a:pt x="109" y="104"/>
                    </a:move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4"/>
                      <a:pt x="119" y="103"/>
                      <a:pt x="119" y="101"/>
                    </a:cubicBezTo>
                    <a:cubicBezTo>
                      <a:pt x="119" y="89"/>
                      <a:pt x="119" y="89"/>
                      <a:pt x="119" y="89"/>
                    </a:cubicBezTo>
                    <a:cubicBezTo>
                      <a:pt x="119" y="87"/>
                      <a:pt x="118" y="86"/>
                      <a:pt x="116" y="86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09" y="91"/>
                      <a:pt x="109" y="91"/>
                      <a:pt x="109" y="91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114" y="99"/>
                      <a:pt x="114" y="99"/>
                      <a:pt x="114" y="99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9" y="104"/>
                      <a:pt x="109" y="104"/>
                      <a:pt x="109" y="104"/>
                    </a:cubicBezTo>
                    <a:close/>
                    <a:moveTo>
                      <a:pt x="109" y="80"/>
                    </a:moveTo>
                    <a:cubicBezTo>
                      <a:pt x="116" y="80"/>
                      <a:pt x="116" y="80"/>
                      <a:pt x="116" y="80"/>
                    </a:cubicBezTo>
                    <a:cubicBezTo>
                      <a:pt x="118" y="80"/>
                      <a:pt x="119" y="79"/>
                      <a:pt x="119" y="78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19" y="64"/>
                      <a:pt x="118" y="63"/>
                      <a:pt x="116" y="63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80"/>
                      <a:pt x="109" y="80"/>
                      <a:pt x="109" y="80"/>
                    </a:cubicBezTo>
                    <a:close/>
                    <a:moveTo>
                      <a:pt x="109" y="57"/>
                    </a:moveTo>
                    <a:cubicBezTo>
                      <a:pt x="116" y="57"/>
                      <a:pt x="116" y="57"/>
                      <a:pt x="116" y="57"/>
                    </a:cubicBezTo>
                    <a:cubicBezTo>
                      <a:pt x="118" y="57"/>
                      <a:pt x="119" y="56"/>
                      <a:pt x="119" y="54"/>
                    </a:cubicBezTo>
                    <a:cubicBezTo>
                      <a:pt x="119" y="42"/>
                      <a:pt x="119" y="42"/>
                      <a:pt x="119" y="42"/>
                    </a:cubicBezTo>
                    <a:cubicBezTo>
                      <a:pt x="119" y="40"/>
                      <a:pt x="118" y="39"/>
                      <a:pt x="116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09" y="52"/>
                      <a:pt x="109" y="52"/>
                      <a:pt x="109" y="52"/>
                    </a:cubicBezTo>
                    <a:cubicBezTo>
                      <a:pt x="109" y="57"/>
                      <a:pt x="109" y="57"/>
                      <a:pt x="109" y="57"/>
                    </a:cubicBezTo>
                    <a:close/>
                    <a:moveTo>
                      <a:pt x="109" y="33"/>
                    </a:moveTo>
                    <a:cubicBezTo>
                      <a:pt x="116" y="33"/>
                      <a:pt x="116" y="33"/>
                      <a:pt x="116" y="33"/>
                    </a:cubicBezTo>
                    <a:cubicBezTo>
                      <a:pt x="118" y="33"/>
                      <a:pt x="119" y="32"/>
                      <a:pt x="119" y="31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19" y="17"/>
                      <a:pt x="118" y="16"/>
                      <a:pt x="116" y="16"/>
                    </a:cubicBezTo>
                    <a:cubicBezTo>
                      <a:pt x="109" y="16"/>
                      <a:pt x="109" y="16"/>
                      <a:pt x="109" y="16"/>
                    </a:cubicBezTo>
                    <a:cubicBezTo>
                      <a:pt x="109" y="20"/>
                      <a:pt x="109" y="20"/>
                      <a:pt x="109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09" y="28"/>
                      <a:pt x="109" y="28"/>
                      <a:pt x="109" y="28"/>
                    </a:cubicBezTo>
                    <a:lnTo>
                      <a:pt x="109" y="33"/>
                    </a:lnTo>
                    <a:close/>
                    <a:moveTo>
                      <a:pt x="64" y="101"/>
                    </a:moveTo>
                    <a:cubicBezTo>
                      <a:pt x="93" y="101"/>
                      <a:pt x="93" y="101"/>
                      <a:pt x="93" y="101"/>
                    </a:cubicBezTo>
                    <a:cubicBezTo>
                      <a:pt x="94" y="101"/>
                      <a:pt x="96" y="102"/>
                      <a:pt x="96" y="104"/>
                    </a:cubicBezTo>
                    <a:cubicBezTo>
                      <a:pt x="96" y="138"/>
                      <a:pt x="96" y="138"/>
                      <a:pt x="96" y="138"/>
                    </a:cubicBezTo>
                    <a:cubicBezTo>
                      <a:pt x="100" y="138"/>
                      <a:pt x="100" y="138"/>
                      <a:pt x="100" y="138"/>
                    </a:cubicBezTo>
                    <a:cubicBezTo>
                      <a:pt x="100" y="136"/>
                      <a:pt x="100" y="136"/>
                      <a:pt x="100" y="136"/>
                    </a:cubicBezTo>
                    <a:cubicBezTo>
                      <a:pt x="100" y="134"/>
                      <a:pt x="101" y="133"/>
                      <a:pt x="102" y="133"/>
                    </a:cubicBezTo>
                    <a:cubicBezTo>
                      <a:pt x="109" y="133"/>
                      <a:pt x="109" y="133"/>
                      <a:pt x="109" y="133"/>
                    </a:cubicBezTo>
                    <a:cubicBezTo>
                      <a:pt x="109" y="138"/>
                      <a:pt x="109" y="138"/>
                      <a:pt x="109" y="138"/>
                    </a:cubicBezTo>
                    <a:cubicBezTo>
                      <a:pt x="105" y="138"/>
                      <a:pt x="105" y="138"/>
                      <a:pt x="105" y="138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5" y="142"/>
                      <a:pt x="104" y="143"/>
                      <a:pt x="102" y="143"/>
                    </a:cubicBezTo>
                    <a:cubicBezTo>
                      <a:pt x="93" y="143"/>
                      <a:pt x="93" y="143"/>
                      <a:pt x="93" y="143"/>
                    </a:cubicBezTo>
                    <a:cubicBezTo>
                      <a:pt x="92" y="143"/>
                      <a:pt x="91" y="142"/>
                      <a:pt x="91" y="141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4" y="101"/>
                      <a:pt x="64" y="101"/>
                      <a:pt x="64" y="101"/>
                    </a:cubicBezTo>
                    <a:close/>
                    <a:moveTo>
                      <a:pt x="109" y="10"/>
                    </a:moveTo>
                    <a:cubicBezTo>
                      <a:pt x="102" y="10"/>
                      <a:pt x="102" y="10"/>
                      <a:pt x="102" y="10"/>
                    </a:cubicBezTo>
                    <a:cubicBezTo>
                      <a:pt x="101" y="10"/>
                      <a:pt x="100" y="9"/>
                      <a:pt x="100" y="7"/>
                    </a:cubicBezTo>
                    <a:cubicBezTo>
                      <a:pt x="100" y="5"/>
                      <a:pt x="100" y="5"/>
                      <a:pt x="100" y="5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41"/>
                      <a:pt x="94" y="42"/>
                      <a:pt x="93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1"/>
                      <a:pt x="92" y="0"/>
                      <a:pt x="93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4" y="0"/>
                      <a:pt x="105" y="1"/>
                      <a:pt x="105" y="2"/>
                    </a:cubicBezTo>
                    <a:cubicBezTo>
                      <a:pt x="105" y="5"/>
                      <a:pt x="105" y="5"/>
                      <a:pt x="105" y="5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09" y="10"/>
                      <a:pt x="109" y="10"/>
                      <a:pt x="109" y="10"/>
                    </a:cubicBezTo>
                    <a:close/>
                    <a:moveTo>
                      <a:pt x="109" y="16"/>
                    </a:moveTo>
                    <a:cubicBezTo>
                      <a:pt x="102" y="16"/>
                      <a:pt x="102" y="16"/>
                      <a:pt x="102" y="16"/>
                    </a:cubicBezTo>
                    <a:cubicBezTo>
                      <a:pt x="101" y="16"/>
                      <a:pt x="100" y="17"/>
                      <a:pt x="100" y="18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0" y="32"/>
                      <a:pt x="101" y="33"/>
                      <a:pt x="102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9" y="28"/>
                      <a:pt x="109" y="28"/>
                      <a:pt x="109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09" y="20"/>
                      <a:pt x="109" y="20"/>
                      <a:pt x="109" y="20"/>
                    </a:cubicBezTo>
                    <a:cubicBezTo>
                      <a:pt x="109" y="16"/>
                      <a:pt x="109" y="16"/>
                      <a:pt x="109" y="16"/>
                    </a:cubicBezTo>
                    <a:close/>
                    <a:moveTo>
                      <a:pt x="109" y="39"/>
                    </a:moveTo>
                    <a:cubicBezTo>
                      <a:pt x="102" y="39"/>
                      <a:pt x="102" y="39"/>
                      <a:pt x="102" y="39"/>
                    </a:cubicBezTo>
                    <a:cubicBezTo>
                      <a:pt x="101" y="39"/>
                      <a:pt x="100" y="40"/>
                      <a:pt x="100" y="42"/>
                    </a:cubicBezTo>
                    <a:cubicBezTo>
                      <a:pt x="100" y="54"/>
                      <a:pt x="100" y="54"/>
                      <a:pt x="100" y="54"/>
                    </a:cubicBezTo>
                    <a:cubicBezTo>
                      <a:pt x="100" y="56"/>
                      <a:pt x="101" y="57"/>
                      <a:pt x="102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2"/>
                      <a:pt x="109" y="52"/>
                      <a:pt x="109" y="52"/>
                    </a:cubicBezTo>
                    <a:cubicBezTo>
                      <a:pt x="105" y="52"/>
                      <a:pt x="105" y="52"/>
                      <a:pt x="105" y="52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09" y="39"/>
                      <a:pt x="109" y="39"/>
                      <a:pt x="109" y="39"/>
                    </a:cubicBezTo>
                    <a:close/>
                    <a:moveTo>
                      <a:pt x="109" y="63"/>
                    </a:moveTo>
                    <a:cubicBezTo>
                      <a:pt x="109" y="67"/>
                      <a:pt x="109" y="67"/>
                      <a:pt x="109" y="67"/>
                    </a:cubicBezTo>
                    <a:cubicBezTo>
                      <a:pt x="105" y="67"/>
                      <a:pt x="105" y="67"/>
                      <a:pt x="105" y="67"/>
                    </a:cubicBezTo>
                    <a:cubicBezTo>
                      <a:pt x="105" y="76"/>
                      <a:pt x="105" y="76"/>
                      <a:pt x="105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02" y="80"/>
                      <a:pt x="102" y="80"/>
                      <a:pt x="102" y="80"/>
                    </a:cubicBezTo>
                    <a:cubicBezTo>
                      <a:pt x="101" y="80"/>
                      <a:pt x="100" y="79"/>
                      <a:pt x="100" y="78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0" y="64"/>
                      <a:pt x="101" y="63"/>
                      <a:pt x="102" y="63"/>
                    </a:cubicBezTo>
                    <a:cubicBezTo>
                      <a:pt x="109" y="63"/>
                      <a:pt x="109" y="63"/>
                      <a:pt x="109" y="63"/>
                    </a:cubicBezTo>
                    <a:close/>
                    <a:moveTo>
                      <a:pt x="109" y="86"/>
                    </a:moveTo>
                    <a:cubicBezTo>
                      <a:pt x="102" y="86"/>
                      <a:pt x="102" y="86"/>
                      <a:pt x="102" y="86"/>
                    </a:cubicBezTo>
                    <a:cubicBezTo>
                      <a:pt x="101" y="86"/>
                      <a:pt x="100" y="87"/>
                      <a:pt x="100" y="89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00" y="103"/>
                      <a:pt x="101" y="104"/>
                      <a:pt x="102" y="104"/>
                    </a:cubicBezTo>
                    <a:cubicBezTo>
                      <a:pt x="109" y="104"/>
                      <a:pt x="109" y="104"/>
                      <a:pt x="109" y="104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9" y="91"/>
                      <a:pt x="109" y="91"/>
                      <a:pt x="109" y="91"/>
                    </a:cubicBezTo>
                    <a:cubicBezTo>
                      <a:pt x="109" y="86"/>
                      <a:pt x="109" y="86"/>
                      <a:pt x="109" y="86"/>
                    </a:cubicBezTo>
                    <a:close/>
                    <a:moveTo>
                      <a:pt x="109" y="110"/>
                    </a:moveTo>
                    <a:cubicBezTo>
                      <a:pt x="102" y="110"/>
                      <a:pt x="102" y="110"/>
                      <a:pt x="102" y="110"/>
                    </a:cubicBezTo>
                    <a:cubicBezTo>
                      <a:pt x="101" y="110"/>
                      <a:pt x="100" y="111"/>
                      <a:pt x="100" y="112"/>
                    </a:cubicBezTo>
                    <a:cubicBezTo>
                      <a:pt x="100" y="125"/>
                      <a:pt x="100" y="125"/>
                      <a:pt x="100" y="125"/>
                    </a:cubicBezTo>
                    <a:cubicBezTo>
                      <a:pt x="100" y="126"/>
                      <a:pt x="101" y="127"/>
                      <a:pt x="102" y="127"/>
                    </a:cubicBezTo>
                    <a:cubicBezTo>
                      <a:pt x="109" y="127"/>
                      <a:pt x="109" y="127"/>
                      <a:pt x="109" y="127"/>
                    </a:cubicBezTo>
                    <a:cubicBezTo>
                      <a:pt x="109" y="123"/>
                      <a:pt x="109" y="123"/>
                      <a:pt x="109" y="12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105" y="115"/>
                      <a:pt x="105" y="115"/>
                      <a:pt x="105" y="115"/>
                    </a:cubicBezTo>
                    <a:cubicBezTo>
                      <a:pt x="109" y="115"/>
                      <a:pt x="109" y="115"/>
                      <a:pt x="109" y="115"/>
                    </a:cubicBezTo>
                    <a:cubicBezTo>
                      <a:pt x="109" y="110"/>
                      <a:pt x="109" y="110"/>
                      <a:pt x="109" y="110"/>
                    </a:cubicBezTo>
                    <a:close/>
                    <a:moveTo>
                      <a:pt x="64" y="93"/>
                    </a:moveTo>
                    <a:cubicBezTo>
                      <a:pt x="64" y="88"/>
                      <a:pt x="64" y="88"/>
                      <a:pt x="64" y="88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4" y="50"/>
                      <a:pt x="96" y="51"/>
                      <a:pt x="96" y="53"/>
                    </a:cubicBezTo>
                    <a:cubicBezTo>
                      <a:pt x="96" y="90"/>
                      <a:pt x="96" y="90"/>
                      <a:pt x="96" y="90"/>
                    </a:cubicBezTo>
                    <a:cubicBezTo>
                      <a:pt x="96" y="92"/>
                      <a:pt x="94" y="93"/>
                      <a:pt x="93" y="93"/>
                    </a:cubicBezTo>
                    <a:lnTo>
                      <a:pt x="64" y="93"/>
                    </a:lnTo>
                    <a:close/>
                    <a:moveTo>
                      <a:pt x="28" y="5"/>
                    </a:moveTo>
                    <a:cubicBezTo>
                      <a:pt x="28" y="7"/>
                      <a:pt x="28" y="7"/>
                      <a:pt x="28" y="7"/>
                    </a:cubicBezTo>
                    <a:cubicBezTo>
                      <a:pt x="28" y="9"/>
                      <a:pt x="27" y="10"/>
                      <a:pt x="25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4" y="0"/>
                      <a:pt x="2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6" y="0"/>
                      <a:pt x="37" y="1"/>
                      <a:pt x="37" y="2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3" y="42"/>
                      <a:pt x="32" y="41"/>
                      <a:pt x="32" y="39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8" y="5"/>
                      <a:pt x="28" y="5"/>
                      <a:pt x="28" y="5"/>
                    </a:cubicBezTo>
                    <a:close/>
                    <a:moveTo>
                      <a:pt x="18" y="133"/>
                    </a:moveTo>
                    <a:cubicBezTo>
                      <a:pt x="25" y="133"/>
                      <a:pt x="25" y="133"/>
                      <a:pt x="25" y="133"/>
                    </a:cubicBezTo>
                    <a:cubicBezTo>
                      <a:pt x="27" y="133"/>
                      <a:pt x="28" y="134"/>
                      <a:pt x="28" y="136"/>
                    </a:cubicBezTo>
                    <a:cubicBezTo>
                      <a:pt x="28" y="138"/>
                      <a:pt x="28" y="138"/>
                      <a:pt x="28" y="138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2" y="102"/>
                      <a:pt x="33" y="101"/>
                      <a:pt x="35" y="101"/>
                    </a:cubicBezTo>
                    <a:cubicBezTo>
                      <a:pt x="64" y="101"/>
                      <a:pt x="64" y="101"/>
                      <a:pt x="64" y="101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37" y="106"/>
                      <a:pt x="37" y="106"/>
                      <a:pt x="37" y="106"/>
                    </a:cubicBezTo>
                    <a:cubicBezTo>
                      <a:pt x="37" y="141"/>
                      <a:pt x="37" y="141"/>
                      <a:pt x="37" y="141"/>
                    </a:cubicBezTo>
                    <a:cubicBezTo>
                      <a:pt x="37" y="142"/>
                      <a:pt x="36" y="143"/>
                      <a:pt x="35" y="143"/>
                    </a:cubicBezTo>
                    <a:cubicBezTo>
                      <a:pt x="25" y="143"/>
                      <a:pt x="25" y="143"/>
                      <a:pt x="25" y="143"/>
                    </a:cubicBezTo>
                    <a:cubicBezTo>
                      <a:pt x="24" y="143"/>
                      <a:pt x="23" y="142"/>
                      <a:pt x="23" y="141"/>
                    </a:cubicBezTo>
                    <a:cubicBezTo>
                      <a:pt x="23" y="138"/>
                      <a:pt x="23" y="138"/>
                      <a:pt x="23" y="138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8" y="133"/>
                      <a:pt x="18" y="133"/>
                      <a:pt x="18" y="133"/>
                    </a:cubicBezTo>
                    <a:close/>
                    <a:moveTo>
                      <a:pt x="64" y="50"/>
                    </a:moveTo>
                    <a:cubicBezTo>
                      <a:pt x="64" y="55"/>
                      <a:pt x="64" y="55"/>
                      <a:pt x="64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88"/>
                      <a:pt x="37" y="88"/>
                      <a:pt x="37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3" y="93"/>
                      <a:pt x="32" y="92"/>
                      <a:pt x="32" y="90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1"/>
                      <a:pt x="33" y="50"/>
                      <a:pt x="35" y="50"/>
                    </a:cubicBezTo>
                    <a:cubicBezTo>
                      <a:pt x="64" y="50"/>
                      <a:pt x="64" y="50"/>
                      <a:pt x="64" y="50"/>
                    </a:cubicBezTo>
                    <a:close/>
                    <a:moveTo>
                      <a:pt x="18" y="127"/>
                    </a:moveTo>
                    <a:cubicBezTo>
                      <a:pt x="25" y="127"/>
                      <a:pt x="25" y="127"/>
                      <a:pt x="25" y="127"/>
                    </a:cubicBezTo>
                    <a:cubicBezTo>
                      <a:pt x="27" y="127"/>
                      <a:pt x="28" y="126"/>
                      <a:pt x="28" y="125"/>
                    </a:cubicBezTo>
                    <a:cubicBezTo>
                      <a:pt x="28" y="112"/>
                      <a:pt x="28" y="112"/>
                      <a:pt x="28" y="112"/>
                    </a:cubicBezTo>
                    <a:cubicBezTo>
                      <a:pt x="28" y="111"/>
                      <a:pt x="27" y="110"/>
                      <a:pt x="25" y="110"/>
                    </a:cubicBezTo>
                    <a:cubicBezTo>
                      <a:pt x="18" y="110"/>
                      <a:pt x="18" y="110"/>
                      <a:pt x="18" y="110"/>
                    </a:cubicBezTo>
                    <a:cubicBezTo>
                      <a:pt x="18" y="115"/>
                      <a:pt x="18" y="115"/>
                      <a:pt x="18" y="115"/>
                    </a:cubicBezTo>
                    <a:cubicBezTo>
                      <a:pt x="23" y="115"/>
                      <a:pt x="23" y="115"/>
                      <a:pt x="23" y="115"/>
                    </a:cubicBezTo>
                    <a:cubicBezTo>
                      <a:pt x="23" y="123"/>
                      <a:pt x="23" y="123"/>
                      <a:pt x="23" y="123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8" y="127"/>
                      <a:pt x="18" y="127"/>
                      <a:pt x="18" y="127"/>
                    </a:cubicBezTo>
                    <a:close/>
                    <a:moveTo>
                      <a:pt x="18" y="104"/>
                    </a:moveTo>
                    <a:cubicBezTo>
                      <a:pt x="25" y="104"/>
                      <a:pt x="25" y="104"/>
                      <a:pt x="25" y="104"/>
                    </a:cubicBezTo>
                    <a:cubicBezTo>
                      <a:pt x="27" y="104"/>
                      <a:pt x="28" y="103"/>
                      <a:pt x="28" y="101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8" y="87"/>
                      <a:pt x="27" y="86"/>
                      <a:pt x="25" y="86"/>
                    </a:cubicBezTo>
                    <a:cubicBezTo>
                      <a:pt x="18" y="86"/>
                      <a:pt x="18" y="86"/>
                      <a:pt x="18" y="86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8" y="104"/>
                      <a:pt x="18" y="104"/>
                      <a:pt x="18" y="104"/>
                    </a:cubicBezTo>
                    <a:close/>
                    <a:moveTo>
                      <a:pt x="18" y="80"/>
                    </a:moveTo>
                    <a:cubicBezTo>
                      <a:pt x="18" y="76"/>
                      <a:pt x="18" y="76"/>
                      <a:pt x="18" y="76"/>
                    </a:cubicBezTo>
                    <a:cubicBezTo>
                      <a:pt x="23" y="76"/>
                      <a:pt x="23" y="76"/>
                      <a:pt x="23" y="76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63"/>
                      <a:pt x="28" y="64"/>
                      <a:pt x="28" y="65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28" y="79"/>
                      <a:pt x="27" y="80"/>
                      <a:pt x="25" y="80"/>
                    </a:cubicBezTo>
                    <a:cubicBezTo>
                      <a:pt x="18" y="80"/>
                      <a:pt x="18" y="80"/>
                      <a:pt x="18" y="80"/>
                    </a:cubicBezTo>
                    <a:close/>
                    <a:moveTo>
                      <a:pt x="18" y="57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7" y="57"/>
                      <a:pt x="28" y="56"/>
                      <a:pt x="28" y="54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0"/>
                      <a:pt x="27" y="39"/>
                      <a:pt x="25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8" y="57"/>
                      <a:pt x="18" y="57"/>
                      <a:pt x="18" y="57"/>
                    </a:cubicBezTo>
                    <a:close/>
                    <a:moveTo>
                      <a:pt x="18" y="33"/>
                    </a:moveTo>
                    <a:cubicBezTo>
                      <a:pt x="25" y="33"/>
                      <a:pt x="25" y="33"/>
                      <a:pt x="25" y="33"/>
                    </a:cubicBezTo>
                    <a:cubicBezTo>
                      <a:pt x="27" y="33"/>
                      <a:pt x="28" y="32"/>
                      <a:pt x="28" y="31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17"/>
                      <a:pt x="27" y="16"/>
                      <a:pt x="25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18" y="28"/>
                      <a:pt x="18" y="28"/>
                      <a:pt x="18" y="28"/>
                    </a:cubicBezTo>
                    <a:lnTo>
                      <a:pt x="18" y="33"/>
                    </a:lnTo>
                    <a:close/>
                    <a:moveTo>
                      <a:pt x="18" y="10"/>
                    </a:move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0"/>
                      <a:pt x="9" y="9"/>
                      <a:pt x="9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9" y="136"/>
                      <a:pt x="9" y="136"/>
                      <a:pt x="9" y="136"/>
                    </a:cubicBezTo>
                    <a:cubicBezTo>
                      <a:pt x="9" y="134"/>
                      <a:pt x="10" y="133"/>
                      <a:pt x="11" y="133"/>
                    </a:cubicBezTo>
                    <a:cubicBezTo>
                      <a:pt x="18" y="133"/>
                      <a:pt x="18" y="133"/>
                      <a:pt x="18" y="133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3" y="138"/>
                      <a:pt x="13" y="138"/>
                      <a:pt x="13" y="138"/>
                    </a:cubicBezTo>
                    <a:cubicBezTo>
                      <a:pt x="13" y="141"/>
                      <a:pt x="13" y="141"/>
                      <a:pt x="13" y="141"/>
                    </a:cubicBezTo>
                    <a:cubicBezTo>
                      <a:pt x="13" y="142"/>
                      <a:pt x="12" y="143"/>
                      <a:pt x="11" y="143"/>
                    </a:cubicBezTo>
                    <a:cubicBezTo>
                      <a:pt x="2" y="143"/>
                      <a:pt x="2" y="143"/>
                      <a:pt x="2" y="143"/>
                    </a:cubicBezTo>
                    <a:cubicBezTo>
                      <a:pt x="1" y="143"/>
                      <a:pt x="0" y="142"/>
                      <a:pt x="0" y="14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3" y="1"/>
                      <a:pt x="13" y="2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10"/>
                      <a:pt x="18" y="10"/>
                      <a:pt x="18" y="10"/>
                    </a:cubicBezTo>
                    <a:close/>
                    <a:moveTo>
                      <a:pt x="18" y="16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6"/>
                      <a:pt x="9" y="17"/>
                      <a:pt x="9" y="18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2"/>
                      <a:pt x="10" y="33"/>
                      <a:pt x="11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16"/>
                      <a:pt x="18" y="16"/>
                      <a:pt x="18" y="16"/>
                    </a:cubicBezTo>
                    <a:close/>
                    <a:moveTo>
                      <a:pt x="18" y="39"/>
                    </a:moveTo>
                    <a:cubicBezTo>
                      <a:pt x="11" y="39"/>
                      <a:pt x="11" y="39"/>
                      <a:pt x="11" y="39"/>
                    </a:cubicBezTo>
                    <a:cubicBezTo>
                      <a:pt x="10" y="39"/>
                      <a:pt x="9" y="40"/>
                      <a:pt x="9" y="42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6"/>
                      <a:pt x="10" y="57"/>
                      <a:pt x="11" y="57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8" y="39"/>
                      <a:pt x="18" y="39"/>
                      <a:pt x="18" y="39"/>
                    </a:cubicBezTo>
                    <a:close/>
                    <a:moveTo>
                      <a:pt x="18" y="63"/>
                    </a:moveTo>
                    <a:cubicBezTo>
                      <a:pt x="11" y="63"/>
                      <a:pt x="11" y="63"/>
                      <a:pt x="11" y="63"/>
                    </a:cubicBezTo>
                    <a:cubicBezTo>
                      <a:pt x="10" y="63"/>
                      <a:pt x="9" y="64"/>
                      <a:pt x="9" y="65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9" y="79"/>
                      <a:pt x="10" y="80"/>
                      <a:pt x="11" y="80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3"/>
                      <a:pt x="18" y="63"/>
                      <a:pt x="18" y="63"/>
                    </a:cubicBezTo>
                    <a:close/>
                    <a:moveTo>
                      <a:pt x="18" y="86"/>
                    </a:moveTo>
                    <a:cubicBezTo>
                      <a:pt x="11" y="86"/>
                      <a:pt x="11" y="86"/>
                      <a:pt x="11" y="86"/>
                    </a:cubicBezTo>
                    <a:cubicBezTo>
                      <a:pt x="10" y="86"/>
                      <a:pt x="9" y="87"/>
                      <a:pt x="9" y="89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9" y="103"/>
                      <a:pt x="10" y="104"/>
                      <a:pt x="11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3" y="91"/>
                      <a:pt x="13" y="91"/>
                      <a:pt x="13" y="91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18" y="86"/>
                      <a:pt x="18" y="86"/>
                      <a:pt x="18" y="86"/>
                    </a:cubicBezTo>
                    <a:close/>
                    <a:moveTo>
                      <a:pt x="18" y="110"/>
                    </a:moveTo>
                    <a:cubicBezTo>
                      <a:pt x="11" y="110"/>
                      <a:pt x="11" y="110"/>
                      <a:pt x="11" y="110"/>
                    </a:cubicBezTo>
                    <a:cubicBezTo>
                      <a:pt x="10" y="110"/>
                      <a:pt x="9" y="111"/>
                      <a:pt x="9" y="112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9" y="126"/>
                      <a:pt x="10" y="127"/>
                      <a:pt x="11" y="127"/>
                    </a:cubicBezTo>
                    <a:cubicBezTo>
                      <a:pt x="18" y="127"/>
                      <a:pt x="18" y="127"/>
                      <a:pt x="18" y="127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3" y="123"/>
                      <a:pt x="13" y="123"/>
                      <a:pt x="13" y="123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8" y="115"/>
                      <a:pt x="18" y="115"/>
                      <a:pt x="18" y="115"/>
                    </a:cubicBezTo>
                    <a:lnTo>
                      <a:pt x="18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9" name="Freeform 82"/>
              <p:cNvSpPr>
                <a:spLocks noEditPoints="1"/>
              </p:cNvSpPr>
              <p:nvPr/>
            </p:nvSpPr>
            <p:spPr bwMode="auto">
              <a:xfrm>
                <a:off x="5703888" y="884238"/>
                <a:ext cx="42863" cy="325438"/>
              </a:xfrm>
              <a:custGeom>
                <a:avLst/>
                <a:gdLst>
                  <a:gd name="T0" fmla="*/ 9 w 19"/>
                  <a:gd name="T1" fmla="*/ 139 h 144"/>
                  <a:gd name="T2" fmla="*/ 14 w 19"/>
                  <a:gd name="T3" fmla="*/ 139 h 144"/>
                  <a:gd name="T4" fmla="*/ 14 w 19"/>
                  <a:gd name="T5" fmla="*/ 6 h 144"/>
                  <a:gd name="T6" fmla="*/ 13 w 19"/>
                  <a:gd name="T7" fmla="*/ 6 h 144"/>
                  <a:gd name="T8" fmla="*/ 9 w 19"/>
                  <a:gd name="T9" fmla="*/ 6 h 144"/>
                  <a:gd name="T10" fmla="*/ 9 w 19"/>
                  <a:gd name="T11" fmla="*/ 6 h 144"/>
                  <a:gd name="T12" fmla="*/ 9 w 19"/>
                  <a:gd name="T13" fmla="*/ 2 h 144"/>
                  <a:gd name="T14" fmla="*/ 9 w 19"/>
                  <a:gd name="T15" fmla="*/ 2 h 144"/>
                  <a:gd name="T16" fmla="*/ 12 w 19"/>
                  <a:gd name="T17" fmla="*/ 1 h 144"/>
                  <a:gd name="T18" fmla="*/ 15 w 19"/>
                  <a:gd name="T19" fmla="*/ 0 h 144"/>
                  <a:gd name="T20" fmla="*/ 16 w 19"/>
                  <a:gd name="T21" fmla="*/ 0 h 144"/>
                  <a:gd name="T22" fmla="*/ 19 w 19"/>
                  <a:gd name="T23" fmla="*/ 2 h 144"/>
                  <a:gd name="T24" fmla="*/ 19 w 19"/>
                  <a:gd name="T25" fmla="*/ 141 h 144"/>
                  <a:gd name="T26" fmla="*/ 16 w 19"/>
                  <a:gd name="T27" fmla="*/ 144 h 144"/>
                  <a:gd name="T28" fmla="*/ 9 w 19"/>
                  <a:gd name="T29" fmla="*/ 144 h 144"/>
                  <a:gd name="T30" fmla="*/ 9 w 19"/>
                  <a:gd name="T31" fmla="*/ 139 h 144"/>
                  <a:gd name="T32" fmla="*/ 4 w 19"/>
                  <a:gd name="T33" fmla="*/ 6 h 144"/>
                  <a:gd name="T34" fmla="*/ 4 w 19"/>
                  <a:gd name="T35" fmla="*/ 139 h 144"/>
                  <a:gd name="T36" fmla="*/ 9 w 19"/>
                  <a:gd name="T37" fmla="*/ 139 h 144"/>
                  <a:gd name="T38" fmla="*/ 9 w 19"/>
                  <a:gd name="T39" fmla="*/ 144 h 144"/>
                  <a:gd name="T40" fmla="*/ 2 w 19"/>
                  <a:gd name="T41" fmla="*/ 144 h 144"/>
                  <a:gd name="T42" fmla="*/ 0 w 19"/>
                  <a:gd name="T43" fmla="*/ 141 h 144"/>
                  <a:gd name="T44" fmla="*/ 0 w 19"/>
                  <a:gd name="T45" fmla="*/ 2 h 144"/>
                  <a:gd name="T46" fmla="*/ 0 w 19"/>
                  <a:gd name="T47" fmla="*/ 2 h 144"/>
                  <a:gd name="T48" fmla="*/ 0 w 19"/>
                  <a:gd name="T49" fmla="*/ 1 h 144"/>
                  <a:gd name="T50" fmla="*/ 3 w 19"/>
                  <a:gd name="T51" fmla="*/ 0 h 144"/>
                  <a:gd name="T52" fmla="*/ 6 w 19"/>
                  <a:gd name="T53" fmla="*/ 1 h 144"/>
                  <a:gd name="T54" fmla="*/ 9 w 19"/>
                  <a:gd name="T55" fmla="*/ 2 h 144"/>
                  <a:gd name="T56" fmla="*/ 9 w 19"/>
                  <a:gd name="T57" fmla="*/ 6 h 144"/>
                  <a:gd name="T58" fmla="*/ 5 w 19"/>
                  <a:gd name="T59" fmla="*/ 6 h 144"/>
                  <a:gd name="T60" fmla="*/ 4 w 19"/>
                  <a:gd name="T61" fmla="*/ 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" h="144">
                    <a:moveTo>
                      <a:pt x="9" y="139"/>
                    </a:moveTo>
                    <a:cubicBezTo>
                      <a:pt x="14" y="139"/>
                      <a:pt x="14" y="139"/>
                      <a:pt x="14" y="13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2"/>
                      <a:pt x="11" y="1"/>
                      <a:pt x="12" y="1"/>
                    </a:cubicBezTo>
                    <a:cubicBezTo>
                      <a:pt x="13" y="1"/>
                      <a:pt x="14" y="1"/>
                      <a:pt x="15" y="0"/>
                    </a:cubicBezTo>
                    <a:cubicBezTo>
                      <a:pt x="15" y="0"/>
                      <a:pt x="16" y="0"/>
                      <a:pt x="16" y="0"/>
                    </a:cubicBezTo>
                    <a:cubicBezTo>
                      <a:pt x="18" y="0"/>
                      <a:pt x="19" y="1"/>
                      <a:pt x="19" y="2"/>
                    </a:cubicBezTo>
                    <a:cubicBezTo>
                      <a:pt x="19" y="141"/>
                      <a:pt x="19" y="141"/>
                      <a:pt x="19" y="141"/>
                    </a:cubicBezTo>
                    <a:cubicBezTo>
                      <a:pt x="19" y="142"/>
                      <a:pt x="18" y="144"/>
                      <a:pt x="16" y="144"/>
                    </a:cubicBezTo>
                    <a:cubicBezTo>
                      <a:pt x="9" y="144"/>
                      <a:pt x="9" y="144"/>
                      <a:pt x="9" y="144"/>
                    </a:cubicBezTo>
                    <a:lnTo>
                      <a:pt x="9" y="139"/>
                    </a:lnTo>
                    <a:close/>
                    <a:moveTo>
                      <a:pt x="4" y="6"/>
                    </a:moveTo>
                    <a:cubicBezTo>
                      <a:pt x="4" y="139"/>
                      <a:pt x="4" y="139"/>
                      <a:pt x="4" y="139"/>
                    </a:cubicBezTo>
                    <a:cubicBezTo>
                      <a:pt x="9" y="139"/>
                      <a:pt x="9" y="139"/>
                      <a:pt x="9" y="139"/>
                    </a:cubicBezTo>
                    <a:cubicBezTo>
                      <a:pt x="9" y="144"/>
                      <a:pt x="9" y="144"/>
                      <a:pt x="9" y="144"/>
                    </a:cubicBezTo>
                    <a:cubicBezTo>
                      <a:pt x="2" y="144"/>
                      <a:pt x="2" y="144"/>
                      <a:pt x="2" y="144"/>
                    </a:cubicBezTo>
                    <a:cubicBezTo>
                      <a:pt x="1" y="144"/>
                      <a:pt x="0" y="142"/>
                      <a:pt x="0" y="14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2" y="0"/>
                      <a:pt x="3" y="0"/>
                    </a:cubicBezTo>
                    <a:cubicBezTo>
                      <a:pt x="4" y="1"/>
                      <a:pt x="5" y="1"/>
                      <a:pt x="6" y="1"/>
                    </a:cubicBezTo>
                    <a:cubicBezTo>
                      <a:pt x="7" y="1"/>
                      <a:pt x="8" y="2"/>
                      <a:pt x="9" y="2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6" y="6"/>
                      <a:pt x="5" y="6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0" name="Freeform 83"/>
              <p:cNvSpPr>
                <a:spLocks noEditPoints="1"/>
              </p:cNvSpPr>
              <p:nvPr/>
            </p:nvSpPr>
            <p:spPr bwMode="auto">
              <a:xfrm>
                <a:off x="5694363" y="827088"/>
                <a:ext cx="61913" cy="61913"/>
              </a:xfrm>
              <a:custGeom>
                <a:avLst/>
                <a:gdLst>
                  <a:gd name="T0" fmla="*/ 13 w 27"/>
                  <a:gd name="T1" fmla="*/ 0 h 27"/>
                  <a:gd name="T2" fmla="*/ 23 w 27"/>
                  <a:gd name="T3" fmla="*/ 4 h 27"/>
                  <a:gd name="T4" fmla="*/ 23 w 27"/>
                  <a:gd name="T5" fmla="*/ 4 h 27"/>
                  <a:gd name="T6" fmla="*/ 27 w 27"/>
                  <a:gd name="T7" fmla="*/ 13 h 27"/>
                  <a:gd name="T8" fmla="*/ 23 w 27"/>
                  <a:gd name="T9" fmla="*/ 23 h 27"/>
                  <a:gd name="T10" fmla="*/ 23 w 27"/>
                  <a:gd name="T11" fmla="*/ 23 h 27"/>
                  <a:gd name="T12" fmla="*/ 13 w 27"/>
                  <a:gd name="T13" fmla="*/ 27 h 27"/>
                  <a:gd name="T14" fmla="*/ 13 w 27"/>
                  <a:gd name="T15" fmla="*/ 27 h 27"/>
                  <a:gd name="T16" fmla="*/ 13 w 27"/>
                  <a:gd name="T17" fmla="*/ 22 h 27"/>
                  <a:gd name="T18" fmla="*/ 13 w 27"/>
                  <a:gd name="T19" fmla="*/ 22 h 27"/>
                  <a:gd name="T20" fmla="*/ 19 w 27"/>
                  <a:gd name="T21" fmla="*/ 19 h 27"/>
                  <a:gd name="T22" fmla="*/ 19 w 27"/>
                  <a:gd name="T23" fmla="*/ 19 h 27"/>
                  <a:gd name="T24" fmla="*/ 19 w 27"/>
                  <a:gd name="T25" fmla="*/ 19 h 27"/>
                  <a:gd name="T26" fmla="*/ 22 w 27"/>
                  <a:gd name="T27" fmla="*/ 13 h 27"/>
                  <a:gd name="T28" fmla="*/ 19 w 27"/>
                  <a:gd name="T29" fmla="*/ 7 h 27"/>
                  <a:gd name="T30" fmla="*/ 19 w 27"/>
                  <a:gd name="T31" fmla="*/ 7 h 27"/>
                  <a:gd name="T32" fmla="*/ 19 w 27"/>
                  <a:gd name="T33" fmla="*/ 7 h 27"/>
                  <a:gd name="T34" fmla="*/ 13 w 27"/>
                  <a:gd name="T35" fmla="*/ 4 h 27"/>
                  <a:gd name="T36" fmla="*/ 13 w 27"/>
                  <a:gd name="T37" fmla="*/ 4 h 27"/>
                  <a:gd name="T38" fmla="*/ 13 w 27"/>
                  <a:gd name="T39" fmla="*/ 0 h 27"/>
                  <a:gd name="T40" fmla="*/ 13 w 27"/>
                  <a:gd name="T41" fmla="*/ 27 h 27"/>
                  <a:gd name="T42" fmla="*/ 4 w 27"/>
                  <a:gd name="T43" fmla="*/ 23 h 27"/>
                  <a:gd name="T44" fmla="*/ 4 w 27"/>
                  <a:gd name="T45" fmla="*/ 23 h 27"/>
                  <a:gd name="T46" fmla="*/ 4 w 27"/>
                  <a:gd name="T47" fmla="*/ 23 h 27"/>
                  <a:gd name="T48" fmla="*/ 4 w 27"/>
                  <a:gd name="T49" fmla="*/ 23 h 27"/>
                  <a:gd name="T50" fmla="*/ 0 w 27"/>
                  <a:gd name="T51" fmla="*/ 13 h 27"/>
                  <a:gd name="T52" fmla="*/ 4 w 27"/>
                  <a:gd name="T53" fmla="*/ 4 h 27"/>
                  <a:gd name="T54" fmla="*/ 4 w 27"/>
                  <a:gd name="T55" fmla="*/ 3 h 27"/>
                  <a:gd name="T56" fmla="*/ 13 w 27"/>
                  <a:gd name="T57" fmla="*/ 0 h 27"/>
                  <a:gd name="T58" fmla="*/ 13 w 27"/>
                  <a:gd name="T59" fmla="*/ 4 h 27"/>
                  <a:gd name="T60" fmla="*/ 7 w 27"/>
                  <a:gd name="T61" fmla="*/ 7 h 27"/>
                  <a:gd name="T62" fmla="*/ 7 w 27"/>
                  <a:gd name="T63" fmla="*/ 7 h 27"/>
                  <a:gd name="T64" fmla="*/ 4 w 27"/>
                  <a:gd name="T65" fmla="*/ 13 h 27"/>
                  <a:gd name="T66" fmla="*/ 7 w 27"/>
                  <a:gd name="T67" fmla="*/ 19 h 27"/>
                  <a:gd name="T68" fmla="*/ 7 w 27"/>
                  <a:gd name="T69" fmla="*/ 19 h 27"/>
                  <a:gd name="T70" fmla="*/ 13 w 27"/>
                  <a:gd name="T71" fmla="*/ 22 h 27"/>
                  <a:gd name="T72" fmla="*/ 13 w 27"/>
                  <a:gd name="T7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7" h="27">
                    <a:moveTo>
                      <a:pt x="13" y="0"/>
                    </a:moveTo>
                    <a:cubicBezTo>
                      <a:pt x="17" y="0"/>
                      <a:pt x="20" y="1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5" y="6"/>
                      <a:pt x="27" y="9"/>
                      <a:pt x="27" y="13"/>
                    </a:cubicBezTo>
                    <a:cubicBezTo>
                      <a:pt x="27" y="17"/>
                      <a:pt x="25" y="20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0" y="25"/>
                      <a:pt x="17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6" y="22"/>
                      <a:pt x="18" y="21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1" y="18"/>
                      <a:pt x="22" y="16"/>
                      <a:pt x="22" y="13"/>
                    </a:cubicBezTo>
                    <a:cubicBezTo>
                      <a:pt x="22" y="11"/>
                      <a:pt x="21" y="9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5"/>
                      <a:pt x="16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  <a:moveTo>
                      <a:pt x="13" y="27"/>
                    </a:moveTo>
                    <a:cubicBezTo>
                      <a:pt x="9" y="27"/>
                      <a:pt x="6" y="25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9" y="5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5" y="9"/>
                      <a:pt x="4" y="11"/>
                      <a:pt x="4" y="13"/>
                    </a:cubicBezTo>
                    <a:cubicBezTo>
                      <a:pt x="4" y="16"/>
                      <a:pt x="5" y="18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11" y="22"/>
                      <a:pt x="13" y="22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1" name="Freeform 84"/>
              <p:cNvSpPr>
                <a:spLocks noEditPoints="1"/>
              </p:cNvSpPr>
              <p:nvPr/>
            </p:nvSpPr>
            <p:spPr bwMode="auto">
              <a:xfrm>
                <a:off x="5753101" y="885825"/>
                <a:ext cx="282575" cy="203200"/>
              </a:xfrm>
              <a:custGeom>
                <a:avLst/>
                <a:gdLst>
                  <a:gd name="T0" fmla="*/ 63 w 125"/>
                  <a:gd name="T1" fmla="*/ 0 h 90"/>
                  <a:gd name="T2" fmla="*/ 123 w 125"/>
                  <a:gd name="T3" fmla="*/ 0 h 90"/>
                  <a:gd name="T4" fmla="*/ 125 w 125"/>
                  <a:gd name="T5" fmla="*/ 2 h 90"/>
                  <a:gd name="T6" fmla="*/ 125 w 125"/>
                  <a:gd name="T7" fmla="*/ 88 h 90"/>
                  <a:gd name="T8" fmla="*/ 123 w 125"/>
                  <a:gd name="T9" fmla="*/ 90 h 90"/>
                  <a:gd name="T10" fmla="*/ 63 w 125"/>
                  <a:gd name="T11" fmla="*/ 90 h 90"/>
                  <a:gd name="T12" fmla="*/ 63 w 125"/>
                  <a:gd name="T13" fmla="*/ 86 h 90"/>
                  <a:gd name="T14" fmla="*/ 120 w 125"/>
                  <a:gd name="T15" fmla="*/ 86 h 90"/>
                  <a:gd name="T16" fmla="*/ 120 w 125"/>
                  <a:gd name="T17" fmla="*/ 5 h 90"/>
                  <a:gd name="T18" fmla="*/ 63 w 125"/>
                  <a:gd name="T19" fmla="*/ 5 h 90"/>
                  <a:gd name="T20" fmla="*/ 63 w 125"/>
                  <a:gd name="T21" fmla="*/ 0 h 90"/>
                  <a:gd name="T22" fmla="*/ 3 w 125"/>
                  <a:gd name="T23" fmla="*/ 0 h 90"/>
                  <a:gd name="T24" fmla="*/ 63 w 125"/>
                  <a:gd name="T25" fmla="*/ 0 h 90"/>
                  <a:gd name="T26" fmla="*/ 63 w 125"/>
                  <a:gd name="T27" fmla="*/ 5 h 90"/>
                  <a:gd name="T28" fmla="*/ 5 w 125"/>
                  <a:gd name="T29" fmla="*/ 5 h 90"/>
                  <a:gd name="T30" fmla="*/ 5 w 125"/>
                  <a:gd name="T31" fmla="*/ 86 h 90"/>
                  <a:gd name="T32" fmla="*/ 63 w 125"/>
                  <a:gd name="T33" fmla="*/ 86 h 90"/>
                  <a:gd name="T34" fmla="*/ 63 w 125"/>
                  <a:gd name="T35" fmla="*/ 90 h 90"/>
                  <a:gd name="T36" fmla="*/ 3 w 125"/>
                  <a:gd name="T37" fmla="*/ 90 h 90"/>
                  <a:gd name="T38" fmla="*/ 0 w 125"/>
                  <a:gd name="T39" fmla="*/ 88 h 90"/>
                  <a:gd name="T40" fmla="*/ 0 w 125"/>
                  <a:gd name="T41" fmla="*/ 2 h 90"/>
                  <a:gd name="T42" fmla="*/ 3 w 125"/>
                  <a:gd name="T4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5" h="90">
                    <a:moveTo>
                      <a:pt x="63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124" y="0"/>
                      <a:pt x="125" y="1"/>
                      <a:pt x="125" y="2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5" y="89"/>
                      <a:pt x="124" y="90"/>
                      <a:pt x="12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120" y="86"/>
                      <a:pt x="120" y="86"/>
                      <a:pt x="120" y="86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63" y="5"/>
                      <a:pt x="63" y="5"/>
                      <a:pt x="63" y="5"/>
                    </a:cubicBezTo>
                    <a:lnTo>
                      <a:pt x="63" y="0"/>
                    </a:lnTo>
                    <a:close/>
                    <a:moveTo>
                      <a:pt x="3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2" y="90"/>
                      <a:pt x="0" y="89"/>
                      <a:pt x="0" y="8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2" name="Freeform 85"/>
              <p:cNvSpPr>
                <a:spLocks noEditPoints="1"/>
              </p:cNvSpPr>
              <p:nvPr/>
            </p:nvSpPr>
            <p:spPr bwMode="auto">
              <a:xfrm>
                <a:off x="5810251" y="1144588"/>
                <a:ext cx="158750" cy="439738"/>
              </a:xfrm>
              <a:custGeom>
                <a:avLst/>
                <a:gdLst>
                  <a:gd name="T0" fmla="*/ 41 w 70"/>
                  <a:gd name="T1" fmla="*/ 190 h 195"/>
                  <a:gd name="T2" fmla="*/ 43 w 70"/>
                  <a:gd name="T3" fmla="*/ 87 h 195"/>
                  <a:gd name="T4" fmla="*/ 60 w 70"/>
                  <a:gd name="T5" fmla="*/ 67 h 195"/>
                  <a:gd name="T6" fmla="*/ 60 w 70"/>
                  <a:gd name="T7" fmla="*/ 67 h 195"/>
                  <a:gd name="T8" fmla="*/ 64 w 70"/>
                  <a:gd name="T9" fmla="*/ 49 h 195"/>
                  <a:gd name="T10" fmla="*/ 58 w 70"/>
                  <a:gd name="T11" fmla="*/ 26 h 195"/>
                  <a:gd name="T12" fmla="*/ 57 w 70"/>
                  <a:gd name="T13" fmla="*/ 24 h 195"/>
                  <a:gd name="T14" fmla="*/ 48 w 70"/>
                  <a:gd name="T15" fmla="*/ 7 h 195"/>
                  <a:gd name="T16" fmla="*/ 50 w 70"/>
                  <a:gd name="T17" fmla="*/ 50 h 195"/>
                  <a:gd name="T18" fmla="*/ 50 w 70"/>
                  <a:gd name="T19" fmla="*/ 50 h 195"/>
                  <a:gd name="T20" fmla="*/ 42 w 70"/>
                  <a:gd name="T21" fmla="*/ 47 h 195"/>
                  <a:gd name="T22" fmla="*/ 35 w 70"/>
                  <a:gd name="T23" fmla="*/ 5 h 195"/>
                  <a:gd name="T24" fmla="*/ 35 w 70"/>
                  <a:gd name="T25" fmla="*/ 0 h 195"/>
                  <a:gd name="T26" fmla="*/ 39 w 70"/>
                  <a:gd name="T27" fmla="*/ 0 h 195"/>
                  <a:gd name="T28" fmla="*/ 42 w 70"/>
                  <a:gd name="T29" fmla="*/ 2 h 195"/>
                  <a:gd name="T30" fmla="*/ 47 w 70"/>
                  <a:gd name="T31" fmla="*/ 45 h 195"/>
                  <a:gd name="T32" fmla="*/ 43 w 70"/>
                  <a:gd name="T33" fmla="*/ 3 h 195"/>
                  <a:gd name="T34" fmla="*/ 61 w 70"/>
                  <a:gd name="T35" fmla="*/ 22 h 195"/>
                  <a:gd name="T36" fmla="*/ 62 w 70"/>
                  <a:gd name="T37" fmla="*/ 24 h 195"/>
                  <a:gd name="T38" fmla="*/ 69 w 70"/>
                  <a:gd name="T39" fmla="*/ 48 h 195"/>
                  <a:gd name="T40" fmla="*/ 64 w 70"/>
                  <a:gd name="T41" fmla="*/ 70 h 195"/>
                  <a:gd name="T42" fmla="*/ 55 w 70"/>
                  <a:gd name="T43" fmla="*/ 83 h 195"/>
                  <a:gd name="T44" fmla="*/ 46 w 70"/>
                  <a:gd name="T45" fmla="*/ 193 h 195"/>
                  <a:gd name="T46" fmla="*/ 35 w 70"/>
                  <a:gd name="T47" fmla="*/ 195 h 195"/>
                  <a:gd name="T48" fmla="*/ 12 w 70"/>
                  <a:gd name="T49" fmla="*/ 26 h 195"/>
                  <a:gd name="T50" fmla="*/ 5 w 70"/>
                  <a:gd name="T51" fmla="*/ 49 h 195"/>
                  <a:gd name="T52" fmla="*/ 9 w 70"/>
                  <a:gd name="T53" fmla="*/ 67 h 195"/>
                  <a:gd name="T54" fmla="*/ 18 w 70"/>
                  <a:gd name="T55" fmla="*/ 80 h 195"/>
                  <a:gd name="T56" fmla="*/ 28 w 70"/>
                  <a:gd name="T57" fmla="*/ 89 h 195"/>
                  <a:gd name="T58" fmla="*/ 28 w 70"/>
                  <a:gd name="T59" fmla="*/ 190 h 195"/>
                  <a:gd name="T60" fmla="*/ 35 w 70"/>
                  <a:gd name="T61" fmla="*/ 195 h 195"/>
                  <a:gd name="T62" fmla="*/ 23 w 70"/>
                  <a:gd name="T63" fmla="*/ 193 h 195"/>
                  <a:gd name="T64" fmla="*/ 15 w 70"/>
                  <a:gd name="T65" fmla="*/ 83 h 195"/>
                  <a:gd name="T66" fmla="*/ 5 w 70"/>
                  <a:gd name="T67" fmla="*/ 70 h 195"/>
                  <a:gd name="T68" fmla="*/ 0 w 70"/>
                  <a:gd name="T69" fmla="*/ 48 h 195"/>
                  <a:gd name="T70" fmla="*/ 7 w 70"/>
                  <a:gd name="T71" fmla="*/ 24 h 195"/>
                  <a:gd name="T72" fmla="*/ 8 w 70"/>
                  <a:gd name="T73" fmla="*/ 22 h 195"/>
                  <a:gd name="T74" fmla="*/ 24 w 70"/>
                  <a:gd name="T75" fmla="*/ 0 h 195"/>
                  <a:gd name="T76" fmla="*/ 24 w 70"/>
                  <a:gd name="T77" fmla="*/ 0 h 195"/>
                  <a:gd name="T78" fmla="*/ 22 w 70"/>
                  <a:gd name="T79" fmla="*/ 45 h 195"/>
                  <a:gd name="T80" fmla="*/ 28 w 70"/>
                  <a:gd name="T81" fmla="*/ 3 h 195"/>
                  <a:gd name="T82" fmla="*/ 35 w 70"/>
                  <a:gd name="T83" fmla="*/ 0 h 195"/>
                  <a:gd name="T84" fmla="*/ 32 w 70"/>
                  <a:gd name="T85" fmla="*/ 5 h 195"/>
                  <a:gd name="T86" fmla="*/ 25 w 70"/>
                  <a:gd name="T87" fmla="*/ 50 h 195"/>
                  <a:gd name="T88" fmla="*/ 19 w 70"/>
                  <a:gd name="T89" fmla="*/ 50 h 195"/>
                  <a:gd name="T90" fmla="*/ 17 w 70"/>
                  <a:gd name="T91" fmla="*/ 47 h 195"/>
                  <a:gd name="T92" fmla="*/ 12 w 70"/>
                  <a:gd name="T93" fmla="*/ 24 h 195"/>
                  <a:gd name="T94" fmla="*/ 12 w 70"/>
                  <a:gd name="T95" fmla="*/ 2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195">
                    <a:moveTo>
                      <a:pt x="35" y="190"/>
                    </a:moveTo>
                    <a:cubicBezTo>
                      <a:pt x="41" y="190"/>
                      <a:pt x="41" y="190"/>
                      <a:pt x="41" y="190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41" y="88"/>
                      <a:pt x="42" y="87"/>
                      <a:pt x="43" y="87"/>
                    </a:cubicBezTo>
                    <a:cubicBezTo>
                      <a:pt x="46" y="85"/>
                      <a:pt x="49" y="83"/>
                      <a:pt x="51" y="80"/>
                    </a:cubicBezTo>
                    <a:cubicBezTo>
                      <a:pt x="55" y="76"/>
                      <a:pt x="58" y="71"/>
                      <a:pt x="60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2" y="64"/>
                      <a:pt x="63" y="61"/>
                      <a:pt x="64" y="58"/>
                    </a:cubicBezTo>
                    <a:cubicBezTo>
                      <a:pt x="65" y="55"/>
                      <a:pt x="65" y="52"/>
                      <a:pt x="64" y="49"/>
                    </a:cubicBezTo>
                    <a:cubicBezTo>
                      <a:pt x="64" y="42"/>
                      <a:pt x="61" y="35"/>
                      <a:pt x="59" y="29"/>
                    </a:cubicBezTo>
                    <a:cubicBezTo>
                      <a:pt x="58" y="28"/>
                      <a:pt x="58" y="27"/>
                      <a:pt x="58" y="26"/>
                    </a:cubicBezTo>
                    <a:cubicBezTo>
                      <a:pt x="57" y="25"/>
                      <a:pt x="57" y="24"/>
                      <a:pt x="57" y="24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5" y="18"/>
                      <a:pt x="52" y="10"/>
                      <a:pt x="48" y="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3" y="48"/>
                      <a:pt x="52" y="49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3" y="50"/>
                      <a:pt x="42" y="49"/>
                      <a:pt x="42" y="47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2" y="1"/>
                      <a:pt x="42" y="2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1"/>
                      <a:pt x="44" y="0"/>
                      <a:pt x="46" y="0"/>
                    </a:cubicBezTo>
                    <a:cubicBezTo>
                      <a:pt x="54" y="1"/>
                      <a:pt x="59" y="15"/>
                      <a:pt x="61" y="22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2" y="23"/>
                      <a:pt x="62" y="23"/>
                      <a:pt x="62" y="24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6" y="34"/>
                      <a:pt x="68" y="41"/>
                      <a:pt x="69" y="48"/>
                    </a:cubicBezTo>
                    <a:cubicBezTo>
                      <a:pt x="70" y="52"/>
                      <a:pt x="69" y="56"/>
                      <a:pt x="68" y="60"/>
                    </a:cubicBezTo>
                    <a:cubicBezTo>
                      <a:pt x="68" y="63"/>
                      <a:pt x="66" y="66"/>
                      <a:pt x="64" y="70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2" y="74"/>
                      <a:pt x="59" y="79"/>
                      <a:pt x="55" y="83"/>
                    </a:cubicBezTo>
                    <a:cubicBezTo>
                      <a:pt x="52" y="86"/>
                      <a:pt x="49" y="89"/>
                      <a:pt x="46" y="91"/>
                    </a:cubicBezTo>
                    <a:cubicBezTo>
                      <a:pt x="46" y="193"/>
                      <a:pt x="46" y="193"/>
                      <a:pt x="46" y="193"/>
                    </a:cubicBezTo>
                    <a:cubicBezTo>
                      <a:pt x="46" y="194"/>
                      <a:pt x="45" y="195"/>
                      <a:pt x="44" y="195"/>
                    </a:cubicBezTo>
                    <a:cubicBezTo>
                      <a:pt x="35" y="195"/>
                      <a:pt x="35" y="195"/>
                      <a:pt x="35" y="195"/>
                    </a:cubicBezTo>
                    <a:lnTo>
                      <a:pt x="35" y="190"/>
                    </a:lnTo>
                    <a:close/>
                    <a:moveTo>
                      <a:pt x="12" y="26"/>
                    </a:moveTo>
                    <a:cubicBezTo>
                      <a:pt x="11" y="29"/>
                      <a:pt x="11" y="29"/>
                      <a:pt x="11" y="29"/>
                    </a:cubicBezTo>
                    <a:cubicBezTo>
                      <a:pt x="8" y="35"/>
                      <a:pt x="6" y="42"/>
                      <a:pt x="5" y="49"/>
                    </a:cubicBezTo>
                    <a:cubicBezTo>
                      <a:pt x="4" y="52"/>
                      <a:pt x="5" y="55"/>
                      <a:pt x="5" y="58"/>
                    </a:cubicBezTo>
                    <a:cubicBezTo>
                      <a:pt x="6" y="61"/>
                      <a:pt x="7" y="64"/>
                      <a:pt x="9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1" y="71"/>
                      <a:pt x="14" y="76"/>
                      <a:pt x="18" y="80"/>
                    </a:cubicBezTo>
                    <a:cubicBezTo>
                      <a:pt x="21" y="83"/>
                      <a:pt x="24" y="86"/>
                      <a:pt x="27" y="87"/>
                    </a:cubicBezTo>
                    <a:cubicBezTo>
                      <a:pt x="28" y="88"/>
                      <a:pt x="28" y="89"/>
                      <a:pt x="28" y="89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5" y="195"/>
                      <a:pt x="35" y="195"/>
                      <a:pt x="35" y="195"/>
                    </a:cubicBezTo>
                    <a:cubicBezTo>
                      <a:pt x="26" y="195"/>
                      <a:pt x="26" y="195"/>
                      <a:pt x="26" y="195"/>
                    </a:cubicBezTo>
                    <a:cubicBezTo>
                      <a:pt x="24" y="195"/>
                      <a:pt x="23" y="194"/>
                      <a:pt x="23" y="193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0" y="89"/>
                      <a:pt x="17" y="86"/>
                      <a:pt x="15" y="83"/>
                    </a:cubicBezTo>
                    <a:cubicBezTo>
                      <a:pt x="11" y="79"/>
                      <a:pt x="7" y="74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66"/>
                      <a:pt x="2" y="63"/>
                      <a:pt x="1" y="60"/>
                    </a:cubicBezTo>
                    <a:cubicBezTo>
                      <a:pt x="0" y="56"/>
                      <a:pt x="0" y="52"/>
                      <a:pt x="0" y="48"/>
                    </a:cubicBezTo>
                    <a:cubicBezTo>
                      <a:pt x="1" y="41"/>
                      <a:pt x="4" y="34"/>
                      <a:pt x="6" y="27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3"/>
                      <a:pt x="8" y="23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10" y="15"/>
                      <a:pt x="15" y="1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6" y="1"/>
                      <a:pt x="26" y="2"/>
                      <a:pt x="26" y="3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1"/>
                      <a:pt x="29" y="0"/>
                      <a:pt x="3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7" y="49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8" y="50"/>
                      <a:pt x="17" y="48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7" y="10"/>
                      <a:pt x="14" y="18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5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3" name="Freeform 87"/>
              <p:cNvSpPr>
                <a:spLocks noEditPoints="1"/>
              </p:cNvSpPr>
              <p:nvPr/>
            </p:nvSpPr>
            <p:spPr bwMode="auto">
              <a:xfrm>
                <a:off x="7907338" y="1200150"/>
                <a:ext cx="111125" cy="207963"/>
              </a:xfrm>
              <a:custGeom>
                <a:avLst/>
                <a:gdLst>
                  <a:gd name="T0" fmla="*/ 24 w 49"/>
                  <a:gd name="T1" fmla="*/ 61 h 92"/>
                  <a:gd name="T2" fmla="*/ 43 w 49"/>
                  <a:gd name="T3" fmla="*/ 38 h 92"/>
                  <a:gd name="T4" fmla="*/ 24 w 49"/>
                  <a:gd name="T5" fmla="*/ 23 h 92"/>
                  <a:gd name="T6" fmla="*/ 24 w 49"/>
                  <a:gd name="T7" fmla="*/ 17 h 92"/>
                  <a:gd name="T8" fmla="*/ 47 w 49"/>
                  <a:gd name="T9" fmla="*/ 36 h 92"/>
                  <a:gd name="T10" fmla="*/ 48 w 49"/>
                  <a:gd name="T11" fmla="*/ 36 h 92"/>
                  <a:gd name="T12" fmla="*/ 48 w 49"/>
                  <a:gd name="T13" fmla="*/ 39 h 92"/>
                  <a:gd name="T14" fmla="*/ 24 w 49"/>
                  <a:gd name="T15" fmla="*/ 68 h 92"/>
                  <a:gd name="T16" fmla="*/ 24 w 49"/>
                  <a:gd name="T17" fmla="*/ 61 h 92"/>
                  <a:gd name="T18" fmla="*/ 5 w 49"/>
                  <a:gd name="T19" fmla="*/ 83 h 92"/>
                  <a:gd name="T20" fmla="*/ 24 w 49"/>
                  <a:gd name="T21" fmla="*/ 61 h 92"/>
                  <a:gd name="T22" fmla="*/ 24 w 49"/>
                  <a:gd name="T23" fmla="*/ 68 h 92"/>
                  <a:gd name="T24" fmla="*/ 5 w 49"/>
                  <a:gd name="T25" fmla="*/ 91 h 92"/>
                  <a:gd name="T26" fmla="*/ 3 w 49"/>
                  <a:gd name="T27" fmla="*/ 92 h 92"/>
                  <a:gd name="T28" fmla="*/ 0 w 49"/>
                  <a:gd name="T29" fmla="*/ 90 h 92"/>
                  <a:gd name="T30" fmla="*/ 0 w 49"/>
                  <a:gd name="T31" fmla="*/ 3 h 92"/>
                  <a:gd name="T32" fmla="*/ 0 w 49"/>
                  <a:gd name="T33" fmla="*/ 3 h 92"/>
                  <a:gd name="T34" fmla="*/ 1 w 49"/>
                  <a:gd name="T35" fmla="*/ 1 h 92"/>
                  <a:gd name="T36" fmla="*/ 4 w 49"/>
                  <a:gd name="T37" fmla="*/ 1 h 92"/>
                  <a:gd name="T38" fmla="*/ 24 w 49"/>
                  <a:gd name="T39" fmla="*/ 17 h 92"/>
                  <a:gd name="T40" fmla="*/ 24 w 49"/>
                  <a:gd name="T41" fmla="*/ 23 h 92"/>
                  <a:gd name="T42" fmla="*/ 5 w 49"/>
                  <a:gd name="T43" fmla="*/ 8 h 92"/>
                  <a:gd name="T44" fmla="*/ 5 w 49"/>
                  <a:gd name="T45" fmla="*/ 8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92">
                    <a:moveTo>
                      <a:pt x="24" y="61"/>
                    </a:moveTo>
                    <a:cubicBezTo>
                      <a:pt x="43" y="38"/>
                      <a:pt x="43" y="38"/>
                      <a:pt x="43" y="38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9" y="37"/>
                      <a:pt x="49" y="38"/>
                      <a:pt x="48" y="39"/>
                    </a:cubicBezTo>
                    <a:cubicBezTo>
                      <a:pt x="24" y="68"/>
                      <a:pt x="24" y="68"/>
                      <a:pt x="24" y="68"/>
                    </a:cubicBezTo>
                    <a:lnTo>
                      <a:pt x="24" y="61"/>
                    </a:lnTo>
                    <a:close/>
                    <a:moveTo>
                      <a:pt x="5" y="83"/>
                    </a:move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4" y="92"/>
                      <a:pt x="3" y="92"/>
                      <a:pt x="3" y="92"/>
                    </a:cubicBezTo>
                    <a:cubicBezTo>
                      <a:pt x="1" y="92"/>
                      <a:pt x="0" y="91"/>
                      <a:pt x="0" y="9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5" y="8"/>
                      <a:pt x="5" y="8"/>
                      <a:pt x="5" y="8"/>
                    </a:cubicBezTo>
                    <a:lnTo>
                      <a:pt x="5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4" name="Freeform 88"/>
              <p:cNvSpPr>
                <a:spLocks noEditPoints="1"/>
              </p:cNvSpPr>
              <p:nvPr/>
            </p:nvSpPr>
            <p:spPr bwMode="auto">
              <a:xfrm>
                <a:off x="8142288" y="1203325"/>
                <a:ext cx="111125" cy="204788"/>
              </a:xfrm>
              <a:custGeom>
                <a:avLst/>
                <a:gdLst>
                  <a:gd name="T0" fmla="*/ 44 w 49"/>
                  <a:gd name="T1" fmla="*/ 82 h 91"/>
                  <a:gd name="T2" fmla="*/ 44 w 49"/>
                  <a:gd name="T3" fmla="*/ 7 h 91"/>
                  <a:gd name="T4" fmla="*/ 25 w 49"/>
                  <a:gd name="T5" fmla="*/ 22 h 91"/>
                  <a:gd name="T6" fmla="*/ 25 w 49"/>
                  <a:gd name="T7" fmla="*/ 16 h 91"/>
                  <a:gd name="T8" fmla="*/ 45 w 49"/>
                  <a:gd name="T9" fmla="*/ 0 h 91"/>
                  <a:gd name="T10" fmla="*/ 46 w 49"/>
                  <a:gd name="T11" fmla="*/ 0 h 91"/>
                  <a:gd name="T12" fmla="*/ 49 w 49"/>
                  <a:gd name="T13" fmla="*/ 2 h 91"/>
                  <a:gd name="T14" fmla="*/ 49 w 49"/>
                  <a:gd name="T15" fmla="*/ 89 h 91"/>
                  <a:gd name="T16" fmla="*/ 49 w 49"/>
                  <a:gd name="T17" fmla="*/ 89 h 91"/>
                  <a:gd name="T18" fmla="*/ 48 w 49"/>
                  <a:gd name="T19" fmla="*/ 91 h 91"/>
                  <a:gd name="T20" fmla="*/ 45 w 49"/>
                  <a:gd name="T21" fmla="*/ 90 h 91"/>
                  <a:gd name="T22" fmla="*/ 25 w 49"/>
                  <a:gd name="T23" fmla="*/ 67 h 91"/>
                  <a:gd name="T24" fmla="*/ 25 w 49"/>
                  <a:gd name="T25" fmla="*/ 60 h 91"/>
                  <a:gd name="T26" fmla="*/ 44 w 49"/>
                  <a:gd name="T27" fmla="*/ 82 h 91"/>
                  <a:gd name="T28" fmla="*/ 25 w 49"/>
                  <a:gd name="T29" fmla="*/ 22 h 91"/>
                  <a:gd name="T30" fmla="*/ 6 w 49"/>
                  <a:gd name="T31" fmla="*/ 37 h 91"/>
                  <a:gd name="T32" fmla="*/ 25 w 49"/>
                  <a:gd name="T33" fmla="*/ 60 h 91"/>
                  <a:gd name="T34" fmla="*/ 25 w 49"/>
                  <a:gd name="T35" fmla="*/ 67 h 91"/>
                  <a:gd name="T36" fmla="*/ 1 w 49"/>
                  <a:gd name="T37" fmla="*/ 38 h 91"/>
                  <a:gd name="T38" fmla="*/ 1 w 49"/>
                  <a:gd name="T39" fmla="*/ 38 h 91"/>
                  <a:gd name="T40" fmla="*/ 1 w 49"/>
                  <a:gd name="T41" fmla="*/ 38 h 91"/>
                  <a:gd name="T42" fmla="*/ 2 w 49"/>
                  <a:gd name="T43" fmla="*/ 35 h 91"/>
                  <a:gd name="T44" fmla="*/ 25 w 49"/>
                  <a:gd name="T45" fmla="*/ 16 h 91"/>
                  <a:gd name="T46" fmla="*/ 25 w 49"/>
                  <a:gd name="T47" fmla="*/ 2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91">
                    <a:moveTo>
                      <a:pt x="44" y="82"/>
                    </a:moveTo>
                    <a:cubicBezTo>
                      <a:pt x="44" y="7"/>
                      <a:pt x="44" y="7"/>
                      <a:pt x="44" y="7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6" y="0"/>
                      <a:pt x="46" y="0"/>
                    </a:cubicBezTo>
                    <a:cubicBezTo>
                      <a:pt x="48" y="0"/>
                      <a:pt x="49" y="1"/>
                      <a:pt x="49" y="2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89"/>
                      <a:pt x="48" y="90"/>
                      <a:pt x="48" y="91"/>
                    </a:cubicBezTo>
                    <a:cubicBezTo>
                      <a:pt x="47" y="91"/>
                      <a:pt x="45" y="91"/>
                      <a:pt x="45" y="9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0"/>
                      <a:pt x="25" y="60"/>
                      <a:pt x="25" y="60"/>
                    </a:cubicBezTo>
                    <a:lnTo>
                      <a:pt x="44" y="82"/>
                    </a:lnTo>
                    <a:close/>
                    <a:moveTo>
                      <a:pt x="25" y="22"/>
                    </a:moveTo>
                    <a:cubicBezTo>
                      <a:pt x="6" y="37"/>
                      <a:pt x="6" y="37"/>
                      <a:pt x="6" y="37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0" y="37"/>
                      <a:pt x="0" y="36"/>
                      <a:pt x="2" y="35"/>
                    </a:cubicBezTo>
                    <a:cubicBezTo>
                      <a:pt x="25" y="16"/>
                      <a:pt x="25" y="16"/>
                      <a:pt x="25" y="16"/>
                    </a:cubicBezTo>
                    <a:lnTo>
                      <a:pt x="2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5" name="Freeform 89"/>
              <p:cNvSpPr/>
              <p:nvPr/>
            </p:nvSpPr>
            <p:spPr bwMode="auto">
              <a:xfrm>
                <a:off x="8239126" y="1406525"/>
                <a:ext cx="14288" cy="11113"/>
              </a:xfrm>
              <a:custGeom>
                <a:avLst/>
                <a:gdLst>
                  <a:gd name="T0" fmla="*/ 3 w 6"/>
                  <a:gd name="T1" fmla="*/ 5 h 5"/>
                  <a:gd name="T2" fmla="*/ 3 w 6"/>
                  <a:gd name="T3" fmla="*/ 5 h 5"/>
                  <a:gd name="T4" fmla="*/ 3 w 6"/>
                  <a:gd name="T5" fmla="*/ 5 h 5"/>
                  <a:gd name="T6" fmla="*/ 1 w 6"/>
                  <a:gd name="T7" fmla="*/ 4 h 5"/>
                  <a:gd name="T8" fmla="*/ 1 w 6"/>
                  <a:gd name="T9" fmla="*/ 0 h 5"/>
                  <a:gd name="T10" fmla="*/ 2 w 6"/>
                  <a:gd name="T11" fmla="*/ 0 h 5"/>
                  <a:gd name="T12" fmla="*/ 3 w 6"/>
                  <a:gd name="T13" fmla="*/ 0 h 5"/>
                  <a:gd name="T14" fmla="*/ 6 w 6"/>
                  <a:gd name="T15" fmla="*/ 2 h 5"/>
                  <a:gd name="T16" fmla="*/ 6 w 6"/>
                  <a:gd name="T17" fmla="*/ 2 h 5"/>
                  <a:gd name="T18" fmla="*/ 3 w 6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5"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4"/>
                      <a:pt x="1" y="4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5" y="0"/>
                      <a:pt x="6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4"/>
                      <a:pt x="5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6" name="Freeform 90"/>
              <p:cNvSpPr/>
              <p:nvPr/>
            </p:nvSpPr>
            <p:spPr bwMode="auto">
              <a:xfrm>
                <a:off x="7907338" y="1403350"/>
                <a:ext cx="11113" cy="14288"/>
              </a:xfrm>
              <a:custGeom>
                <a:avLst/>
                <a:gdLst>
                  <a:gd name="T0" fmla="*/ 3 w 5"/>
                  <a:gd name="T1" fmla="*/ 6 h 6"/>
                  <a:gd name="T2" fmla="*/ 3 w 5"/>
                  <a:gd name="T3" fmla="*/ 6 h 6"/>
                  <a:gd name="T4" fmla="*/ 0 w 5"/>
                  <a:gd name="T5" fmla="*/ 3 h 6"/>
                  <a:gd name="T6" fmla="*/ 0 w 5"/>
                  <a:gd name="T7" fmla="*/ 3 h 6"/>
                  <a:gd name="T8" fmla="*/ 0 w 5"/>
                  <a:gd name="T9" fmla="*/ 3 h 6"/>
                  <a:gd name="T10" fmla="*/ 1 w 5"/>
                  <a:gd name="T11" fmla="*/ 1 h 6"/>
                  <a:gd name="T12" fmla="*/ 4 w 5"/>
                  <a:gd name="T13" fmla="*/ 1 h 6"/>
                  <a:gd name="T14" fmla="*/ 4 w 5"/>
                  <a:gd name="T15" fmla="*/ 1 h 6"/>
                  <a:gd name="T16" fmla="*/ 5 w 5"/>
                  <a:gd name="T17" fmla="*/ 3 h 6"/>
                  <a:gd name="T18" fmla="*/ 3 w 5"/>
                  <a:gd name="T1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5"/>
                      <a:pt x="4" y="6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7" name="Freeform 91"/>
              <p:cNvSpPr>
                <a:spLocks noEditPoints="1"/>
              </p:cNvSpPr>
              <p:nvPr/>
            </p:nvSpPr>
            <p:spPr bwMode="auto">
              <a:xfrm>
                <a:off x="7912101" y="1285875"/>
                <a:ext cx="334963" cy="131763"/>
              </a:xfrm>
              <a:custGeom>
                <a:avLst/>
                <a:gdLst>
                  <a:gd name="T0" fmla="*/ 147 w 148"/>
                  <a:gd name="T1" fmla="*/ 53 h 58"/>
                  <a:gd name="T2" fmla="*/ 148 w 148"/>
                  <a:gd name="T3" fmla="*/ 54 h 58"/>
                  <a:gd name="T4" fmla="*/ 148 w 148"/>
                  <a:gd name="T5" fmla="*/ 55 h 58"/>
                  <a:gd name="T6" fmla="*/ 146 w 148"/>
                  <a:gd name="T7" fmla="*/ 58 h 58"/>
                  <a:gd name="T8" fmla="*/ 75 w 148"/>
                  <a:gd name="T9" fmla="*/ 58 h 58"/>
                  <a:gd name="T10" fmla="*/ 75 w 148"/>
                  <a:gd name="T11" fmla="*/ 53 h 58"/>
                  <a:gd name="T12" fmla="*/ 141 w 148"/>
                  <a:gd name="T13" fmla="*/ 53 h 58"/>
                  <a:gd name="T14" fmla="*/ 101 w 148"/>
                  <a:gd name="T15" fmla="*/ 6 h 58"/>
                  <a:gd name="T16" fmla="*/ 76 w 148"/>
                  <a:gd name="T17" fmla="*/ 26 h 58"/>
                  <a:gd name="T18" fmla="*/ 75 w 148"/>
                  <a:gd name="T19" fmla="*/ 27 h 58"/>
                  <a:gd name="T20" fmla="*/ 75 w 148"/>
                  <a:gd name="T21" fmla="*/ 21 h 58"/>
                  <a:gd name="T22" fmla="*/ 100 w 148"/>
                  <a:gd name="T23" fmla="*/ 1 h 58"/>
                  <a:gd name="T24" fmla="*/ 100 w 148"/>
                  <a:gd name="T25" fmla="*/ 1 h 58"/>
                  <a:gd name="T26" fmla="*/ 104 w 148"/>
                  <a:gd name="T27" fmla="*/ 1 h 58"/>
                  <a:gd name="T28" fmla="*/ 147 w 148"/>
                  <a:gd name="T29" fmla="*/ 53 h 58"/>
                  <a:gd name="T30" fmla="*/ 75 w 148"/>
                  <a:gd name="T31" fmla="*/ 58 h 58"/>
                  <a:gd name="T32" fmla="*/ 3 w 148"/>
                  <a:gd name="T33" fmla="*/ 58 h 58"/>
                  <a:gd name="T34" fmla="*/ 3 w 148"/>
                  <a:gd name="T35" fmla="*/ 58 h 58"/>
                  <a:gd name="T36" fmla="*/ 2 w 148"/>
                  <a:gd name="T37" fmla="*/ 57 h 58"/>
                  <a:gd name="T38" fmla="*/ 1 w 148"/>
                  <a:gd name="T39" fmla="*/ 54 h 58"/>
                  <a:gd name="T40" fmla="*/ 2 w 148"/>
                  <a:gd name="T41" fmla="*/ 54 h 58"/>
                  <a:gd name="T42" fmla="*/ 2 w 148"/>
                  <a:gd name="T43" fmla="*/ 53 h 58"/>
                  <a:gd name="T44" fmla="*/ 45 w 148"/>
                  <a:gd name="T45" fmla="*/ 1 h 58"/>
                  <a:gd name="T46" fmla="*/ 45 w 148"/>
                  <a:gd name="T47" fmla="*/ 1 h 58"/>
                  <a:gd name="T48" fmla="*/ 49 w 148"/>
                  <a:gd name="T49" fmla="*/ 1 h 58"/>
                  <a:gd name="T50" fmla="*/ 75 w 148"/>
                  <a:gd name="T51" fmla="*/ 21 h 58"/>
                  <a:gd name="T52" fmla="*/ 75 w 148"/>
                  <a:gd name="T53" fmla="*/ 21 h 58"/>
                  <a:gd name="T54" fmla="*/ 75 w 148"/>
                  <a:gd name="T55" fmla="*/ 27 h 58"/>
                  <a:gd name="T56" fmla="*/ 73 w 148"/>
                  <a:gd name="T57" fmla="*/ 26 h 58"/>
                  <a:gd name="T58" fmla="*/ 48 w 148"/>
                  <a:gd name="T59" fmla="*/ 6 h 58"/>
                  <a:gd name="T60" fmla="*/ 8 w 148"/>
                  <a:gd name="T61" fmla="*/ 53 h 58"/>
                  <a:gd name="T62" fmla="*/ 75 w 148"/>
                  <a:gd name="T63" fmla="*/ 53 h 58"/>
                  <a:gd name="T64" fmla="*/ 75 w 148"/>
                  <a:gd name="T6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8" h="58">
                    <a:moveTo>
                      <a:pt x="147" y="53"/>
                    </a:moveTo>
                    <a:cubicBezTo>
                      <a:pt x="148" y="54"/>
                      <a:pt x="148" y="54"/>
                      <a:pt x="148" y="54"/>
                    </a:cubicBezTo>
                    <a:cubicBezTo>
                      <a:pt x="148" y="54"/>
                      <a:pt x="148" y="55"/>
                      <a:pt x="148" y="55"/>
                    </a:cubicBezTo>
                    <a:cubicBezTo>
                      <a:pt x="148" y="57"/>
                      <a:pt x="147" y="58"/>
                      <a:pt x="146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141" y="53"/>
                      <a:pt x="141" y="53"/>
                      <a:pt x="141" y="53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1" y="0"/>
                      <a:pt x="103" y="0"/>
                      <a:pt x="104" y="1"/>
                    </a:cubicBezTo>
                    <a:cubicBezTo>
                      <a:pt x="147" y="53"/>
                      <a:pt x="147" y="53"/>
                      <a:pt x="147" y="53"/>
                    </a:cubicBezTo>
                    <a:close/>
                    <a:moveTo>
                      <a:pt x="75" y="58"/>
                    </a:move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2" y="58"/>
                      <a:pt x="2" y="57"/>
                    </a:cubicBezTo>
                    <a:cubicBezTo>
                      <a:pt x="1" y="56"/>
                      <a:pt x="0" y="55"/>
                      <a:pt x="1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6" y="0"/>
                      <a:pt x="48" y="0"/>
                      <a:pt x="49" y="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4" y="27"/>
                      <a:pt x="73" y="27"/>
                      <a:pt x="73" y="2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75" y="53"/>
                      <a:pt x="75" y="53"/>
                      <a:pt x="75" y="53"/>
                    </a:cubicBezTo>
                    <a:lnTo>
                      <a:pt x="75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8" name="Freeform 92"/>
              <p:cNvSpPr>
                <a:spLocks noEditPoints="1"/>
              </p:cNvSpPr>
              <p:nvPr/>
            </p:nvSpPr>
            <p:spPr bwMode="auto">
              <a:xfrm>
                <a:off x="7916863" y="1195388"/>
                <a:ext cx="330200" cy="138113"/>
              </a:xfrm>
              <a:custGeom>
                <a:avLst/>
                <a:gdLst>
                  <a:gd name="T0" fmla="*/ 73 w 146"/>
                  <a:gd name="T1" fmla="*/ 56 h 61"/>
                  <a:gd name="T2" fmla="*/ 95 w 146"/>
                  <a:gd name="T3" fmla="*/ 37 h 61"/>
                  <a:gd name="T4" fmla="*/ 97 w 146"/>
                  <a:gd name="T5" fmla="*/ 36 h 61"/>
                  <a:gd name="T6" fmla="*/ 99 w 146"/>
                  <a:gd name="T7" fmla="*/ 35 h 61"/>
                  <a:gd name="T8" fmla="*/ 136 w 146"/>
                  <a:gd name="T9" fmla="*/ 5 h 61"/>
                  <a:gd name="T10" fmla="*/ 73 w 146"/>
                  <a:gd name="T11" fmla="*/ 5 h 61"/>
                  <a:gd name="T12" fmla="*/ 73 w 146"/>
                  <a:gd name="T13" fmla="*/ 0 h 61"/>
                  <a:gd name="T14" fmla="*/ 143 w 146"/>
                  <a:gd name="T15" fmla="*/ 0 h 61"/>
                  <a:gd name="T16" fmla="*/ 143 w 146"/>
                  <a:gd name="T17" fmla="*/ 0 h 61"/>
                  <a:gd name="T18" fmla="*/ 145 w 146"/>
                  <a:gd name="T19" fmla="*/ 1 h 61"/>
                  <a:gd name="T20" fmla="*/ 144 w 146"/>
                  <a:gd name="T21" fmla="*/ 4 h 61"/>
                  <a:gd name="T22" fmla="*/ 102 w 146"/>
                  <a:gd name="T23" fmla="*/ 38 h 61"/>
                  <a:gd name="T24" fmla="*/ 100 w 146"/>
                  <a:gd name="T25" fmla="*/ 40 h 61"/>
                  <a:gd name="T26" fmla="*/ 98 w 146"/>
                  <a:gd name="T27" fmla="*/ 41 h 61"/>
                  <a:gd name="T28" fmla="*/ 74 w 146"/>
                  <a:gd name="T29" fmla="*/ 61 h 61"/>
                  <a:gd name="T30" fmla="*/ 73 w 146"/>
                  <a:gd name="T31" fmla="*/ 61 h 61"/>
                  <a:gd name="T32" fmla="*/ 73 w 146"/>
                  <a:gd name="T33" fmla="*/ 56 h 61"/>
                  <a:gd name="T34" fmla="*/ 46 w 146"/>
                  <a:gd name="T35" fmla="*/ 35 h 61"/>
                  <a:gd name="T36" fmla="*/ 48 w 146"/>
                  <a:gd name="T37" fmla="*/ 36 h 61"/>
                  <a:gd name="T38" fmla="*/ 50 w 146"/>
                  <a:gd name="T39" fmla="*/ 37 h 61"/>
                  <a:gd name="T40" fmla="*/ 73 w 146"/>
                  <a:gd name="T41" fmla="*/ 56 h 61"/>
                  <a:gd name="T42" fmla="*/ 73 w 146"/>
                  <a:gd name="T43" fmla="*/ 56 h 61"/>
                  <a:gd name="T44" fmla="*/ 73 w 146"/>
                  <a:gd name="T45" fmla="*/ 61 h 61"/>
                  <a:gd name="T46" fmla="*/ 71 w 146"/>
                  <a:gd name="T47" fmla="*/ 61 h 61"/>
                  <a:gd name="T48" fmla="*/ 47 w 146"/>
                  <a:gd name="T49" fmla="*/ 41 h 61"/>
                  <a:gd name="T50" fmla="*/ 45 w 146"/>
                  <a:gd name="T51" fmla="*/ 40 h 61"/>
                  <a:gd name="T52" fmla="*/ 43 w 146"/>
                  <a:gd name="T53" fmla="*/ 38 h 61"/>
                  <a:gd name="T54" fmla="*/ 1 w 146"/>
                  <a:gd name="T55" fmla="*/ 4 h 61"/>
                  <a:gd name="T56" fmla="*/ 0 w 146"/>
                  <a:gd name="T57" fmla="*/ 2 h 61"/>
                  <a:gd name="T58" fmla="*/ 2 w 146"/>
                  <a:gd name="T59" fmla="*/ 0 h 61"/>
                  <a:gd name="T60" fmla="*/ 73 w 146"/>
                  <a:gd name="T61" fmla="*/ 0 h 61"/>
                  <a:gd name="T62" fmla="*/ 73 w 146"/>
                  <a:gd name="T63" fmla="*/ 5 h 61"/>
                  <a:gd name="T64" fmla="*/ 9 w 146"/>
                  <a:gd name="T65" fmla="*/ 5 h 61"/>
                  <a:gd name="T66" fmla="*/ 46 w 146"/>
                  <a:gd name="T67" fmla="*/ 3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6" h="61">
                    <a:moveTo>
                      <a:pt x="73" y="56"/>
                    </a:moveTo>
                    <a:cubicBezTo>
                      <a:pt x="95" y="37"/>
                      <a:pt x="95" y="37"/>
                      <a:pt x="95" y="37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136" y="5"/>
                      <a:pt x="136" y="5"/>
                      <a:pt x="136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4" y="0"/>
                      <a:pt x="144" y="0"/>
                      <a:pt x="145" y="1"/>
                    </a:cubicBezTo>
                    <a:cubicBezTo>
                      <a:pt x="146" y="2"/>
                      <a:pt x="146" y="3"/>
                      <a:pt x="144" y="4"/>
                    </a:cubicBezTo>
                    <a:cubicBezTo>
                      <a:pt x="102" y="38"/>
                      <a:pt x="102" y="38"/>
                      <a:pt x="102" y="38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74" y="61"/>
                      <a:pt x="74" y="61"/>
                      <a:pt x="74" y="61"/>
                    </a:cubicBezTo>
                    <a:cubicBezTo>
                      <a:pt x="74" y="61"/>
                      <a:pt x="73" y="61"/>
                      <a:pt x="73" y="61"/>
                    </a:cubicBezTo>
                    <a:lnTo>
                      <a:pt x="73" y="56"/>
                    </a:lnTo>
                    <a:close/>
                    <a:moveTo>
                      <a:pt x="46" y="35"/>
                    </a:moveTo>
                    <a:cubicBezTo>
                      <a:pt x="48" y="36"/>
                      <a:pt x="48" y="36"/>
                      <a:pt x="48" y="36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61"/>
                      <a:pt x="73" y="61"/>
                      <a:pt x="73" y="61"/>
                    </a:cubicBezTo>
                    <a:cubicBezTo>
                      <a:pt x="72" y="61"/>
                      <a:pt x="71" y="61"/>
                      <a:pt x="71" y="61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46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9" name="Freeform 93"/>
              <p:cNvSpPr>
                <a:spLocks noEditPoints="1"/>
              </p:cNvSpPr>
              <p:nvPr/>
            </p:nvSpPr>
            <p:spPr bwMode="auto">
              <a:xfrm>
                <a:off x="7161213" y="2211388"/>
                <a:ext cx="69850" cy="34925"/>
              </a:xfrm>
              <a:custGeom>
                <a:avLst/>
                <a:gdLst>
                  <a:gd name="T0" fmla="*/ 15 w 31"/>
                  <a:gd name="T1" fmla="*/ 0 h 16"/>
                  <a:gd name="T2" fmla="*/ 28 w 31"/>
                  <a:gd name="T3" fmla="*/ 0 h 16"/>
                  <a:gd name="T4" fmla="*/ 31 w 31"/>
                  <a:gd name="T5" fmla="*/ 2 h 16"/>
                  <a:gd name="T6" fmla="*/ 31 w 31"/>
                  <a:gd name="T7" fmla="*/ 13 h 16"/>
                  <a:gd name="T8" fmla="*/ 28 w 31"/>
                  <a:gd name="T9" fmla="*/ 16 h 16"/>
                  <a:gd name="T10" fmla="*/ 15 w 31"/>
                  <a:gd name="T11" fmla="*/ 16 h 16"/>
                  <a:gd name="T12" fmla="*/ 15 w 31"/>
                  <a:gd name="T13" fmla="*/ 11 h 16"/>
                  <a:gd name="T14" fmla="*/ 26 w 31"/>
                  <a:gd name="T15" fmla="*/ 11 h 16"/>
                  <a:gd name="T16" fmla="*/ 26 w 31"/>
                  <a:gd name="T17" fmla="*/ 5 h 16"/>
                  <a:gd name="T18" fmla="*/ 15 w 31"/>
                  <a:gd name="T19" fmla="*/ 5 h 16"/>
                  <a:gd name="T20" fmla="*/ 15 w 31"/>
                  <a:gd name="T21" fmla="*/ 0 h 16"/>
                  <a:gd name="T22" fmla="*/ 2 w 31"/>
                  <a:gd name="T23" fmla="*/ 0 h 16"/>
                  <a:gd name="T24" fmla="*/ 15 w 31"/>
                  <a:gd name="T25" fmla="*/ 0 h 16"/>
                  <a:gd name="T26" fmla="*/ 15 w 31"/>
                  <a:gd name="T27" fmla="*/ 5 h 16"/>
                  <a:gd name="T28" fmla="*/ 5 w 31"/>
                  <a:gd name="T29" fmla="*/ 5 h 16"/>
                  <a:gd name="T30" fmla="*/ 5 w 31"/>
                  <a:gd name="T31" fmla="*/ 11 h 16"/>
                  <a:gd name="T32" fmla="*/ 15 w 31"/>
                  <a:gd name="T33" fmla="*/ 11 h 16"/>
                  <a:gd name="T34" fmla="*/ 15 w 31"/>
                  <a:gd name="T35" fmla="*/ 16 h 16"/>
                  <a:gd name="T36" fmla="*/ 2 w 31"/>
                  <a:gd name="T37" fmla="*/ 16 h 16"/>
                  <a:gd name="T38" fmla="*/ 0 w 31"/>
                  <a:gd name="T39" fmla="*/ 13 h 16"/>
                  <a:gd name="T40" fmla="*/ 0 w 31"/>
                  <a:gd name="T41" fmla="*/ 2 h 16"/>
                  <a:gd name="T42" fmla="*/ 2 w 31"/>
                  <a:gd name="T4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16">
                    <a:moveTo>
                      <a:pt x="15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1" y="1"/>
                      <a:pt x="31" y="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1" y="15"/>
                      <a:pt x="30" y="16"/>
                      <a:pt x="28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0"/>
                    </a:lnTo>
                    <a:close/>
                    <a:moveTo>
                      <a:pt x="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0" name="Freeform 95"/>
              <p:cNvSpPr>
                <a:spLocks noEditPoints="1"/>
              </p:cNvSpPr>
              <p:nvPr/>
            </p:nvSpPr>
            <p:spPr bwMode="auto">
              <a:xfrm>
                <a:off x="7038976" y="2298700"/>
                <a:ext cx="131763" cy="133350"/>
              </a:xfrm>
              <a:custGeom>
                <a:avLst/>
                <a:gdLst>
                  <a:gd name="T0" fmla="*/ 29 w 58"/>
                  <a:gd name="T1" fmla="*/ 54 h 59"/>
                  <a:gd name="T2" fmla="*/ 46 w 58"/>
                  <a:gd name="T3" fmla="*/ 47 h 59"/>
                  <a:gd name="T4" fmla="*/ 47 w 58"/>
                  <a:gd name="T5" fmla="*/ 47 h 59"/>
                  <a:gd name="T6" fmla="*/ 54 w 58"/>
                  <a:gd name="T7" fmla="*/ 29 h 59"/>
                  <a:gd name="T8" fmla="*/ 46 w 58"/>
                  <a:gd name="T9" fmla="*/ 12 h 59"/>
                  <a:gd name="T10" fmla="*/ 29 w 58"/>
                  <a:gd name="T11" fmla="*/ 5 h 59"/>
                  <a:gd name="T12" fmla="*/ 29 w 58"/>
                  <a:gd name="T13" fmla="*/ 5 h 59"/>
                  <a:gd name="T14" fmla="*/ 29 w 58"/>
                  <a:gd name="T15" fmla="*/ 0 h 59"/>
                  <a:gd name="T16" fmla="*/ 29 w 58"/>
                  <a:gd name="T17" fmla="*/ 0 h 59"/>
                  <a:gd name="T18" fmla="*/ 50 w 58"/>
                  <a:gd name="T19" fmla="*/ 9 h 59"/>
                  <a:gd name="T20" fmla="*/ 58 w 58"/>
                  <a:gd name="T21" fmla="*/ 29 h 59"/>
                  <a:gd name="T22" fmla="*/ 50 w 58"/>
                  <a:gd name="T23" fmla="*/ 50 h 59"/>
                  <a:gd name="T24" fmla="*/ 50 w 58"/>
                  <a:gd name="T25" fmla="*/ 50 h 59"/>
                  <a:gd name="T26" fmla="*/ 29 w 58"/>
                  <a:gd name="T27" fmla="*/ 59 h 59"/>
                  <a:gd name="T28" fmla="*/ 29 w 58"/>
                  <a:gd name="T29" fmla="*/ 59 h 59"/>
                  <a:gd name="T30" fmla="*/ 29 w 58"/>
                  <a:gd name="T31" fmla="*/ 54 h 59"/>
                  <a:gd name="T32" fmla="*/ 29 w 58"/>
                  <a:gd name="T33" fmla="*/ 5 h 59"/>
                  <a:gd name="T34" fmla="*/ 12 w 58"/>
                  <a:gd name="T35" fmla="*/ 12 h 59"/>
                  <a:gd name="T36" fmla="*/ 5 w 58"/>
                  <a:gd name="T37" fmla="*/ 29 h 59"/>
                  <a:gd name="T38" fmla="*/ 12 w 58"/>
                  <a:gd name="T39" fmla="*/ 47 h 59"/>
                  <a:gd name="T40" fmla="*/ 12 w 58"/>
                  <a:gd name="T41" fmla="*/ 47 h 59"/>
                  <a:gd name="T42" fmla="*/ 12 w 58"/>
                  <a:gd name="T43" fmla="*/ 47 h 59"/>
                  <a:gd name="T44" fmla="*/ 29 w 58"/>
                  <a:gd name="T45" fmla="*/ 54 h 59"/>
                  <a:gd name="T46" fmla="*/ 29 w 58"/>
                  <a:gd name="T47" fmla="*/ 59 h 59"/>
                  <a:gd name="T48" fmla="*/ 9 w 58"/>
                  <a:gd name="T49" fmla="*/ 50 h 59"/>
                  <a:gd name="T50" fmla="*/ 9 w 58"/>
                  <a:gd name="T51" fmla="*/ 50 h 59"/>
                  <a:gd name="T52" fmla="*/ 0 w 58"/>
                  <a:gd name="T53" fmla="*/ 29 h 59"/>
                  <a:gd name="T54" fmla="*/ 9 w 58"/>
                  <a:gd name="T55" fmla="*/ 9 h 59"/>
                  <a:gd name="T56" fmla="*/ 9 w 58"/>
                  <a:gd name="T57" fmla="*/ 9 h 59"/>
                  <a:gd name="T58" fmla="*/ 29 w 58"/>
                  <a:gd name="T59" fmla="*/ 0 h 59"/>
                  <a:gd name="T60" fmla="*/ 29 w 58"/>
                  <a:gd name="T61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8" h="59">
                    <a:moveTo>
                      <a:pt x="29" y="54"/>
                    </a:moveTo>
                    <a:cubicBezTo>
                      <a:pt x="36" y="54"/>
                      <a:pt x="42" y="51"/>
                      <a:pt x="46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51" y="42"/>
                      <a:pt x="54" y="36"/>
                      <a:pt x="54" y="29"/>
                    </a:cubicBezTo>
                    <a:cubicBezTo>
                      <a:pt x="54" y="23"/>
                      <a:pt x="51" y="17"/>
                      <a:pt x="46" y="12"/>
                    </a:cubicBezTo>
                    <a:cubicBezTo>
                      <a:pt x="42" y="8"/>
                      <a:pt x="36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7" y="0"/>
                      <a:pt x="44" y="4"/>
                      <a:pt x="50" y="9"/>
                    </a:cubicBezTo>
                    <a:cubicBezTo>
                      <a:pt x="55" y="14"/>
                      <a:pt x="58" y="21"/>
                      <a:pt x="58" y="29"/>
                    </a:cubicBezTo>
                    <a:cubicBezTo>
                      <a:pt x="58" y="37"/>
                      <a:pt x="55" y="45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4" y="55"/>
                      <a:pt x="37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4"/>
                      <a:pt x="29" y="54"/>
                      <a:pt x="29" y="54"/>
                    </a:cubicBezTo>
                    <a:close/>
                    <a:moveTo>
                      <a:pt x="29" y="5"/>
                    </a:moveTo>
                    <a:cubicBezTo>
                      <a:pt x="22" y="5"/>
                      <a:pt x="16" y="8"/>
                      <a:pt x="12" y="12"/>
                    </a:cubicBezTo>
                    <a:cubicBezTo>
                      <a:pt x="8" y="17"/>
                      <a:pt x="5" y="23"/>
                      <a:pt x="5" y="29"/>
                    </a:cubicBezTo>
                    <a:cubicBezTo>
                      <a:pt x="5" y="36"/>
                      <a:pt x="8" y="42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6" y="51"/>
                      <a:pt x="22" y="54"/>
                      <a:pt x="29" y="54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1" y="59"/>
                      <a:pt x="14" y="55"/>
                      <a:pt x="9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3" y="45"/>
                      <a:pt x="0" y="37"/>
                      <a:pt x="0" y="29"/>
                    </a:cubicBezTo>
                    <a:cubicBezTo>
                      <a:pt x="0" y="21"/>
                      <a:pt x="3" y="14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4" y="4"/>
                      <a:pt x="21" y="0"/>
                      <a:pt x="29" y="0"/>
                    </a:cubicBezTo>
                    <a:lnTo>
                      <a:pt x="2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1" name="Freeform 97"/>
              <p:cNvSpPr>
                <a:spLocks noEditPoints="1"/>
              </p:cNvSpPr>
              <p:nvPr/>
            </p:nvSpPr>
            <p:spPr bwMode="auto">
              <a:xfrm>
                <a:off x="8535988" y="320675"/>
                <a:ext cx="39688" cy="74613"/>
              </a:xfrm>
              <a:custGeom>
                <a:avLst/>
                <a:gdLst>
                  <a:gd name="T0" fmla="*/ 9 w 18"/>
                  <a:gd name="T1" fmla="*/ 0 h 33"/>
                  <a:gd name="T2" fmla="*/ 16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6 w 18"/>
                  <a:gd name="T9" fmla="*/ 33 h 33"/>
                  <a:gd name="T10" fmla="*/ 9 w 18"/>
                  <a:gd name="T11" fmla="*/ 33 h 33"/>
                  <a:gd name="T12" fmla="*/ 9 w 18"/>
                  <a:gd name="T13" fmla="*/ 29 h 33"/>
                  <a:gd name="T14" fmla="*/ 13 w 18"/>
                  <a:gd name="T15" fmla="*/ 29 h 33"/>
                  <a:gd name="T16" fmla="*/ 13 w 18"/>
                  <a:gd name="T17" fmla="*/ 5 h 33"/>
                  <a:gd name="T18" fmla="*/ 9 w 18"/>
                  <a:gd name="T19" fmla="*/ 5 h 33"/>
                  <a:gd name="T20" fmla="*/ 9 w 18"/>
                  <a:gd name="T21" fmla="*/ 0 h 33"/>
                  <a:gd name="T22" fmla="*/ 3 w 18"/>
                  <a:gd name="T23" fmla="*/ 0 h 33"/>
                  <a:gd name="T24" fmla="*/ 9 w 18"/>
                  <a:gd name="T25" fmla="*/ 0 h 33"/>
                  <a:gd name="T26" fmla="*/ 9 w 18"/>
                  <a:gd name="T27" fmla="*/ 5 h 33"/>
                  <a:gd name="T28" fmla="*/ 5 w 18"/>
                  <a:gd name="T29" fmla="*/ 5 h 33"/>
                  <a:gd name="T30" fmla="*/ 5 w 18"/>
                  <a:gd name="T31" fmla="*/ 29 h 33"/>
                  <a:gd name="T32" fmla="*/ 9 w 18"/>
                  <a:gd name="T33" fmla="*/ 29 h 33"/>
                  <a:gd name="T34" fmla="*/ 9 w 18"/>
                  <a:gd name="T35" fmla="*/ 33 h 33"/>
                  <a:gd name="T36" fmla="*/ 3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3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7" y="33"/>
                      <a:pt x="16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3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2" name="Freeform 98"/>
              <p:cNvSpPr>
                <a:spLocks noEditPoints="1"/>
              </p:cNvSpPr>
              <p:nvPr/>
            </p:nvSpPr>
            <p:spPr bwMode="auto">
              <a:xfrm>
                <a:off x="8607426" y="357188"/>
                <a:ext cx="41275" cy="74613"/>
              </a:xfrm>
              <a:custGeom>
                <a:avLst/>
                <a:gdLst>
                  <a:gd name="T0" fmla="*/ 9 w 18"/>
                  <a:gd name="T1" fmla="*/ 0 h 33"/>
                  <a:gd name="T2" fmla="*/ 15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5 w 18"/>
                  <a:gd name="T9" fmla="*/ 33 h 33"/>
                  <a:gd name="T10" fmla="*/ 9 w 18"/>
                  <a:gd name="T11" fmla="*/ 33 h 33"/>
                  <a:gd name="T12" fmla="*/ 9 w 18"/>
                  <a:gd name="T13" fmla="*/ 28 h 33"/>
                  <a:gd name="T14" fmla="*/ 13 w 18"/>
                  <a:gd name="T15" fmla="*/ 28 h 33"/>
                  <a:gd name="T16" fmla="*/ 13 w 18"/>
                  <a:gd name="T17" fmla="*/ 4 h 33"/>
                  <a:gd name="T18" fmla="*/ 9 w 18"/>
                  <a:gd name="T19" fmla="*/ 4 h 33"/>
                  <a:gd name="T20" fmla="*/ 9 w 18"/>
                  <a:gd name="T21" fmla="*/ 0 h 33"/>
                  <a:gd name="T22" fmla="*/ 2 w 18"/>
                  <a:gd name="T23" fmla="*/ 0 h 33"/>
                  <a:gd name="T24" fmla="*/ 9 w 18"/>
                  <a:gd name="T25" fmla="*/ 0 h 33"/>
                  <a:gd name="T26" fmla="*/ 9 w 18"/>
                  <a:gd name="T27" fmla="*/ 4 h 33"/>
                  <a:gd name="T28" fmla="*/ 5 w 18"/>
                  <a:gd name="T29" fmla="*/ 4 h 33"/>
                  <a:gd name="T30" fmla="*/ 5 w 18"/>
                  <a:gd name="T31" fmla="*/ 28 h 33"/>
                  <a:gd name="T32" fmla="*/ 9 w 18"/>
                  <a:gd name="T33" fmla="*/ 28 h 33"/>
                  <a:gd name="T34" fmla="*/ 9 w 18"/>
                  <a:gd name="T35" fmla="*/ 33 h 33"/>
                  <a:gd name="T36" fmla="*/ 2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2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7" y="33"/>
                      <a:pt x="1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3" name="Freeform 99"/>
              <p:cNvSpPr>
                <a:spLocks noEditPoints="1"/>
              </p:cNvSpPr>
              <p:nvPr/>
            </p:nvSpPr>
            <p:spPr bwMode="auto">
              <a:xfrm>
                <a:off x="8680451" y="320675"/>
                <a:ext cx="41275" cy="74613"/>
              </a:xfrm>
              <a:custGeom>
                <a:avLst/>
                <a:gdLst>
                  <a:gd name="T0" fmla="*/ 9 w 18"/>
                  <a:gd name="T1" fmla="*/ 0 h 33"/>
                  <a:gd name="T2" fmla="*/ 15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5 w 18"/>
                  <a:gd name="T9" fmla="*/ 33 h 33"/>
                  <a:gd name="T10" fmla="*/ 9 w 18"/>
                  <a:gd name="T11" fmla="*/ 33 h 33"/>
                  <a:gd name="T12" fmla="*/ 9 w 18"/>
                  <a:gd name="T13" fmla="*/ 29 h 33"/>
                  <a:gd name="T14" fmla="*/ 13 w 18"/>
                  <a:gd name="T15" fmla="*/ 29 h 33"/>
                  <a:gd name="T16" fmla="*/ 13 w 18"/>
                  <a:gd name="T17" fmla="*/ 5 h 33"/>
                  <a:gd name="T18" fmla="*/ 9 w 18"/>
                  <a:gd name="T19" fmla="*/ 5 h 33"/>
                  <a:gd name="T20" fmla="*/ 9 w 18"/>
                  <a:gd name="T21" fmla="*/ 0 h 33"/>
                  <a:gd name="T22" fmla="*/ 2 w 18"/>
                  <a:gd name="T23" fmla="*/ 0 h 33"/>
                  <a:gd name="T24" fmla="*/ 9 w 18"/>
                  <a:gd name="T25" fmla="*/ 0 h 33"/>
                  <a:gd name="T26" fmla="*/ 9 w 18"/>
                  <a:gd name="T27" fmla="*/ 5 h 33"/>
                  <a:gd name="T28" fmla="*/ 5 w 18"/>
                  <a:gd name="T29" fmla="*/ 5 h 33"/>
                  <a:gd name="T30" fmla="*/ 5 w 18"/>
                  <a:gd name="T31" fmla="*/ 29 h 33"/>
                  <a:gd name="T32" fmla="*/ 9 w 18"/>
                  <a:gd name="T33" fmla="*/ 29 h 33"/>
                  <a:gd name="T34" fmla="*/ 9 w 18"/>
                  <a:gd name="T35" fmla="*/ 33 h 33"/>
                  <a:gd name="T36" fmla="*/ 2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2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6" y="33"/>
                      <a:pt x="1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4" name="Freeform 100"/>
              <p:cNvSpPr>
                <a:spLocks noEditPoints="1"/>
              </p:cNvSpPr>
              <p:nvPr/>
            </p:nvSpPr>
            <p:spPr bwMode="auto">
              <a:xfrm>
                <a:off x="8751888" y="357188"/>
                <a:ext cx="39688" cy="74613"/>
              </a:xfrm>
              <a:custGeom>
                <a:avLst/>
                <a:gdLst>
                  <a:gd name="T0" fmla="*/ 8 w 17"/>
                  <a:gd name="T1" fmla="*/ 0 h 33"/>
                  <a:gd name="T2" fmla="*/ 15 w 17"/>
                  <a:gd name="T3" fmla="*/ 0 h 33"/>
                  <a:gd name="T4" fmla="*/ 17 w 17"/>
                  <a:gd name="T5" fmla="*/ 2 h 33"/>
                  <a:gd name="T6" fmla="*/ 17 w 17"/>
                  <a:gd name="T7" fmla="*/ 31 h 33"/>
                  <a:gd name="T8" fmla="*/ 15 w 17"/>
                  <a:gd name="T9" fmla="*/ 33 h 33"/>
                  <a:gd name="T10" fmla="*/ 8 w 17"/>
                  <a:gd name="T11" fmla="*/ 33 h 33"/>
                  <a:gd name="T12" fmla="*/ 8 w 17"/>
                  <a:gd name="T13" fmla="*/ 28 h 33"/>
                  <a:gd name="T14" fmla="*/ 13 w 17"/>
                  <a:gd name="T15" fmla="*/ 28 h 33"/>
                  <a:gd name="T16" fmla="*/ 13 w 17"/>
                  <a:gd name="T17" fmla="*/ 4 h 33"/>
                  <a:gd name="T18" fmla="*/ 8 w 17"/>
                  <a:gd name="T19" fmla="*/ 4 h 33"/>
                  <a:gd name="T20" fmla="*/ 8 w 17"/>
                  <a:gd name="T21" fmla="*/ 0 h 33"/>
                  <a:gd name="T22" fmla="*/ 2 w 17"/>
                  <a:gd name="T23" fmla="*/ 0 h 33"/>
                  <a:gd name="T24" fmla="*/ 8 w 17"/>
                  <a:gd name="T25" fmla="*/ 0 h 33"/>
                  <a:gd name="T26" fmla="*/ 8 w 17"/>
                  <a:gd name="T27" fmla="*/ 4 h 33"/>
                  <a:gd name="T28" fmla="*/ 4 w 17"/>
                  <a:gd name="T29" fmla="*/ 4 h 33"/>
                  <a:gd name="T30" fmla="*/ 4 w 17"/>
                  <a:gd name="T31" fmla="*/ 28 h 33"/>
                  <a:gd name="T32" fmla="*/ 8 w 17"/>
                  <a:gd name="T33" fmla="*/ 28 h 33"/>
                  <a:gd name="T34" fmla="*/ 8 w 17"/>
                  <a:gd name="T35" fmla="*/ 33 h 33"/>
                  <a:gd name="T36" fmla="*/ 2 w 17"/>
                  <a:gd name="T37" fmla="*/ 33 h 33"/>
                  <a:gd name="T38" fmla="*/ 0 w 17"/>
                  <a:gd name="T39" fmla="*/ 31 h 33"/>
                  <a:gd name="T40" fmla="*/ 0 w 17"/>
                  <a:gd name="T41" fmla="*/ 2 h 33"/>
                  <a:gd name="T42" fmla="*/ 2 w 17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3">
                    <a:moveTo>
                      <a:pt x="8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2"/>
                      <a:pt x="16" y="33"/>
                      <a:pt x="15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8" y="0"/>
                    </a:lnTo>
                    <a:close/>
                    <a:moveTo>
                      <a:pt x="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5" name="Freeform 101"/>
              <p:cNvSpPr>
                <a:spLocks noEditPoints="1"/>
              </p:cNvSpPr>
              <p:nvPr/>
            </p:nvSpPr>
            <p:spPr bwMode="auto">
              <a:xfrm>
                <a:off x="7672388" y="4024313"/>
                <a:ext cx="47625" cy="47625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0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16 h 21"/>
                  <a:gd name="T14" fmla="*/ 14 w 21"/>
                  <a:gd name="T15" fmla="*/ 14 h 21"/>
                  <a:gd name="T16" fmla="*/ 14 w 21"/>
                  <a:gd name="T17" fmla="*/ 14 h 21"/>
                  <a:gd name="T18" fmla="*/ 16 w 21"/>
                  <a:gd name="T19" fmla="*/ 10 h 21"/>
                  <a:gd name="T20" fmla="*/ 14 w 21"/>
                  <a:gd name="T21" fmla="*/ 6 h 21"/>
                  <a:gd name="T22" fmla="*/ 10 w 21"/>
                  <a:gd name="T23" fmla="*/ 5 h 21"/>
                  <a:gd name="T24" fmla="*/ 10 w 21"/>
                  <a:gd name="T25" fmla="*/ 0 h 21"/>
                  <a:gd name="T26" fmla="*/ 10 w 21"/>
                  <a:gd name="T27" fmla="*/ 0 h 21"/>
                  <a:gd name="T28" fmla="*/ 10 w 21"/>
                  <a:gd name="T29" fmla="*/ 0 h 21"/>
                  <a:gd name="T30" fmla="*/ 10 w 21"/>
                  <a:gd name="T31" fmla="*/ 5 h 21"/>
                  <a:gd name="T32" fmla="*/ 10 w 21"/>
                  <a:gd name="T33" fmla="*/ 5 h 21"/>
                  <a:gd name="T34" fmla="*/ 6 w 21"/>
                  <a:gd name="T35" fmla="*/ 6 h 21"/>
                  <a:gd name="T36" fmla="*/ 6 w 21"/>
                  <a:gd name="T37" fmla="*/ 6 h 21"/>
                  <a:gd name="T38" fmla="*/ 5 w 21"/>
                  <a:gd name="T39" fmla="*/ 10 h 21"/>
                  <a:gd name="T40" fmla="*/ 6 w 21"/>
                  <a:gd name="T41" fmla="*/ 14 h 21"/>
                  <a:gd name="T42" fmla="*/ 10 w 21"/>
                  <a:gd name="T43" fmla="*/ 16 h 21"/>
                  <a:gd name="T44" fmla="*/ 10 w 21"/>
                  <a:gd name="T45" fmla="*/ 16 h 21"/>
                  <a:gd name="T46" fmla="*/ 10 w 21"/>
                  <a:gd name="T47" fmla="*/ 21 h 21"/>
                  <a:gd name="T48" fmla="*/ 10 w 21"/>
                  <a:gd name="T49" fmla="*/ 21 h 21"/>
                  <a:gd name="T50" fmla="*/ 3 w 21"/>
                  <a:gd name="T51" fmla="*/ 18 h 21"/>
                  <a:gd name="T52" fmla="*/ 0 w 21"/>
                  <a:gd name="T53" fmla="*/ 10 h 21"/>
                  <a:gd name="T54" fmla="*/ 3 w 21"/>
                  <a:gd name="T55" fmla="*/ 3 h 21"/>
                  <a:gd name="T56" fmla="*/ 3 w 21"/>
                  <a:gd name="T57" fmla="*/ 3 h 21"/>
                  <a:gd name="T58" fmla="*/ 10 w 21"/>
                  <a:gd name="T5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9" y="5"/>
                      <a:pt x="21" y="7"/>
                      <a:pt x="21" y="10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7"/>
                      <a:pt x="14" y="6"/>
                    </a:cubicBezTo>
                    <a:cubicBezTo>
                      <a:pt x="13" y="5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9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19"/>
                      <a:pt x="3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6" name="Freeform 102"/>
              <p:cNvSpPr>
                <a:spLocks noEditPoints="1"/>
              </p:cNvSpPr>
              <p:nvPr/>
            </p:nvSpPr>
            <p:spPr bwMode="auto">
              <a:xfrm>
                <a:off x="7708901" y="3984625"/>
                <a:ext cx="38100" cy="39688"/>
              </a:xfrm>
              <a:custGeom>
                <a:avLst/>
                <a:gdLst>
                  <a:gd name="T0" fmla="*/ 8 w 17"/>
                  <a:gd name="T1" fmla="*/ 0 h 17"/>
                  <a:gd name="T2" fmla="*/ 14 w 17"/>
                  <a:gd name="T3" fmla="*/ 3 h 17"/>
                  <a:gd name="T4" fmla="*/ 17 w 17"/>
                  <a:gd name="T5" fmla="*/ 9 h 17"/>
                  <a:gd name="T6" fmla="*/ 14 w 17"/>
                  <a:gd name="T7" fmla="*/ 15 h 17"/>
                  <a:gd name="T8" fmla="*/ 14 w 17"/>
                  <a:gd name="T9" fmla="*/ 15 h 17"/>
                  <a:gd name="T10" fmla="*/ 14 w 17"/>
                  <a:gd name="T11" fmla="*/ 15 h 17"/>
                  <a:gd name="T12" fmla="*/ 8 w 17"/>
                  <a:gd name="T13" fmla="*/ 17 h 17"/>
                  <a:gd name="T14" fmla="*/ 8 w 17"/>
                  <a:gd name="T15" fmla="*/ 17 h 17"/>
                  <a:gd name="T16" fmla="*/ 8 w 17"/>
                  <a:gd name="T17" fmla="*/ 13 h 17"/>
                  <a:gd name="T18" fmla="*/ 8 w 17"/>
                  <a:gd name="T19" fmla="*/ 13 h 17"/>
                  <a:gd name="T20" fmla="*/ 11 w 17"/>
                  <a:gd name="T21" fmla="*/ 12 h 17"/>
                  <a:gd name="T22" fmla="*/ 11 w 17"/>
                  <a:gd name="T23" fmla="*/ 12 h 17"/>
                  <a:gd name="T24" fmla="*/ 12 w 17"/>
                  <a:gd name="T25" fmla="*/ 9 h 17"/>
                  <a:gd name="T26" fmla="*/ 11 w 17"/>
                  <a:gd name="T27" fmla="*/ 6 h 17"/>
                  <a:gd name="T28" fmla="*/ 8 w 17"/>
                  <a:gd name="T29" fmla="*/ 5 h 17"/>
                  <a:gd name="T30" fmla="*/ 8 w 17"/>
                  <a:gd name="T31" fmla="*/ 5 h 17"/>
                  <a:gd name="T32" fmla="*/ 8 w 17"/>
                  <a:gd name="T33" fmla="*/ 0 h 17"/>
                  <a:gd name="T34" fmla="*/ 8 w 17"/>
                  <a:gd name="T35" fmla="*/ 17 h 17"/>
                  <a:gd name="T36" fmla="*/ 2 w 17"/>
                  <a:gd name="T37" fmla="*/ 15 h 17"/>
                  <a:gd name="T38" fmla="*/ 2 w 17"/>
                  <a:gd name="T39" fmla="*/ 15 h 17"/>
                  <a:gd name="T40" fmla="*/ 2 w 17"/>
                  <a:gd name="T41" fmla="*/ 15 h 17"/>
                  <a:gd name="T42" fmla="*/ 0 w 17"/>
                  <a:gd name="T43" fmla="*/ 9 h 17"/>
                  <a:gd name="T44" fmla="*/ 2 w 17"/>
                  <a:gd name="T45" fmla="*/ 3 h 17"/>
                  <a:gd name="T46" fmla="*/ 2 w 17"/>
                  <a:gd name="T47" fmla="*/ 3 h 17"/>
                  <a:gd name="T48" fmla="*/ 8 w 17"/>
                  <a:gd name="T49" fmla="*/ 0 h 17"/>
                  <a:gd name="T50" fmla="*/ 8 w 17"/>
                  <a:gd name="T51" fmla="*/ 5 h 17"/>
                  <a:gd name="T52" fmla="*/ 6 w 17"/>
                  <a:gd name="T53" fmla="*/ 6 h 17"/>
                  <a:gd name="T54" fmla="*/ 6 w 17"/>
                  <a:gd name="T55" fmla="*/ 6 h 17"/>
                  <a:gd name="T56" fmla="*/ 6 w 17"/>
                  <a:gd name="T57" fmla="*/ 6 h 17"/>
                  <a:gd name="T58" fmla="*/ 5 w 17"/>
                  <a:gd name="T59" fmla="*/ 9 h 17"/>
                  <a:gd name="T60" fmla="*/ 6 w 17"/>
                  <a:gd name="T61" fmla="*/ 12 h 17"/>
                  <a:gd name="T62" fmla="*/ 6 w 17"/>
                  <a:gd name="T63" fmla="*/ 12 h 17"/>
                  <a:gd name="T64" fmla="*/ 8 w 17"/>
                  <a:gd name="T65" fmla="*/ 13 h 17"/>
                  <a:gd name="T66" fmla="*/ 8 w 17"/>
                  <a:gd name="T6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" h="17">
                    <a:moveTo>
                      <a:pt x="8" y="0"/>
                    </a:moveTo>
                    <a:cubicBezTo>
                      <a:pt x="11" y="0"/>
                      <a:pt x="13" y="1"/>
                      <a:pt x="14" y="3"/>
                    </a:cubicBezTo>
                    <a:cubicBezTo>
                      <a:pt x="16" y="4"/>
                      <a:pt x="17" y="7"/>
                      <a:pt x="17" y="9"/>
                    </a:cubicBezTo>
                    <a:cubicBezTo>
                      <a:pt x="17" y="11"/>
                      <a:pt x="16" y="13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7"/>
                      <a:pt x="11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1"/>
                      <a:pt x="12" y="10"/>
                      <a:pt x="12" y="9"/>
                    </a:cubicBezTo>
                    <a:cubicBezTo>
                      <a:pt x="12" y="8"/>
                      <a:pt x="12" y="7"/>
                      <a:pt x="11" y="6"/>
                    </a:cubicBezTo>
                    <a:cubicBezTo>
                      <a:pt x="10" y="6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  <a:moveTo>
                      <a:pt x="8" y="17"/>
                    </a:moveTo>
                    <a:cubicBezTo>
                      <a:pt x="6" y="17"/>
                      <a:pt x="4" y="17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3"/>
                      <a:pt x="0" y="11"/>
                      <a:pt x="0" y="9"/>
                    </a:cubicBezTo>
                    <a:cubicBezTo>
                      <a:pt x="0" y="7"/>
                      <a:pt x="1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7" y="13"/>
                      <a:pt x="8" y="13"/>
                    </a:cubicBezTo>
                    <a:lnTo>
                      <a:pt x="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7" name="Freeform 103"/>
              <p:cNvSpPr>
                <a:spLocks noEditPoints="1"/>
              </p:cNvSpPr>
              <p:nvPr/>
            </p:nvSpPr>
            <p:spPr bwMode="auto">
              <a:xfrm>
                <a:off x="7681913" y="3938588"/>
                <a:ext cx="28575" cy="28575"/>
              </a:xfrm>
              <a:custGeom>
                <a:avLst/>
                <a:gdLst>
                  <a:gd name="T0" fmla="*/ 6 w 13"/>
                  <a:gd name="T1" fmla="*/ 0 h 13"/>
                  <a:gd name="T2" fmla="*/ 11 w 13"/>
                  <a:gd name="T3" fmla="*/ 2 h 13"/>
                  <a:gd name="T4" fmla="*/ 11 w 13"/>
                  <a:gd name="T5" fmla="*/ 2 h 13"/>
                  <a:gd name="T6" fmla="*/ 13 w 13"/>
                  <a:gd name="T7" fmla="*/ 7 h 13"/>
                  <a:gd name="T8" fmla="*/ 11 w 13"/>
                  <a:gd name="T9" fmla="*/ 11 h 13"/>
                  <a:gd name="T10" fmla="*/ 11 w 13"/>
                  <a:gd name="T11" fmla="*/ 11 h 13"/>
                  <a:gd name="T12" fmla="*/ 6 w 13"/>
                  <a:gd name="T13" fmla="*/ 13 h 13"/>
                  <a:gd name="T14" fmla="*/ 6 w 13"/>
                  <a:gd name="T15" fmla="*/ 9 h 13"/>
                  <a:gd name="T16" fmla="*/ 8 w 13"/>
                  <a:gd name="T17" fmla="*/ 8 h 13"/>
                  <a:gd name="T18" fmla="*/ 8 w 13"/>
                  <a:gd name="T19" fmla="*/ 8 h 13"/>
                  <a:gd name="T20" fmla="*/ 8 w 13"/>
                  <a:gd name="T21" fmla="*/ 7 h 13"/>
                  <a:gd name="T22" fmla="*/ 8 w 13"/>
                  <a:gd name="T23" fmla="*/ 5 h 13"/>
                  <a:gd name="T24" fmla="*/ 8 w 13"/>
                  <a:gd name="T25" fmla="*/ 5 h 13"/>
                  <a:gd name="T26" fmla="*/ 6 w 13"/>
                  <a:gd name="T27" fmla="*/ 5 h 13"/>
                  <a:gd name="T28" fmla="*/ 6 w 13"/>
                  <a:gd name="T29" fmla="*/ 0 h 13"/>
                  <a:gd name="T30" fmla="*/ 6 w 13"/>
                  <a:gd name="T31" fmla="*/ 13 h 13"/>
                  <a:gd name="T32" fmla="*/ 1 w 13"/>
                  <a:gd name="T33" fmla="*/ 11 h 13"/>
                  <a:gd name="T34" fmla="*/ 0 w 13"/>
                  <a:gd name="T35" fmla="*/ 7 h 13"/>
                  <a:gd name="T36" fmla="*/ 1 w 13"/>
                  <a:gd name="T37" fmla="*/ 2 h 13"/>
                  <a:gd name="T38" fmla="*/ 1 w 13"/>
                  <a:gd name="T39" fmla="*/ 2 h 13"/>
                  <a:gd name="T40" fmla="*/ 6 w 13"/>
                  <a:gd name="T41" fmla="*/ 0 h 13"/>
                  <a:gd name="T42" fmla="*/ 6 w 13"/>
                  <a:gd name="T43" fmla="*/ 5 h 13"/>
                  <a:gd name="T44" fmla="*/ 5 w 13"/>
                  <a:gd name="T45" fmla="*/ 5 h 13"/>
                  <a:gd name="T46" fmla="*/ 5 w 13"/>
                  <a:gd name="T47" fmla="*/ 5 h 13"/>
                  <a:gd name="T48" fmla="*/ 5 w 13"/>
                  <a:gd name="T49" fmla="*/ 5 h 13"/>
                  <a:gd name="T50" fmla="*/ 4 w 13"/>
                  <a:gd name="T51" fmla="*/ 7 h 13"/>
                  <a:gd name="T52" fmla="*/ 5 w 13"/>
                  <a:gd name="T53" fmla="*/ 8 h 13"/>
                  <a:gd name="T54" fmla="*/ 6 w 13"/>
                  <a:gd name="T55" fmla="*/ 9 h 13"/>
                  <a:gd name="T56" fmla="*/ 6 w 13"/>
                  <a:gd name="T5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" h="13">
                    <a:moveTo>
                      <a:pt x="6" y="0"/>
                    </a:moveTo>
                    <a:cubicBezTo>
                      <a:pt x="8" y="0"/>
                      <a:pt x="10" y="1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3"/>
                      <a:pt x="13" y="5"/>
                      <a:pt x="13" y="7"/>
                    </a:cubicBezTo>
                    <a:cubicBezTo>
                      <a:pt x="13" y="8"/>
                      <a:pt x="12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3"/>
                      <a:pt x="8" y="13"/>
                      <a:pt x="6" y="13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7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ubicBezTo>
                      <a:pt x="8" y="6"/>
                      <a:pt x="8" y="6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6" y="5"/>
                    </a:cubicBezTo>
                    <a:lnTo>
                      <a:pt x="6" y="0"/>
                    </a:lnTo>
                    <a:close/>
                    <a:moveTo>
                      <a:pt x="6" y="13"/>
                    </a:moveTo>
                    <a:cubicBezTo>
                      <a:pt x="4" y="13"/>
                      <a:pt x="3" y="13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4" y="6"/>
                      <a:pt x="4" y="7"/>
                    </a:cubicBezTo>
                    <a:cubicBezTo>
                      <a:pt x="4" y="7"/>
                      <a:pt x="5" y="8"/>
                      <a:pt x="5" y="8"/>
                    </a:cubicBezTo>
                    <a:cubicBezTo>
                      <a:pt x="5" y="8"/>
                      <a:pt x="6" y="9"/>
                      <a:pt x="6" y="9"/>
                    </a:cubicBez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8" name="Freeform 104"/>
              <p:cNvSpPr>
                <a:spLocks noEditPoints="1"/>
              </p:cNvSpPr>
              <p:nvPr/>
            </p:nvSpPr>
            <p:spPr bwMode="auto">
              <a:xfrm>
                <a:off x="7672388" y="3859213"/>
                <a:ext cx="47625" cy="44450"/>
              </a:xfrm>
              <a:custGeom>
                <a:avLst/>
                <a:gdLst>
                  <a:gd name="T0" fmla="*/ 10 w 21"/>
                  <a:gd name="T1" fmla="*/ 0 h 20"/>
                  <a:gd name="T2" fmla="*/ 18 w 21"/>
                  <a:gd name="T3" fmla="*/ 3 h 20"/>
                  <a:gd name="T4" fmla="*/ 18 w 21"/>
                  <a:gd name="T5" fmla="*/ 3 h 20"/>
                  <a:gd name="T6" fmla="*/ 21 w 21"/>
                  <a:gd name="T7" fmla="*/ 10 h 20"/>
                  <a:gd name="T8" fmla="*/ 18 w 21"/>
                  <a:gd name="T9" fmla="*/ 17 h 20"/>
                  <a:gd name="T10" fmla="*/ 18 w 21"/>
                  <a:gd name="T11" fmla="*/ 17 h 20"/>
                  <a:gd name="T12" fmla="*/ 10 w 21"/>
                  <a:gd name="T13" fmla="*/ 20 h 20"/>
                  <a:gd name="T14" fmla="*/ 10 w 21"/>
                  <a:gd name="T15" fmla="*/ 16 h 20"/>
                  <a:gd name="T16" fmla="*/ 14 w 21"/>
                  <a:gd name="T17" fmla="*/ 14 h 20"/>
                  <a:gd name="T18" fmla="*/ 14 w 21"/>
                  <a:gd name="T19" fmla="*/ 14 h 20"/>
                  <a:gd name="T20" fmla="*/ 16 w 21"/>
                  <a:gd name="T21" fmla="*/ 10 h 20"/>
                  <a:gd name="T22" fmla="*/ 14 w 21"/>
                  <a:gd name="T23" fmla="*/ 6 h 20"/>
                  <a:gd name="T24" fmla="*/ 14 w 21"/>
                  <a:gd name="T25" fmla="*/ 6 h 20"/>
                  <a:gd name="T26" fmla="*/ 10 w 21"/>
                  <a:gd name="T27" fmla="*/ 4 h 20"/>
                  <a:gd name="T28" fmla="*/ 10 w 21"/>
                  <a:gd name="T29" fmla="*/ 0 h 20"/>
                  <a:gd name="T30" fmla="*/ 10 w 21"/>
                  <a:gd name="T31" fmla="*/ 0 h 20"/>
                  <a:gd name="T32" fmla="*/ 10 w 21"/>
                  <a:gd name="T33" fmla="*/ 0 h 20"/>
                  <a:gd name="T34" fmla="*/ 10 w 21"/>
                  <a:gd name="T35" fmla="*/ 4 h 20"/>
                  <a:gd name="T36" fmla="*/ 10 w 21"/>
                  <a:gd name="T37" fmla="*/ 4 h 20"/>
                  <a:gd name="T38" fmla="*/ 6 w 21"/>
                  <a:gd name="T39" fmla="*/ 6 h 20"/>
                  <a:gd name="T40" fmla="*/ 5 w 21"/>
                  <a:gd name="T41" fmla="*/ 10 h 20"/>
                  <a:gd name="T42" fmla="*/ 6 w 21"/>
                  <a:gd name="T43" fmla="*/ 14 h 20"/>
                  <a:gd name="T44" fmla="*/ 6 w 21"/>
                  <a:gd name="T45" fmla="*/ 14 h 20"/>
                  <a:gd name="T46" fmla="*/ 6 w 21"/>
                  <a:gd name="T47" fmla="*/ 14 h 20"/>
                  <a:gd name="T48" fmla="*/ 10 w 21"/>
                  <a:gd name="T49" fmla="*/ 16 h 20"/>
                  <a:gd name="T50" fmla="*/ 10 w 21"/>
                  <a:gd name="T51" fmla="*/ 16 h 20"/>
                  <a:gd name="T52" fmla="*/ 10 w 21"/>
                  <a:gd name="T53" fmla="*/ 20 h 20"/>
                  <a:gd name="T54" fmla="*/ 10 w 21"/>
                  <a:gd name="T55" fmla="*/ 20 h 20"/>
                  <a:gd name="T56" fmla="*/ 3 w 21"/>
                  <a:gd name="T57" fmla="*/ 17 h 20"/>
                  <a:gd name="T58" fmla="*/ 3 w 21"/>
                  <a:gd name="T59" fmla="*/ 17 h 20"/>
                  <a:gd name="T60" fmla="*/ 0 w 21"/>
                  <a:gd name="T61" fmla="*/ 10 h 20"/>
                  <a:gd name="T62" fmla="*/ 3 w 21"/>
                  <a:gd name="T63" fmla="*/ 3 h 20"/>
                  <a:gd name="T64" fmla="*/ 10 w 21"/>
                  <a:gd name="T6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20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5"/>
                      <a:pt x="21" y="7"/>
                      <a:pt x="21" y="10"/>
                    </a:cubicBezTo>
                    <a:cubicBezTo>
                      <a:pt x="21" y="13"/>
                      <a:pt x="19" y="16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6" y="19"/>
                      <a:pt x="13" y="20"/>
                      <a:pt x="10" y="20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7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5"/>
                      <a:pt x="12" y="4"/>
                      <a:pt x="10" y="4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7" y="5"/>
                      <a:pt x="6" y="6"/>
                    </a:cubicBezTo>
                    <a:cubicBezTo>
                      <a:pt x="5" y="7"/>
                      <a:pt x="5" y="8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7" y="20"/>
                      <a:pt x="5" y="19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9" name="Freeform 106"/>
              <p:cNvSpPr>
                <a:spLocks noEditPoints="1"/>
              </p:cNvSpPr>
              <p:nvPr/>
            </p:nvSpPr>
            <p:spPr bwMode="auto">
              <a:xfrm>
                <a:off x="6211888" y="987425"/>
                <a:ext cx="696913" cy="447675"/>
              </a:xfrm>
              <a:custGeom>
                <a:avLst/>
                <a:gdLst>
                  <a:gd name="T0" fmla="*/ 154 w 308"/>
                  <a:gd name="T1" fmla="*/ 0 h 198"/>
                  <a:gd name="T2" fmla="*/ 305 w 308"/>
                  <a:gd name="T3" fmla="*/ 0 h 198"/>
                  <a:gd name="T4" fmla="*/ 308 w 308"/>
                  <a:gd name="T5" fmla="*/ 2 h 198"/>
                  <a:gd name="T6" fmla="*/ 308 w 308"/>
                  <a:gd name="T7" fmla="*/ 195 h 198"/>
                  <a:gd name="T8" fmla="*/ 305 w 308"/>
                  <a:gd name="T9" fmla="*/ 198 h 198"/>
                  <a:gd name="T10" fmla="*/ 154 w 308"/>
                  <a:gd name="T11" fmla="*/ 198 h 198"/>
                  <a:gd name="T12" fmla="*/ 154 w 308"/>
                  <a:gd name="T13" fmla="*/ 193 h 198"/>
                  <a:gd name="T14" fmla="*/ 303 w 308"/>
                  <a:gd name="T15" fmla="*/ 193 h 198"/>
                  <a:gd name="T16" fmla="*/ 303 w 308"/>
                  <a:gd name="T17" fmla="*/ 5 h 198"/>
                  <a:gd name="T18" fmla="*/ 154 w 308"/>
                  <a:gd name="T19" fmla="*/ 5 h 198"/>
                  <a:gd name="T20" fmla="*/ 154 w 308"/>
                  <a:gd name="T21" fmla="*/ 0 h 198"/>
                  <a:gd name="T22" fmla="*/ 3 w 308"/>
                  <a:gd name="T23" fmla="*/ 0 h 198"/>
                  <a:gd name="T24" fmla="*/ 154 w 308"/>
                  <a:gd name="T25" fmla="*/ 0 h 198"/>
                  <a:gd name="T26" fmla="*/ 154 w 308"/>
                  <a:gd name="T27" fmla="*/ 5 h 198"/>
                  <a:gd name="T28" fmla="*/ 5 w 308"/>
                  <a:gd name="T29" fmla="*/ 5 h 198"/>
                  <a:gd name="T30" fmla="*/ 5 w 308"/>
                  <a:gd name="T31" fmla="*/ 193 h 198"/>
                  <a:gd name="T32" fmla="*/ 154 w 308"/>
                  <a:gd name="T33" fmla="*/ 193 h 198"/>
                  <a:gd name="T34" fmla="*/ 154 w 308"/>
                  <a:gd name="T35" fmla="*/ 198 h 198"/>
                  <a:gd name="T36" fmla="*/ 3 w 308"/>
                  <a:gd name="T37" fmla="*/ 198 h 198"/>
                  <a:gd name="T38" fmla="*/ 0 w 308"/>
                  <a:gd name="T39" fmla="*/ 195 h 198"/>
                  <a:gd name="T40" fmla="*/ 0 w 308"/>
                  <a:gd name="T41" fmla="*/ 2 h 198"/>
                  <a:gd name="T42" fmla="*/ 3 w 308"/>
                  <a:gd name="T43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198">
                    <a:moveTo>
                      <a:pt x="154" y="0"/>
                    </a:moveTo>
                    <a:cubicBezTo>
                      <a:pt x="305" y="0"/>
                      <a:pt x="305" y="0"/>
                      <a:pt x="305" y="0"/>
                    </a:cubicBezTo>
                    <a:cubicBezTo>
                      <a:pt x="307" y="0"/>
                      <a:pt x="308" y="1"/>
                      <a:pt x="308" y="2"/>
                    </a:cubicBezTo>
                    <a:cubicBezTo>
                      <a:pt x="308" y="195"/>
                      <a:pt x="308" y="195"/>
                      <a:pt x="308" y="195"/>
                    </a:cubicBezTo>
                    <a:cubicBezTo>
                      <a:pt x="308" y="196"/>
                      <a:pt x="307" y="198"/>
                      <a:pt x="305" y="198"/>
                    </a:cubicBezTo>
                    <a:cubicBezTo>
                      <a:pt x="154" y="198"/>
                      <a:pt x="154" y="198"/>
                      <a:pt x="154" y="198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303" y="193"/>
                      <a:pt x="303" y="193"/>
                      <a:pt x="303" y="193"/>
                    </a:cubicBezTo>
                    <a:cubicBezTo>
                      <a:pt x="303" y="5"/>
                      <a:pt x="303" y="5"/>
                      <a:pt x="303" y="5"/>
                    </a:cubicBezTo>
                    <a:cubicBezTo>
                      <a:pt x="154" y="5"/>
                      <a:pt x="154" y="5"/>
                      <a:pt x="154" y="5"/>
                    </a:cubicBezTo>
                    <a:lnTo>
                      <a:pt x="154" y="0"/>
                    </a:lnTo>
                    <a:close/>
                    <a:moveTo>
                      <a:pt x="3" y="0"/>
                    </a:moveTo>
                    <a:cubicBezTo>
                      <a:pt x="154" y="0"/>
                      <a:pt x="154" y="0"/>
                      <a:pt x="154" y="0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93"/>
                      <a:pt x="5" y="193"/>
                      <a:pt x="5" y="193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4" y="198"/>
                      <a:pt x="154" y="198"/>
                      <a:pt x="154" y="198"/>
                    </a:cubicBezTo>
                    <a:cubicBezTo>
                      <a:pt x="3" y="198"/>
                      <a:pt x="3" y="198"/>
                      <a:pt x="3" y="198"/>
                    </a:cubicBezTo>
                    <a:cubicBezTo>
                      <a:pt x="2" y="198"/>
                      <a:pt x="0" y="196"/>
                      <a:pt x="0" y="19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0" name="Freeform 107"/>
              <p:cNvSpPr>
                <a:spLocks noEditPoints="1"/>
              </p:cNvSpPr>
              <p:nvPr/>
            </p:nvSpPr>
            <p:spPr bwMode="auto">
              <a:xfrm>
                <a:off x="6269038" y="1482725"/>
                <a:ext cx="119063" cy="80963"/>
              </a:xfrm>
              <a:custGeom>
                <a:avLst/>
                <a:gdLst>
                  <a:gd name="T0" fmla="*/ 26 w 53"/>
                  <a:gd name="T1" fmla="*/ 0 h 36"/>
                  <a:gd name="T2" fmla="*/ 26 w 53"/>
                  <a:gd name="T3" fmla="*/ 0 h 36"/>
                  <a:gd name="T4" fmla="*/ 45 w 53"/>
                  <a:gd name="T5" fmla="*/ 8 h 36"/>
                  <a:gd name="T6" fmla="*/ 45 w 53"/>
                  <a:gd name="T7" fmla="*/ 8 h 36"/>
                  <a:gd name="T8" fmla="*/ 53 w 53"/>
                  <a:gd name="T9" fmla="*/ 27 h 36"/>
                  <a:gd name="T10" fmla="*/ 53 w 53"/>
                  <a:gd name="T11" fmla="*/ 29 h 36"/>
                  <a:gd name="T12" fmla="*/ 52 w 53"/>
                  <a:gd name="T13" fmla="*/ 30 h 36"/>
                  <a:gd name="T14" fmla="*/ 52 w 53"/>
                  <a:gd name="T15" fmla="*/ 32 h 36"/>
                  <a:gd name="T16" fmla="*/ 50 w 53"/>
                  <a:gd name="T17" fmla="*/ 33 h 36"/>
                  <a:gd name="T18" fmla="*/ 49 w 53"/>
                  <a:gd name="T19" fmla="*/ 35 h 36"/>
                  <a:gd name="T20" fmla="*/ 48 w 53"/>
                  <a:gd name="T21" fmla="*/ 35 h 36"/>
                  <a:gd name="T22" fmla="*/ 47 w 53"/>
                  <a:gd name="T23" fmla="*/ 36 h 36"/>
                  <a:gd name="T24" fmla="*/ 45 w 53"/>
                  <a:gd name="T25" fmla="*/ 36 h 36"/>
                  <a:gd name="T26" fmla="*/ 26 w 53"/>
                  <a:gd name="T27" fmla="*/ 36 h 36"/>
                  <a:gd name="T28" fmla="*/ 26 w 53"/>
                  <a:gd name="T29" fmla="*/ 31 h 36"/>
                  <a:gd name="T30" fmla="*/ 45 w 53"/>
                  <a:gd name="T31" fmla="*/ 31 h 36"/>
                  <a:gd name="T32" fmla="*/ 47 w 53"/>
                  <a:gd name="T33" fmla="*/ 30 h 36"/>
                  <a:gd name="T34" fmla="*/ 48 w 53"/>
                  <a:gd name="T35" fmla="*/ 29 h 36"/>
                  <a:gd name="T36" fmla="*/ 48 w 53"/>
                  <a:gd name="T37" fmla="*/ 28 h 36"/>
                  <a:gd name="T38" fmla="*/ 48 w 53"/>
                  <a:gd name="T39" fmla="*/ 27 h 36"/>
                  <a:gd name="T40" fmla="*/ 42 w 53"/>
                  <a:gd name="T41" fmla="*/ 11 h 36"/>
                  <a:gd name="T42" fmla="*/ 41 w 53"/>
                  <a:gd name="T43" fmla="*/ 11 h 36"/>
                  <a:gd name="T44" fmla="*/ 26 w 53"/>
                  <a:gd name="T45" fmla="*/ 5 h 36"/>
                  <a:gd name="T46" fmla="*/ 26 w 53"/>
                  <a:gd name="T47" fmla="*/ 5 h 36"/>
                  <a:gd name="T48" fmla="*/ 26 w 53"/>
                  <a:gd name="T49" fmla="*/ 0 h 36"/>
                  <a:gd name="T50" fmla="*/ 5 w 53"/>
                  <a:gd name="T51" fmla="*/ 36 h 36"/>
                  <a:gd name="T52" fmla="*/ 4 w 53"/>
                  <a:gd name="T53" fmla="*/ 35 h 36"/>
                  <a:gd name="T54" fmla="*/ 4 w 53"/>
                  <a:gd name="T55" fmla="*/ 35 h 36"/>
                  <a:gd name="T56" fmla="*/ 3 w 53"/>
                  <a:gd name="T57" fmla="*/ 33 h 36"/>
                  <a:gd name="T58" fmla="*/ 3 w 53"/>
                  <a:gd name="T59" fmla="*/ 33 h 36"/>
                  <a:gd name="T60" fmla="*/ 1 w 53"/>
                  <a:gd name="T61" fmla="*/ 32 h 36"/>
                  <a:gd name="T62" fmla="*/ 1 w 53"/>
                  <a:gd name="T63" fmla="*/ 32 h 36"/>
                  <a:gd name="T64" fmla="*/ 0 w 53"/>
                  <a:gd name="T65" fmla="*/ 30 h 36"/>
                  <a:gd name="T66" fmla="*/ 0 w 53"/>
                  <a:gd name="T67" fmla="*/ 29 h 36"/>
                  <a:gd name="T68" fmla="*/ 0 w 53"/>
                  <a:gd name="T69" fmla="*/ 27 h 36"/>
                  <a:gd name="T70" fmla="*/ 8 w 53"/>
                  <a:gd name="T71" fmla="*/ 8 h 36"/>
                  <a:gd name="T72" fmla="*/ 26 w 53"/>
                  <a:gd name="T73" fmla="*/ 0 h 36"/>
                  <a:gd name="T74" fmla="*/ 26 w 53"/>
                  <a:gd name="T75" fmla="*/ 5 h 36"/>
                  <a:gd name="T76" fmla="*/ 11 w 53"/>
                  <a:gd name="T77" fmla="*/ 11 h 36"/>
                  <a:gd name="T78" fmla="*/ 5 w 53"/>
                  <a:gd name="T79" fmla="*/ 27 h 36"/>
                  <a:gd name="T80" fmla="*/ 5 w 53"/>
                  <a:gd name="T81" fmla="*/ 28 h 36"/>
                  <a:gd name="T82" fmla="*/ 5 w 53"/>
                  <a:gd name="T83" fmla="*/ 29 h 36"/>
                  <a:gd name="T84" fmla="*/ 6 w 53"/>
                  <a:gd name="T85" fmla="*/ 30 h 36"/>
                  <a:gd name="T86" fmla="*/ 6 w 53"/>
                  <a:gd name="T87" fmla="*/ 30 h 36"/>
                  <a:gd name="T88" fmla="*/ 7 w 53"/>
                  <a:gd name="T89" fmla="*/ 31 h 36"/>
                  <a:gd name="T90" fmla="*/ 26 w 53"/>
                  <a:gd name="T91" fmla="*/ 31 h 36"/>
                  <a:gd name="T92" fmla="*/ 26 w 53"/>
                  <a:gd name="T93" fmla="*/ 36 h 36"/>
                  <a:gd name="T94" fmla="*/ 7 w 53"/>
                  <a:gd name="T95" fmla="*/ 36 h 36"/>
                  <a:gd name="T96" fmla="*/ 5 w 53"/>
                  <a:gd name="T9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3" h="36"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8"/>
                      <a:pt x="53" y="29"/>
                    </a:cubicBezTo>
                    <a:cubicBezTo>
                      <a:pt x="53" y="29"/>
                      <a:pt x="53" y="30"/>
                      <a:pt x="52" y="30"/>
                    </a:cubicBezTo>
                    <a:cubicBezTo>
                      <a:pt x="52" y="31"/>
                      <a:pt x="52" y="31"/>
                      <a:pt x="52" y="32"/>
                    </a:cubicBezTo>
                    <a:cubicBezTo>
                      <a:pt x="51" y="32"/>
                      <a:pt x="50" y="33"/>
                      <a:pt x="50" y="33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7" y="36"/>
                    </a:cubicBezTo>
                    <a:cubicBezTo>
                      <a:pt x="47" y="36"/>
                      <a:pt x="46" y="36"/>
                      <a:pt x="45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6" y="31"/>
                      <a:pt x="46" y="30"/>
                      <a:pt x="47" y="30"/>
                    </a:cubicBezTo>
                    <a:cubicBezTo>
                      <a:pt x="47" y="29"/>
                      <a:pt x="47" y="29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7"/>
                      <a:pt x="48" y="27"/>
                    </a:cubicBezTo>
                    <a:cubicBezTo>
                      <a:pt x="48" y="21"/>
                      <a:pt x="46" y="15"/>
                      <a:pt x="42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38" y="7"/>
                      <a:pt x="32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lnTo>
                      <a:pt x="26" y="0"/>
                    </a:lnTo>
                    <a:close/>
                    <a:moveTo>
                      <a:pt x="5" y="36"/>
                    </a:moveTo>
                    <a:cubicBezTo>
                      <a:pt x="5" y="36"/>
                      <a:pt x="4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4"/>
                      <a:pt x="3" y="34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3"/>
                      <a:pt x="2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1"/>
                      <a:pt x="0" y="30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0" y="5"/>
                      <a:pt x="15" y="8"/>
                      <a:pt x="11" y="11"/>
                    </a:cubicBezTo>
                    <a:cubicBezTo>
                      <a:pt x="7" y="15"/>
                      <a:pt x="5" y="21"/>
                      <a:pt x="5" y="27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6" y="36"/>
                      <a:pt x="6" y="36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1" name="Freeform 108"/>
              <p:cNvSpPr>
                <a:spLocks noEditPoints="1"/>
              </p:cNvSpPr>
              <p:nvPr/>
            </p:nvSpPr>
            <p:spPr bwMode="auto">
              <a:xfrm>
                <a:off x="6502401" y="1482725"/>
                <a:ext cx="119063" cy="80963"/>
              </a:xfrm>
              <a:custGeom>
                <a:avLst/>
                <a:gdLst>
                  <a:gd name="T0" fmla="*/ 26 w 53"/>
                  <a:gd name="T1" fmla="*/ 0 h 36"/>
                  <a:gd name="T2" fmla="*/ 26 w 53"/>
                  <a:gd name="T3" fmla="*/ 0 h 36"/>
                  <a:gd name="T4" fmla="*/ 45 w 53"/>
                  <a:gd name="T5" fmla="*/ 8 h 36"/>
                  <a:gd name="T6" fmla="*/ 45 w 53"/>
                  <a:gd name="T7" fmla="*/ 8 h 36"/>
                  <a:gd name="T8" fmla="*/ 45 w 53"/>
                  <a:gd name="T9" fmla="*/ 8 h 36"/>
                  <a:gd name="T10" fmla="*/ 53 w 53"/>
                  <a:gd name="T11" fmla="*/ 27 h 36"/>
                  <a:gd name="T12" fmla="*/ 53 w 53"/>
                  <a:gd name="T13" fmla="*/ 29 h 36"/>
                  <a:gd name="T14" fmla="*/ 52 w 53"/>
                  <a:gd name="T15" fmla="*/ 30 h 36"/>
                  <a:gd name="T16" fmla="*/ 51 w 53"/>
                  <a:gd name="T17" fmla="*/ 32 h 36"/>
                  <a:gd name="T18" fmla="*/ 50 w 53"/>
                  <a:gd name="T19" fmla="*/ 33 h 36"/>
                  <a:gd name="T20" fmla="*/ 50 w 53"/>
                  <a:gd name="T21" fmla="*/ 33 h 36"/>
                  <a:gd name="T22" fmla="*/ 50 w 53"/>
                  <a:gd name="T23" fmla="*/ 33 h 36"/>
                  <a:gd name="T24" fmla="*/ 48 w 53"/>
                  <a:gd name="T25" fmla="*/ 35 h 36"/>
                  <a:gd name="T26" fmla="*/ 48 w 53"/>
                  <a:gd name="T27" fmla="*/ 35 h 36"/>
                  <a:gd name="T28" fmla="*/ 47 w 53"/>
                  <a:gd name="T29" fmla="*/ 36 h 36"/>
                  <a:gd name="T30" fmla="*/ 45 w 53"/>
                  <a:gd name="T31" fmla="*/ 36 h 36"/>
                  <a:gd name="T32" fmla="*/ 26 w 53"/>
                  <a:gd name="T33" fmla="*/ 36 h 36"/>
                  <a:gd name="T34" fmla="*/ 26 w 53"/>
                  <a:gd name="T35" fmla="*/ 31 h 36"/>
                  <a:gd name="T36" fmla="*/ 45 w 53"/>
                  <a:gd name="T37" fmla="*/ 31 h 36"/>
                  <a:gd name="T38" fmla="*/ 46 w 53"/>
                  <a:gd name="T39" fmla="*/ 30 h 36"/>
                  <a:gd name="T40" fmla="*/ 46 w 53"/>
                  <a:gd name="T41" fmla="*/ 30 h 36"/>
                  <a:gd name="T42" fmla="*/ 48 w 53"/>
                  <a:gd name="T43" fmla="*/ 29 h 36"/>
                  <a:gd name="T44" fmla="*/ 48 w 53"/>
                  <a:gd name="T45" fmla="*/ 28 h 36"/>
                  <a:gd name="T46" fmla="*/ 48 w 53"/>
                  <a:gd name="T47" fmla="*/ 27 h 36"/>
                  <a:gd name="T48" fmla="*/ 41 w 53"/>
                  <a:gd name="T49" fmla="*/ 11 h 36"/>
                  <a:gd name="T50" fmla="*/ 41 w 53"/>
                  <a:gd name="T51" fmla="*/ 11 h 36"/>
                  <a:gd name="T52" fmla="*/ 26 w 53"/>
                  <a:gd name="T53" fmla="*/ 5 h 36"/>
                  <a:gd name="T54" fmla="*/ 26 w 53"/>
                  <a:gd name="T55" fmla="*/ 5 h 36"/>
                  <a:gd name="T56" fmla="*/ 26 w 53"/>
                  <a:gd name="T57" fmla="*/ 0 h 36"/>
                  <a:gd name="T58" fmla="*/ 5 w 53"/>
                  <a:gd name="T59" fmla="*/ 36 h 36"/>
                  <a:gd name="T60" fmla="*/ 4 w 53"/>
                  <a:gd name="T61" fmla="*/ 35 h 36"/>
                  <a:gd name="T62" fmla="*/ 4 w 53"/>
                  <a:gd name="T63" fmla="*/ 35 h 36"/>
                  <a:gd name="T64" fmla="*/ 2 w 53"/>
                  <a:gd name="T65" fmla="*/ 33 h 36"/>
                  <a:gd name="T66" fmla="*/ 1 w 53"/>
                  <a:gd name="T67" fmla="*/ 32 h 36"/>
                  <a:gd name="T68" fmla="*/ 1 w 53"/>
                  <a:gd name="T69" fmla="*/ 32 h 36"/>
                  <a:gd name="T70" fmla="*/ 0 w 53"/>
                  <a:gd name="T71" fmla="*/ 30 h 36"/>
                  <a:gd name="T72" fmla="*/ 0 w 53"/>
                  <a:gd name="T73" fmla="*/ 29 h 36"/>
                  <a:gd name="T74" fmla="*/ 0 w 53"/>
                  <a:gd name="T75" fmla="*/ 27 h 36"/>
                  <a:gd name="T76" fmla="*/ 7 w 53"/>
                  <a:gd name="T77" fmla="*/ 8 h 36"/>
                  <a:gd name="T78" fmla="*/ 7 w 53"/>
                  <a:gd name="T79" fmla="*/ 8 h 36"/>
                  <a:gd name="T80" fmla="*/ 26 w 53"/>
                  <a:gd name="T81" fmla="*/ 0 h 36"/>
                  <a:gd name="T82" fmla="*/ 26 w 53"/>
                  <a:gd name="T83" fmla="*/ 5 h 36"/>
                  <a:gd name="T84" fmla="*/ 11 w 53"/>
                  <a:gd name="T85" fmla="*/ 11 h 36"/>
                  <a:gd name="T86" fmla="*/ 11 w 53"/>
                  <a:gd name="T87" fmla="*/ 12 h 36"/>
                  <a:gd name="T88" fmla="*/ 4 w 53"/>
                  <a:gd name="T89" fmla="*/ 27 h 36"/>
                  <a:gd name="T90" fmla="*/ 4 w 53"/>
                  <a:gd name="T91" fmla="*/ 28 h 36"/>
                  <a:gd name="T92" fmla="*/ 5 w 53"/>
                  <a:gd name="T93" fmla="*/ 29 h 36"/>
                  <a:gd name="T94" fmla="*/ 6 w 53"/>
                  <a:gd name="T95" fmla="*/ 30 h 36"/>
                  <a:gd name="T96" fmla="*/ 6 w 53"/>
                  <a:gd name="T97" fmla="*/ 30 h 36"/>
                  <a:gd name="T98" fmla="*/ 7 w 53"/>
                  <a:gd name="T99" fmla="*/ 31 h 36"/>
                  <a:gd name="T100" fmla="*/ 26 w 53"/>
                  <a:gd name="T101" fmla="*/ 31 h 36"/>
                  <a:gd name="T102" fmla="*/ 26 w 53"/>
                  <a:gd name="T103" fmla="*/ 36 h 36"/>
                  <a:gd name="T104" fmla="*/ 7 w 53"/>
                  <a:gd name="T105" fmla="*/ 36 h 36"/>
                  <a:gd name="T106" fmla="*/ 5 w 53"/>
                  <a:gd name="T10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" h="36"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8"/>
                      <a:pt x="53" y="29"/>
                    </a:cubicBezTo>
                    <a:cubicBezTo>
                      <a:pt x="52" y="29"/>
                      <a:pt x="52" y="30"/>
                      <a:pt x="52" y="30"/>
                    </a:cubicBezTo>
                    <a:cubicBezTo>
                      <a:pt x="52" y="31"/>
                      <a:pt x="52" y="31"/>
                      <a:pt x="51" y="32"/>
                    </a:cubicBezTo>
                    <a:cubicBezTo>
                      <a:pt x="51" y="32"/>
                      <a:pt x="50" y="33"/>
                      <a:pt x="50" y="33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49" y="34"/>
                      <a:pt x="49" y="34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7" y="36"/>
                      <a:pt x="47" y="36"/>
                    </a:cubicBezTo>
                    <a:cubicBezTo>
                      <a:pt x="46" y="36"/>
                      <a:pt x="46" y="36"/>
                      <a:pt x="45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1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7" y="29"/>
                      <a:pt x="47" y="29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7"/>
                      <a:pt x="48" y="27"/>
                    </a:cubicBezTo>
                    <a:cubicBezTo>
                      <a:pt x="48" y="21"/>
                      <a:pt x="45" y="15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38" y="8"/>
                      <a:pt x="32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lnTo>
                      <a:pt x="26" y="0"/>
                    </a:lnTo>
                    <a:close/>
                    <a:moveTo>
                      <a:pt x="5" y="36"/>
                    </a:moveTo>
                    <a:cubicBezTo>
                      <a:pt x="5" y="36"/>
                      <a:pt x="4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3" y="34"/>
                      <a:pt x="3" y="34"/>
                      <a:pt x="2" y="33"/>
                    </a:cubicBezTo>
                    <a:cubicBezTo>
                      <a:pt x="2" y="33"/>
                      <a:pt x="1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1"/>
                      <a:pt x="0" y="30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20"/>
                      <a:pt x="3" y="13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0" y="5"/>
                      <a:pt x="15" y="8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7" y="15"/>
                      <a:pt x="4" y="21"/>
                      <a:pt x="4" y="27"/>
                    </a:cubicBezTo>
                    <a:cubicBezTo>
                      <a:pt x="4" y="27"/>
                      <a:pt x="4" y="28"/>
                      <a:pt x="4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6" y="36"/>
                      <a:pt x="6" y="36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2" name="Freeform 109"/>
              <p:cNvSpPr>
                <a:spLocks noEditPoints="1"/>
              </p:cNvSpPr>
              <p:nvPr/>
            </p:nvSpPr>
            <p:spPr bwMode="auto">
              <a:xfrm>
                <a:off x="6737351" y="1482725"/>
                <a:ext cx="119063" cy="80963"/>
              </a:xfrm>
              <a:custGeom>
                <a:avLst/>
                <a:gdLst>
                  <a:gd name="T0" fmla="*/ 27 w 53"/>
                  <a:gd name="T1" fmla="*/ 31 h 36"/>
                  <a:gd name="T2" fmla="*/ 44 w 53"/>
                  <a:gd name="T3" fmla="*/ 31 h 36"/>
                  <a:gd name="T4" fmla="*/ 46 w 53"/>
                  <a:gd name="T5" fmla="*/ 29 h 36"/>
                  <a:gd name="T6" fmla="*/ 48 w 53"/>
                  <a:gd name="T7" fmla="*/ 27 h 36"/>
                  <a:gd name="T8" fmla="*/ 48 w 53"/>
                  <a:gd name="T9" fmla="*/ 27 h 36"/>
                  <a:gd name="T10" fmla="*/ 42 w 53"/>
                  <a:gd name="T11" fmla="*/ 11 h 36"/>
                  <a:gd name="T12" fmla="*/ 42 w 53"/>
                  <a:gd name="T13" fmla="*/ 11 h 36"/>
                  <a:gd name="T14" fmla="*/ 27 w 53"/>
                  <a:gd name="T15" fmla="*/ 5 h 36"/>
                  <a:gd name="T16" fmla="*/ 27 w 53"/>
                  <a:gd name="T17" fmla="*/ 5 h 36"/>
                  <a:gd name="T18" fmla="*/ 27 w 53"/>
                  <a:gd name="T19" fmla="*/ 0 h 36"/>
                  <a:gd name="T20" fmla="*/ 27 w 53"/>
                  <a:gd name="T21" fmla="*/ 0 h 36"/>
                  <a:gd name="T22" fmla="*/ 45 w 53"/>
                  <a:gd name="T23" fmla="*/ 8 h 36"/>
                  <a:gd name="T24" fmla="*/ 45 w 53"/>
                  <a:gd name="T25" fmla="*/ 8 h 36"/>
                  <a:gd name="T26" fmla="*/ 45 w 53"/>
                  <a:gd name="T27" fmla="*/ 8 h 36"/>
                  <a:gd name="T28" fmla="*/ 53 w 53"/>
                  <a:gd name="T29" fmla="*/ 27 h 36"/>
                  <a:gd name="T30" fmla="*/ 53 w 53"/>
                  <a:gd name="T31" fmla="*/ 28 h 36"/>
                  <a:gd name="T32" fmla="*/ 53 w 53"/>
                  <a:gd name="T33" fmla="*/ 28 h 36"/>
                  <a:gd name="T34" fmla="*/ 53 w 53"/>
                  <a:gd name="T35" fmla="*/ 29 h 36"/>
                  <a:gd name="T36" fmla="*/ 52 w 53"/>
                  <a:gd name="T37" fmla="*/ 31 h 36"/>
                  <a:gd name="T38" fmla="*/ 49 w 53"/>
                  <a:gd name="T39" fmla="*/ 33 h 36"/>
                  <a:gd name="T40" fmla="*/ 47 w 53"/>
                  <a:gd name="T41" fmla="*/ 35 h 36"/>
                  <a:gd name="T42" fmla="*/ 47 w 53"/>
                  <a:gd name="T43" fmla="*/ 35 h 36"/>
                  <a:gd name="T44" fmla="*/ 46 w 53"/>
                  <a:gd name="T45" fmla="*/ 36 h 36"/>
                  <a:gd name="T46" fmla="*/ 44 w 53"/>
                  <a:gd name="T47" fmla="*/ 36 h 36"/>
                  <a:gd name="T48" fmla="*/ 27 w 53"/>
                  <a:gd name="T49" fmla="*/ 36 h 36"/>
                  <a:gd name="T50" fmla="*/ 27 w 53"/>
                  <a:gd name="T51" fmla="*/ 31 h 36"/>
                  <a:gd name="T52" fmla="*/ 6 w 53"/>
                  <a:gd name="T53" fmla="*/ 31 h 36"/>
                  <a:gd name="T54" fmla="*/ 27 w 53"/>
                  <a:gd name="T55" fmla="*/ 31 h 36"/>
                  <a:gd name="T56" fmla="*/ 27 w 53"/>
                  <a:gd name="T57" fmla="*/ 36 h 36"/>
                  <a:gd name="T58" fmla="*/ 6 w 53"/>
                  <a:gd name="T59" fmla="*/ 36 h 36"/>
                  <a:gd name="T60" fmla="*/ 4 w 53"/>
                  <a:gd name="T61" fmla="*/ 36 h 36"/>
                  <a:gd name="T62" fmla="*/ 4 w 53"/>
                  <a:gd name="T63" fmla="*/ 36 h 36"/>
                  <a:gd name="T64" fmla="*/ 3 w 53"/>
                  <a:gd name="T65" fmla="*/ 35 h 36"/>
                  <a:gd name="T66" fmla="*/ 3 w 53"/>
                  <a:gd name="T67" fmla="*/ 35 h 36"/>
                  <a:gd name="T68" fmla="*/ 3 w 53"/>
                  <a:gd name="T69" fmla="*/ 35 h 36"/>
                  <a:gd name="T70" fmla="*/ 2 w 53"/>
                  <a:gd name="T71" fmla="*/ 34 h 36"/>
                  <a:gd name="T72" fmla="*/ 2 w 53"/>
                  <a:gd name="T73" fmla="*/ 34 h 36"/>
                  <a:gd name="T74" fmla="*/ 1 w 53"/>
                  <a:gd name="T75" fmla="*/ 33 h 36"/>
                  <a:gd name="T76" fmla="*/ 1 w 53"/>
                  <a:gd name="T77" fmla="*/ 32 h 36"/>
                  <a:gd name="T78" fmla="*/ 0 w 53"/>
                  <a:gd name="T79" fmla="*/ 29 h 36"/>
                  <a:gd name="T80" fmla="*/ 0 w 53"/>
                  <a:gd name="T81" fmla="*/ 27 h 36"/>
                  <a:gd name="T82" fmla="*/ 8 w 53"/>
                  <a:gd name="T83" fmla="*/ 8 h 36"/>
                  <a:gd name="T84" fmla="*/ 27 w 53"/>
                  <a:gd name="T85" fmla="*/ 0 h 36"/>
                  <a:gd name="T86" fmla="*/ 27 w 53"/>
                  <a:gd name="T87" fmla="*/ 5 h 36"/>
                  <a:gd name="T88" fmla="*/ 11 w 53"/>
                  <a:gd name="T89" fmla="*/ 11 h 36"/>
                  <a:gd name="T90" fmla="*/ 5 w 53"/>
                  <a:gd name="T91" fmla="*/ 27 h 36"/>
                  <a:gd name="T92" fmla="*/ 5 w 53"/>
                  <a:gd name="T93" fmla="*/ 29 h 36"/>
                  <a:gd name="T94" fmla="*/ 5 w 53"/>
                  <a:gd name="T95" fmla="*/ 30 h 36"/>
                  <a:gd name="T96" fmla="*/ 5 w 53"/>
                  <a:gd name="T97" fmla="*/ 31 h 36"/>
                  <a:gd name="T98" fmla="*/ 5 w 53"/>
                  <a:gd name="T99" fmla="*/ 31 h 36"/>
                  <a:gd name="T100" fmla="*/ 6 w 53"/>
                  <a:gd name="T101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3" h="36">
                    <a:moveTo>
                      <a:pt x="27" y="31"/>
                    </a:move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30"/>
                      <a:pt x="46" y="29"/>
                    </a:cubicBezTo>
                    <a:cubicBezTo>
                      <a:pt x="47" y="28"/>
                      <a:pt x="48" y="28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1"/>
                      <a:pt x="46" y="15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38" y="8"/>
                      <a:pt x="33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4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7"/>
                      <a:pt x="53" y="28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28"/>
                      <a:pt x="53" y="29"/>
                      <a:pt x="53" y="29"/>
                    </a:cubicBezTo>
                    <a:cubicBezTo>
                      <a:pt x="53" y="30"/>
                      <a:pt x="52" y="30"/>
                      <a:pt x="52" y="31"/>
                    </a:cubicBezTo>
                    <a:cubicBezTo>
                      <a:pt x="51" y="31"/>
                      <a:pt x="50" y="32"/>
                      <a:pt x="49" y="33"/>
                    </a:cubicBezTo>
                    <a:cubicBezTo>
                      <a:pt x="49" y="33"/>
                      <a:pt x="48" y="34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6" y="35"/>
                      <a:pt x="46" y="36"/>
                    </a:cubicBezTo>
                    <a:cubicBezTo>
                      <a:pt x="45" y="36"/>
                      <a:pt x="45" y="36"/>
                      <a:pt x="44" y="36"/>
                    </a:cubicBezTo>
                    <a:cubicBezTo>
                      <a:pt x="27" y="36"/>
                      <a:pt x="27" y="36"/>
                      <a:pt x="27" y="36"/>
                    </a:cubicBezTo>
                    <a:lnTo>
                      <a:pt x="27" y="31"/>
                    </a:lnTo>
                    <a:close/>
                    <a:moveTo>
                      <a:pt x="6" y="31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6"/>
                      <a:pt x="5" y="36"/>
                      <a:pt x="4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4"/>
                      <a:pt x="2" y="33"/>
                      <a:pt x="1" y="33"/>
                    </a:cubicBezTo>
                    <a:cubicBezTo>
                      <a:pt x="1" y="33"/>
                      <a:pt x="1" y="32"/>
                      <a:pt x="1" y="32"/>
                    </a:cubicBezTo>
                    <a:cubicBezTo>
                      <a:pt x="0" y="31"/>
                      <a:pt x="0" y="30"/>
                      <a:pt x="0" y="29"/>
                    </a:cubicBezTo>
                    <a:cubicBezTo>
                      <a:pt x="0" y="28"/>
                      <a:pt x="0" y="28"/>
                      <a:pt x="0" y="27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1" y="5"/>
                      <a:pt x="15" y="8"/>
                      <a:pt x="11" y="11"/>
                    </a:cubicBezTo>
                    <a:cubicBezTo>
                      <a:pt x="7" y="15"/>
                      <a:pt x="5" y="21"/>
                      <a:pt x="5" y="27"/>
                    </a:cubicBezTo>
                    <a:cubicBezTo>
                      <a:pt x="5" y="28"/>
                      <a:pt x="5" y="28"/>
                      <a:pt x="5" y="29"/>
                    </a:cubicBezTo>
                    <a:cubicBezTo>
                      <a:pt x="5" y="29"/>
                      <a:pt x="5" y="30"/>
                      <a:pt x="5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6" y="31"/>
                      <a:pt x="6" y="31"/>
                      <a:pt x="6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3" name="Freeform 110"/>
              <p:cNvSpPr>
                <a:spLocks noEditPoints="1"/>
              </p:cNvSpPr>
              <p:nvPr/>
            </p:nvSpPr>
            <p:spPr bwMode="auto">
              <a:xfrm>
                <a:off x="6215063" y="1552575"/>
                <a:ext cx="225425" cy="84138"/>
              </a:xfrm>
              <a:custGeom>
                <a:avLst/>
                <a:gdLst>
                  <a:gd name="T0" fmla="*/ 93 w 100"/>
                  <a:gd name="T1" fmla="*/ 21 h 37"/>
                  <a:gd name="T2" fmla="*/ 93 w 100"/>
                  <a:gd name="T3" fmla="*/ 8 h 37"/>
                  <a:gd name="T4" fmla="*/ 95 w 100"/>
                  <a:gd name="T5" fmla="*/ 3 h 37"/>
                  <a:gd name="T6" fmla="*/ 100 w 100"/>
                  <a:gd name="T7" fmla="*/ 13 h 37"/>
                  <a:gd name="T8" fmla="*/ 97 w 100"/>
                  <a:gd name="T9" fmla="*/ 24 h 37"/>
                  <a:gd name="T10" fmla="*/ 93 w 100"/>
                  <a:gd name="T11" fmla="*/ 21 h 37"/>
                  <a:gd name="T12" fmla="*/ 93 w 100"/>
                  <a:gd name="T13" fmla="*/ 21 h 37"/>
                  <a:gd name="T14" fmla="*/ 93 w 100"/>
                  <a:gd name="T15" fmla="*/ 21 h 37"/>
                  <a:gd name="T16" fmla="*/ 93 w 100"/>
                  <a:gd name="T17" fmla="*/ 28 h 37"/>
                  <a:gd name="T18" fmla="*/ 92 w 100"/>
                  <a:gd name="T19" fmla="*/ 22 h 37"/>
                  <a:gd name="T20" fmla="*/ 92 w 100"/>
                  <a:gd name="T21" fmla="*/ 7 h 37"/>
                  <a:gd name="T22" fmla="*/ 92 w 100"/>
                  <a:gd name="T23" fmla="*/ 1 h 37"/>
                  <a:gd name="T24" fmla="*/ 93 w 100"/>
                  <a:gd name="T25" fmla="*/ 8 h 37"/>
                  <a:gd name="T26" fmla="*/ 93 w 100"/>
                  <a:gd name="T27" fmla="*/ 21 h 37"/>
                  <a:gd name="T28" fmla="*/ 92 w 100"/>
                  <a:gd name="T29" fmla="*/ 7 h 37"/>
                  <a:gd name="T30" fmla="*/ 50 w 100"/>
                  <a:gd name="T31" fmla="*/ 32 h 37"/>
                  <a:gd name="T32" fmla="*/ 82 w 100"/>
                  <a:gd name="T33" fmla="*/ 29 h 37"/>
                  <a:gd name="T34" fmla="*/ 92 w 100"/>
                  <a:gd name="T35" fmla="*/ 29 h 37"/>
                  <a:gd name="T36" fmla="*/ 69 w 100"/>
                  <a:gd name="T37" fmla="*/ 37 h 37"/>
                  <a:gd name="T38" fmla="*/ 50 w 100"/>
                  <a:gd name="T39" fmla="*/ 32 h 37"/>
                  <a:gd name="T40" fmla="*/ 92 w 100"/>
                  <a:gd name="T41" fmla="*/ 7 h 37"/>
                  <a:gd name="T42" fmla="*/ 85 w 100"/>
                  <a:gd name="T43" fmla="*/ 4 h 37"/>
                  <a:gd name="T44" fmla="*/ 78 w 100"/>
                  <a:gd name="T45" fmla="*/ 8 h 37"/>
                  <a:gd name="T46" fmla="*/ 70 w 100"/>
                  <a:gd name="T47" fmla="*/ 12 h 37"/>
                  <a:gd name="T48" fmla="*/ 70 w 100"/>
                  <a:gd name="T49" fmla="*/ 12 h 37"/>
                  <a:gd name="T50" fmla="*/ 70 w 100"/>
                  <a:gd name="T51" fmla="*/ 12 h 37"/>
                  <a:gd name="T52" fmla="*/ 50 w 100"/>
                  <a:gd name="T53" fmla="*/ 12 h 37"/>
                  <a:gd name="T54" fmla="*/ 69 w 100"/>
                  <a:gd name="T55" fmla="*/ 7 h 37"/>
                  <a:gd name="T56" fmla="*/ 70 w 100"/>
                  <a:gd name="T57" fmla="*/ 7 h 37"/>
                  <a:gd name="T58" fmla="*/ 70 w 100"/>
                  <a:gd name="T59" fmla="*/ 7 h 37"/>
                  <a:gd name="T60" fmla="*/ 74 w 100"/>
                  <a:gd name="T61" fmla="*/ 5 h 37"/>
                  <a:gd name="T62" fmla="*/ 85 w 100"/>
                  <a:gd name="T63" fmla="*/ 0 h 37"/>
                  <a:gd name="T64" fmla="*/ 92 w 100"/>
                  <a:gd name="T65" fmla="*/ 1 h 37"/>
                  <a:gd name="T66" fmla="*/ 92 w 100"/>
                  <a:gd name="T67" fmla="*/ 7 h 37"/>
                  <a:gd name="T68" fmla="*/ 15 w 100"/>
                  <a:gd name="T69" fmla="*/ 4 h 37"/>
                  <a:gd name="T70" fmla="*/ 9 w 100"/>
                  <a:gd name="T71" fmla="*/ 7 h 37"/>
                  <a:gd name="T72" fmla="*/ 7 w 100"/>
                  <a:gd name="T73" fmla="*/ 21 h 37"/>
                  <a:gd name="T74" fmla="*/ 31 w 100"/>
                  <a:gd name="T75" fmla="*/ 32 h 37"/>
                  <a:gd name="T76" fmla="*/ 50 w 100"/>
                  <a:gd name="T77" fmla="*/ 37 h 37"/>
                  <a:gd name="T78" fmla="*/ 16 w 100"/>
                  <a:gd name="T79" fmla="*/ 33 h 37"/>
                  <a:gd name="T80" fmla="*/ 0 w 100"/>
                  <a:gd name="T81" fmla="*/ 13 h 37"/>
                  <a:gd name="T82" fmla="*/ 10 w 100"/>
                  <a:gd name="T83" fmla="*/ 0 h 37"/>
                  <a:gd name="T84" fmla="*/ 21 w 100"/>
                  <a:gd name="T85" fmla="*/ 1 h 37"/>
                  <a:gd name="T86" fmla="*/ 28 w 100"/>
                  <a:gd name="T87" fmla="*/ 6 h 37"/>
                  <a:gd name="T88" fmla="*/ 31 w 100"/>
                  <a:gd name="T89" fmla="*/ 7 h 37"/>
                  <a:gd name="T90" fmla="*/ 31 w 100"/>
                  <a:gd name="T91" fmla="*/ 7 h 37"/>
                  <a:gd name="T92" fmla="*/ 50 w 100"/>
                  <a:gd name="T93" fmla="*/ 12 h 37"/>
                  <a:gd name="T94" fmla="*/ 31 w 100"/>
                  <a:gd name="T95" fmla="*/ 12 h 37"/>
                  <a:gd name="T96" fmla="*/ 31 w 100"/>
                  <a:gd name="T97" fmla="*/ 12 h 37"/>
                  <a:gd name="T98" fmla="*/ 30 w 100"/>
                  <a:gd name="T99" fmla="*/ 12 h 37"/>
                  <a:gd name="T100" fmla="*/ 23 w 100"/>
                  <a:gd name="T101" fmla="*/ 8 h 37"/>
                  <a:gd name="T102" fmla="*/ 15 w 100"/>
                  <a:gd name="T103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0" h="37"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ubicBezTo>
                      <a:pt x="95" y="19"/>
                      <a:pt x="96" y="16"/>
                      <a:pt x="95" y="14"/>
                    </a:cubicBezTo>
                    <a:cubicBezTo>
                      <a:pt x="95" y="12"/>
                      <a:pt x="94" y="10"/>
                      <a:pt x="93" y="8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4" y="2"/>
                      <a:pt x="94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8" y="6"/>
                      <a:pt x="100" y="9"/>
                      <a:pt x="100" y="13"/>
                    </a:cubicBezTo>
                    <a:cubicBezTo>
                      <a:pt x="100" y="17"/>
                      <a:pt x="99" y="21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6" y="25"/>
                      <a:pt x="94" y="27"/>
                      <a:pt x="93" y="28"/>
                    </a:cubicBezTo>
                    <a:lnTo>
                      <a:pt x="93" y="21"/>
                    </a:lnTo>
                    <a:close/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92" y="22"/>
                    </a:moveTo>
                    <a:cubicBezTo>
                      <a:pt x="92" y="22"/>
                      <a:pt x="93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8"/>
                      <a:pt x="93" y="28"/>
                      <a:pt x="93" y="28"/>
                    </a:cubicBezTo>
                    <a:cubicBezTo>
                      <a:pt x="93" y="28"/>
                      <a:pt x="92" y="28"/>
                      <a:pt x="92" y="29"/>
                    </a:cubicBezTo>
                    <a:cubicBezTo>
                      <a:pt x="92" y="22"/>
                      <a:pt x="92" y="22"/>
                      <a:pt x="92" y="22"/>
                    </a:cubicBezTo>
                    <a:close/>
                    <a:moveTo>
                      <a:pt x="93" y="8"/>
                    </a:moveTo>
                    <a:cubicBezTo>
                      <a:pt x="93" y="8"/>
                      <a:pt x="92" y="7"/>
                      <a:pt x="92" y="7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1"/>
                      <a:pt x="92" y="1"/>
                      <a:pt x="92" y="1"/>
                    </a:cubicBezTo>
                    <a:cubicBezTo>
                      <a:pt x="92" y="1"/>
                      <a:pt x="93" y="1"/>
                      <a:pt x="93" y="2"/>
                    </a:cubicBezTo>
                    <a:cubicBezTo>
                      <a:pt x="93" y="8"/>
                      <a:pt x="93" y="8"/>
                      <a:pt x="93" y="8"/>
                    </a:cubicBezTo>
                    <a:close/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lose/>
                    <a:moveTo>
                      <a:pt x="50" y="32"/>
                    </a:moveTo>
                    <a:cubicBezTo>
                      <a:pt x="69" y="32"/>
                      <a:pt x="69" y="32"/>
                      <a:pt x="69" y="32"/>
                    </a:cubicBezTo>
                    <a:cubicBezTo>
                      <a:pt x="74" y="32"/>
                      <a:pt x="78" y="31"/>
                      <a:pt x="82" y="29"/>
                    </a:cubicBezTo>
                    <a:cubicBezTo>
                      <a:pt x="86" y="27"/>
                      <a:pt x="89" y="25"/>
                      <a:pt x="92" y="22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0" y="31"/>
                      <a:pt x="87" y="32"/>
                      <a:pt x="84" y="33"/>
                    </a:cubicBezTo>
                    <a:cubicBezTo>
                      <a:pt x="80" y="36"/>
                      <a:pt x="75" y="37"/>
                      <a:pt x="69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2"/>
                      <a:pt x="50" y="32"/>
                      <a:pt x="50" y="32"/>
                    </a:cubicBez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ubicBezTo>
                      <a:pt x="91" y="6"/>
                      <a:pt x="90" y="5"/>
                      <a:pt x="89" y="5"/>
                    </a:cubicBezTo>
                    <a:cubicBezTo>
                      <a:pt x="88" y="5"/>
                      <a:pt x="86" y="4"/>
                      <a:pt x="85" y="4"/>
                    </a:cubicBezTo>
                    <a:cubicBezTo>
                      <a:pt x="84" y="4"/>
                      <a:pt x="82" y="5"/>
                      <a:pt x="81" y="5"/>
                    </a:cubicBezTo>
                    <a:cubicBezTo>
                      <a:pt x="80" y="6"/>
                      <a:pt x="79" y="7"/>
                      <a:pt x="78" y="8"/>
                    </a:cubicBezTo>
                    <a:cubicBezTo>
                      <a:pt x="77" y="9"/>
                      <a:pt x="76" y="10"/>
                      <a:pt x="74" y="11"/>
                    </a:cubicBezTo>
                    <a:cubicBezTo>
                      <a:pt x="73" y="11"/>
                      <a:pt x="72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69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1" y="7"/>
                      <a:pt x="71" y="7"/>
                      <a:pt x="72" y="6"/>
                    </a:cubicBezTo>
                    <a:cubicBezTo>
                      <a:pt x="73" y="6"/>
                      <a:pt x="73" y="5"/>
                      <a:pt x="74" y="5"/>
                    </a:cubicBezTo>
                    <a:cubicBezTo>
                      <a:pt x="75" y="3"/>
                      <a:pt x="77" y="2"/>
                      <a:pt x="79" y="1"/>
                    </a:cubicBezTo>
                    <a:cubicBezTo>
                      <a:pt x="81" y="0"/>
                      <a:pt x="83" y="0"/>
                      <a:pt x="85" y="0"/>
                    </a:cubicBezTo>
                    <a:cubicBezTo>
                      <a:pt x="87" y="0"/>
                      <a:pt x="89" y="0"/>
                      <a:pt x="90" y="0"/>
                    </a:cubicBezTo>
                    <a:cubicBezTo>
                      <a:pt x="91" y="1"/>
                      <a:pt x="91" y="1"/>
                      <a:pt x="92" y="1"/>
                    </a:cubicBezTo>
                    <a:lnTo>
                      <a:pt x="92" y="7"/>
                    </a:ln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lose/>
                    <a:moveTo>
                      <a:pt x="15" y="4"/>
                    </a:moveTo>
                    <a:cubicBezTo>
                      <a:pt x="14" y="4"/>
                      <a:pt x="13" y="5"/>
                      <a:pt x="12" y="5"/>
                    </a:cubicBezTo>
                    <a:cubicBezTo>
                      <a:pt x="11" y="5"/>
                      <a:pt x="10" y="6"/>
                      <a:pt x="9" y="7"/>
                    </a:cubicBezTo>
                    <a:cubicBezTo>
                      <a:pt x="7" y="8"/>
                      <a:pt x="5" y="11"/>
                      <a:pt x="5" y="14"/>
                    </a:cubicBezTo>
                    <a:cubicBezTo>
                      <a:pt x="5" y="16"/>
                      <a:pt x="6" y="19"/>
                      <a:pt x="7" y="21"/>
                    </a:cubicBezTo>
                    <a:cubicBezTo>
                      <a:pt x="10" y="24"/>
                      <a:pt x="14" y="27"/>
                      <a:pt x="18" y="29"/>
                    </a:cubicBezTo>
                    <a:cubicBezTo>
                      <a:pt x="22" y="31"/>
                      <a:pt x="27" y="32"/>
                      <a:pt x="31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6" y="37"/>
                      <a:pt x="21" y="36"/>
                      <a:pt x="16" y="33"/>
                    </a:cubicBezTo>
                    <a:cubicBezTo>
                      <a:pt x="11" y="31"/>
                      <a:pt x="7" y="28"/>
                      <a:pt x="4" y="24"/>
                    </a:cubicBezTo>
                    <a:cubicBezTo>
                      <a:pt x="1" y="21"/>
                      <a:pt x="0" y="17"/>
                      <a:pt x="0" y="13"/>
                    </a:cubicBezTo>
                    <a:cubicBezTo>
                      <a:pt x="1" y="9"/>
                      <a:pt x="2" y="6"/>
                      <a:pt x="6" y="3"/>
                    </a:cubicBezTo>
                    <a:cubicBezTo>
                      <a:pt x="7" y="2"/>
                      <a:pt x="9" y="1"/>
                      <a:pt x="10" y="0"/>
                    </a:cubicBezTo>
                    <a:cubicBezTo>
                      <a:pt x="12" y="0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3"/>
                      <a:pt x="27" y="5"/>
                    </a:cubicBezTo>
                    <a:cubicBezTo>
                      <a:pt x="27" y="5"/>
                      <a:pt x="28" y="6"/>
                      <a:pt x="28" y="6"/>
                    </a:cubicBezTo>
                    <a:cubicBezTo>
                      <a:pt x="29" y="7"/>
                      <a:pt x="30" y="7"/>
                      <a:pt x="30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9" y="12"/>
                      <a:pt x="27" y="11"/>
                      <a:pt x="26" y="11"/>
                    </a:cubicBezTo>
                    <a:cubicBezTo>
                      <a:pt x="25" y="10"/>
                      <a:pt x="24" y="9"/>
                      <a:pt x="23" y="8"/>
                    </a:cubicBezTo>
                    <a:cubicBezTo>
                      <a:pt x="22" y="7"/>
                      <a:pt x="21" y="6"/>
                      <a:pt x="19" y="5"/>
                    </a:cubicBezTo>
                    <a:cubicBezTo>
                      <a:pt x="18" y="5"/>
                      <a:pt x="17" y="4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4" name="Freeform 111"/>
              <p:cNvSpPr>
                <a:spLocks noEditPoints="1"/>
              </p:cNvSpPr>
              <p:nvPr/>
            </p:nvSpPr>
            <p:spPr bwMode="auto">
              <a:xfrm>
                <a:off x="6680201" y="1552575"/>
                <a:ext cx="225425" cy="84138"/>
              </a:xfrm>
              <a:custGeom>
                <a:avLst/>
                <a:gdLst>
                  <a:gd name="T0" fmla="*/ 69 w 100"/>
                  <a:gd name="T1" fmla="*/ 32 h 37"/>
                  <a:gd name="T2" fmla="*/ 93 w 100"/>
                  <a:gd name="T3" fmla="*/ 21 h 37"/>
                  <a:gd name="T4" fmla="*/ 49 w 100"/>
                  <a:gd name="T5" fmla="*/ 13 h 37"/>
                  <a:gd name="T6" fmla="*/ 95 w 100"/>
                  <a:gd name="T7" fmla="*/ 14 h 37"/>
                  <a:gd name="T8" fmla="*/ 91 w 100"/>
                  <a:gd name="T9" fmla="*/ 7 h 37"/>
                  <a:gd name="T10" fmla="*/ 85 w 100"/>
                  <a:gd name="T11" fmla="*/ 4 h 37"/>
                  <a:gd name="T12" fmla="*/ 77 w 100"/>
                  <a:gd name="T13" fmla="*/ 8 h 37"/>
                  <a:gd name="T14" fmla="*/ 72 w 100"/>
                  <a:gd name="T15" fmla="*/ 11 h 37"/>
                  <a:gd name="T16" fmla="*/ 71 w 100"/>
                  <a:gd name="T17" fmla="*/ 12 h 37"/>
                  <a:gd name="T18" fmla="*/ 49 w 100"/>
                  <a:gd name="T19" fmla="*/ 12 h 37"/>
                  <a:gd name="T20" fmla="*/ 69 w 100"/>
                  <a:gd name="T21" fmla="*/ 7 h 37"/>
                  <a:gd name="T22" fmla="*/ 71 w 100"/>
                  <a:gd name="T23" fmla="*/ 7 h 37"/>
                  <a:gd name="T24" fmla="*/ 72 w 100"/>
                  <a:gd name="T25" fmla="*/ 6 h 37"/>
                  <a:gd name="T26" fmla="*/ 79 w 100"/>
                  <a:gd name="T27" fmla="*/ 1 h 37"/>
                  <a:gd name="T28" fmla="*/ 90 w 100"/>
                  <a:gd name="T29" fmla="*/ 0 h 37"/>
                  <a:gd name="T30" fmla="*/ 95 w 100"/>
                  <a:gd name="T31" fmla="*/ 3 h 37"/>
                  <a:gd name="T32" fmla="*/ 96 w 100"/>
                  <a:gd name="T33" fmla="*/ 24 h 37"/>
                  <a:gd name="T34" fmla="*/ 84 w 100"/>
                  <a:gd name="T35" fmla="*/ 33 h 37"/>
                  <a:gd name="T36" fmla="*/ 49 w 100"/>
                  <a:gd name="T37" fmla="*/ 37 h 37"/>
                  <a:gd name="T38" fmla="*/ 23 w 100"/>
                  <a:gd name="T39" fmla="*/ 8 h 37"/>
                  <a:gd name="T40" fmla="*/ 15 w 100"/>
                  <a:gd name="T41" fmla="*/ 4 h 37"/>
                  <a:gd name="T42" fmla="*/ 8 w 100"/>
                  <a:gd name="T43" fmla="*/ 7 h 37"/>
                  <a:gd name="T44" fmla="*/ 5 w 100"/>
                  <a:gd name="T45" fmla="*/ 14 h 37"/>
                  <a:gd name="T46" fmla="*/ 7 w 100"/>
                  <a:gd name="T47" fmla="*/ 21 h 37"/>
                  <a:gd name="T48" fmla="*/ 31 w 100"/>
                  <a:gd name="T49" fmla="*/ 32 h 37"/>
                  <a:gd name="T50" fmla="*/ 49 w 100"/>
                  <a:gd name="T51" fmla="*/ 37 h 37"/>
                  <a:gd name="T52" fmla="*/ 16 w 100"/>
                  <a:gd name="T53" fmla="*/ 33 h 37"/>
                  <a:gd name="T54" fmla="*/ 4 w 100"/>
                  <a:gd name="T55" fmla="*/ 24 h 37"/>
                  <a:gd name="T56" fmla="*/ 5 w 100"/>
                  <a:gd name="T57" fmla="*/ 3 h 37"/>
                  <a:gd name="T58" fmla="*/ 10 w 100"/>
                  <a:gd name="T59" fmla="*/ 0 h 37"/>
                  <a:gd name="T60" fmla="*/ 21 w 100"/>
                  <a:gd name="T61" fmla="*/ 1 h 37"/>
                  <a:gd name="T62" fmla="*/ 26 w 100"/>
                  <a:gd name="T63" fmla="*/ 5 h 37"/>
                  <a:gd name="T64" fmla="*/ 31 w 100"/>
                  <a:gd name="T65" fmla="*/ 7 h 37"/>
                  <a:gd name="T66" fmla="*/ 49 w 100"/>
                  <a:gd name="T67" fmla="*/ 7 h 37"/>
                  <a:gd name="T68" fmla="*/ 32 w 100"/>
                  <a:gd name="T69" fmla="*/ 12 h 37"/>
                  <a:gd name="T70" fmla="*/ 26 w 100"/>
                  <a:gd name="T71" fmla="*/ 11 h 37"/>
                  <a:gd name="T72" fmla="*/ 23 w 100"/>
                  <a:gd name="T73" fmla="*/ 8 h 37"/>
                  <a:gd name="T74" fmla="*/ 49 w 100"/>
                  <a:gd name="T75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0" h="37">
                    <a:moveTo>
                      <a:pt x="49" y="32"/>
                    </a:moveTo>
                    <a:cubicBezTo>
                      <a:pt x="69" y="32"/>
                      <a:pt x="69" y="32"/>
                      <a:pt x="69" y="32"/>
                    </a:cubicBezTo>
                    <a:cubicBezTo>
                      <a:pt x="74" y="32"/>
                      <a:pt x="78" y="31"/>
                      <a:pt x="82" y="29"/>
                    </a:cubicBezTo>
                    <a:cubicBezTo>
                      <a:pt x="86" y="27"/>
                      <a:pt x="90" y="24"/>
                      <a:pt x="93" y="21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5" y="19"/>
                      <a:pt x="95" y="16"/>
                      <a:pt x="95" y="14"/>
                    </a:cubicBezTo>
                    <a:cubicBezTo>
                      <a:pt x="95" y="11"/>
                      <a:pt x="94" y="9"/>
                      <a:pt x="92" y="7"/>
                    </a:cubicBezTo>
                    <a:cubicBezTo>
                      <a:pt x="92" y="7"/>
                      <a:pt x="91" y="7"/>
                      <a:pt x="91" y="7"/>
                    </a:cubicBezTo>
                    <a:cubicBezTo>
                      <a:pt x="90" y="6"/>
                      <a:pt x="90" y="5"/>
                      <a:pt x="88" y="5"/>
                    </a:cubicBezTo>
                    <a:cubicBezTo>
                      <a:pt x="87" y="5"/>
                      <a:pt x="86" y="4"/>
                      <a:pt x="85" y="4"/>
                    </a:cubicBezTo>
                    <a:cubicBezTo>
                      <a:pt x="84" y="4"/>
                      <a:pt x="82" y="5"/>
                      <a:pt x="81" y="5"/>
                    </a:cubicBezTo>
                    <a:cubicBezTo>
                      <a:pt x="79" y="6"/>
                      <a:pt x="78" y="7"/>
                      <a:pt x="77" y="8"/>
                    </a:cubicBezTo>
                    <a:cubicBezTo>
                      <a:pt x="77" y="9"/>
                      <a:pt x="76" y="9"/>
                      <a:pt x="75" y="10"/>
                    </a:cubicBezTo>
                    <a:cubicBezTo>
                      <a:pt x="74" y="11"/>
                      <a:pt x="73" y="11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11"/>
                      <a:pt x="71" y="12"/>
                      <a:pt x="71" y="12"/>
                    </a:cubicBezTo>
                    <a:cubicBezTo>
                      <a:pt x="70" y="12"/>
                      <a:pt x="70" y="12"/>
                      <a:pt x="6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70" y="7"/>
                      <a:pt x="70" y="7"/>
                    </a:cubicBezTo>
                    <a:cubicBezTo>
                      <a:pt x="70" y="7"/>
                      <a:pt x="71" y="7"/>
                      <a:pt x="71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7"/>
                      <a:pt x="72" y="6"/>
                      <a:pt x="72" y="6"/>
                    </a:cubicBezTo>
                    <a:cubicBezTo>
                      <a:pt x="73" y="6"/>
                      <a:pt x="73" y="5"/>
                      <a:pt x="74" y="5"/>
                    </a:cubicBezTo>
                    <a:cubicBezTo>
                      <a:pt x="75" y="3"/>
                      <a:pt x="77" y="2"/>
                      <a:pt x="79" y="1"/>
                    </a:cubicBezTo>
                    <a:cubicBezTo>
                      <a:pt x="81" y="0"/>
                      <a:pt x="83" y="0"/>
                      <a:pt x="85" y="0"/>
                    </a:cubicBezTo>
                    <a:cubicBezTo>
                      <a:pt x="87" y="0"/>
                      <a:pt x="88" y="0"/>
                      <a:pt x="90" y="0"/>
                    </a:cubicBezTo>
                    <a:cubicBezTo>
                      <a:pt x="92" y="1"/>
                      <a:pt x="93" y="2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8" y="6"/>
                      <a:pt x="100" y="9"/>
                      <a:pt x="100" y="13"/>
                    </a:cubicBezTo>
                    <a:cubicBezTo>
                      <a:pt x="100" y="17"/>
                      <a:pt x="99" y="21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3" y="28"/>
                      <a:pt x="89" y="31"/>
                      <a:pt x="84" y="33"/>
                    </a:cubicBezTo>
                    <a:cubicBezTo>
                      <a:pt x="80" y="36"/>
                      <a:pt x="74" y="37"/>
                      <a:pt x="69" y="37"/>
                    </a:cubicBezTo>
                    <a:cubicBezTo>
                      <a:pt x="49" y="37"/>
                      <a:pt x="49" y="37"/>
                      <a:pt x="49" y="37"/>
                    </a:cubicBezTo>
                    <a:lnTo>
                      <a:pt x="49" y="32"/>
                    </a:lnTo>
                    <a:close/>
                    <a:moveTo>
                      <a:pt x="23" y="8"/>
                    </a:moveTo>
                    <a:cubicBezTo>
                      <a:pt x="22" y="7"/>
                      <a:pt x="20" y="6"/>
                      <a:pt x="19" y="5"/>
                    </a:cubicBezTo>
                    <a:cubicBezTo>
                      <a:pt x="18" y="5"/>
                      <a:pt x="16" y="4"/>
                      <a:pt x="15" y="4"/>
                    </a:cubicBezTo>
                    <a:cubicBezTo>
                      <a:pt x="14" y="4"/>
                      <a:pt x="13" y="5"/>
                      <a:pt x="11" y="5"/>
                    </a:cubicBezTo>
                    <a:cubicBezTo>
                      <a:pt x="10" y="5"/>
                      <a:pt x="9" y="6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8"/>
                      <a:pt x="5" y="11"/>
                      <a:pt x="5" y="14"/>
                    </a:cubicBezTo>
                    <a:cubicBezTo>
                      <a:pt x="5" y="16"/>
                      <a:pt x="5" y="19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10" y="24"/>
                      <a:pt x="14" y="27"/>
                      <a:pt x="18" y="29"/>
                    </a:cubicBezTo>
                    <a:cubicBezTo>
                      <a:pt x="22" y="31"/>
                      <a:pt x="26" y="32"/>
                      <a:pt x="31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6" y="37"/>
                      <a:pt x="20" y="36"/>
                      <a:pt x="16" y="33"/>
                    </a:cubicBezTo>
                    <a:cubicBezTo>
                      <a:pt x="11" y="31"/>
                      <a:pt x="7" y="28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1" y="21"/>
                      <a:pt x="0" y="17"/>
                      <a:pt x="0" y="13"/>
                    </a:cubicBezTo>
                    <a:cubicBezTo>
                      <a:pt x="0" y="9"/>
                      <a:pt x="2" y="6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2"/>
                      <a:pt x="8" y="1"/>
                      <a:pt x="10" y="0"/>
                    </a:cubicBezTo>
                    <a:cubicBezTo>
                      <a:pt x="11" y="0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3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7" y="6"/>
                      <a:pt x="28" y="6"/>
                      <a:pt x="28" y="6"/>
                    </a:cubicBezTo>
                    <a:cubicBezTo>
                      <a:pt x="29" y="7"/>
                      <a:pt x="30" y="7"/>
                      <a:pt x="31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29" y="12"/>
                      <a:pt x="28" y="11"/>
                      <a:pt x="26" y="11"/>
                    </a:cubicBezTo>
                    <a:cubicBezTo>
                      <a:pt x="25" y="10"/>
                      <a:pt x="24" y="9"/>
                      <a:pt x="23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5" name="Freeform 113"/>
              <p:cNvSpPr>
                <a:spLocks noEditPoints="1"/>
              </p:cNvSpPr>
              <p:nvPr/>
            </p:nvSpPr>
            <p:spPr bwMode="auto">
              <a:xfrm>
                <a:off x="10356851" y="1119188"/>
                <a:ext cx="41275" cy="26988"/>
              </a:xfrm>
              <a:custGeom>
                <a:avLst/>
                <a:gdLst>
                  <a:gd name="T0" fmla="*/ 9 w 18"/>
                  <a:gd name="T1" fmla="*/ 0 h 12"/>
                  <a:gd name="T2" fmla="*/ 16 w 18"/>
                  <a:gd name="T3" fmla="*/ 0 h 12"/>
                  <a:gd name="T4" fmla="*/ 18 w 18"/>
                  <a:gd name="T5" fmla="*/ 3 h 12"/>
                  <a:gd name="T6" fmla="*/ 18 w 18"/>
                  <a:gd name="T7" fmla="*/ 10 h 12"/>
                  <a:gd name="T8" fmla="*/ 16 w 18"/>
                  <a:gd name="T9" fmla="*/ 12 h 12"/>
                  <a:gd name="T10" fmla="*/ 9 w 18"/>
                  <a:gd name="T11" fmla="*/ 12 h 12"/>
                  <a:gd name="T12" fmla="*/ 9 w 18"/>
                  <a:gd name="T13" fmla="*/ 8 h 12"/>
                  <a:gd name="T14" fmla="*/ 13 w 18"/>
                  <a:gd name="T15" fmla="*/ 8 h 12"/>
                  <a:gd name="T16" fmla="*/ 13 w 18"/>
                  <a:gd name="T17" fmla="*/ 5 h 12"/>
                  <a:gd name="T18" fmla="*/ 9 w 18"/>
                  <a:gd name="T19" fmla="*/ 5 h 12"/>
                  <a:gd name="T20" fmla="*/ 9 w 18"/>
                  <a:gd name="T21" fmla="*/ 0 h 12"/>
                  <a:gd name="T22" fmla="*/ 3 w 18"/>
                  <a:gd name="T23" fmla="*/ 0 h 12"/>
                  <a:gd name="T24" fmla="*/ 9 w 18"/>
                  <a:gd name="T25" fmla="*/ 0 h 12"/>
                  <a:gd name="T26" fmla="*/ 9 w 18"/>
                  <a:gd name="T27" fmla="*/ 5 h 12"/>
                  <a:gd name="T28" fmla="*/ 5 w 18"/>
                  <a:gd name="T29" fmla="*/ 5 h 12"/>
                  <a:gd name="T30" fmla="*/ 5 w 18"/>
                  <a:gd name="T31" fmla="*/ 8 h 12"/>
                  <a:gd name="T32" fmla="*/ 9 w 18"/>
                  <a:gd name="T33" fmla="*/ 8 h 12"/>
                  <a:gd name="T34" fmla="*/ 9 w 18"/>
                  <a:gd name="T35" fmla="*/ 12 h 12"/>
                  <a:gd name="T36" fmla="*/ 3 w 18"/>
                  <a:gd name="T37" fmla="*/ 12 h 12"/>
                  <a:gd name="T38" fmla="*/ 0 w 18"/>
                  <a:gd name="T39" fmla="*/ 10 h 12"/>
                  <a:gd name="T40" fmla="*/ 0 w 18"/>
                  <a:gd name="T41" fmla="*/ 3 h 12"/>
                  <a:gd name="T42" fmla="*/ 3 w 18"/>
                  <a:gd name="T4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12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3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3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2"/>
                      <a:pt x="0" y="11"/>
                      <a:pt x="0" y="1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6" name="Freeform 114"/>
              <p:cNvSpPr>
                <a:spLocks noEditPoints="1"/>
              </p:cNvSpPr>
              <p:nvPr/>
            </p:nvSpPr>
            <p:spPr bwMode="auto">
              <a:xfrm>
                <a:off x="10390188" y="1193800"/>
                <a:ext cx="73025" cy="74613"/>
              </a:xfrm>
              <a:custGeom>
                <a:avLst/>
                <a:gdLst>
                  <a:gd name="T0" fmla="*/ 16 w 32"/>
                  <a:gd name="T1" fmla="*/ 28 h 33"/>
                  <a:gd name="T2" fmla="*/ 24 w 32"/>
                  <a:gd name="T3" fmla="*/ 25 h 33"/>
                  <a:gd name="T4" fmla="*/ 24 w 32"/>
                  <a:gd name="T5" fmla="*/ 25 h 33"/>
                  <a:gd name="T6" fmla="*/ 28 w 32"/>
                  <a:gd name="T7" fmla="*/ 17 h 33"/>
                  <a:gd name="T8" fmla="*/ 24 w 32"/>
                  <a:gd name="T9" fmla="*/ 9 h 33"/>
                  <a:gd name="T10" fmla="*/ 16 w 32"/>
                  <a:gd name="T11" fmla="*/ 5 h 33"/>
                  <a:gd name="T12" fmla="*/ 16 w 32"/>
                  <a:gd name="T13" fmla="*/ 0 h 33"/>
                  <a:gd name="T14" fmla="*/ 28 w 32"/>
                  <a:gd name="T15" fmla="*/ 5 h 33"/>
                  <a:gd name="T16" fmla="*/ 32 w 32"/>
                  <a:gd name="T17" fmla="*/ 17 h 33"/>
                  <a:gd name="T18" fmla="*/ 28 w 32"/>
                  <a:gd name="T19" fmla="*/ 28 h 33"/>
                  <a:gd name="T20" fmla="*/ 28 w 32"/>
                  <a:gd name="T21" fmla="*/ 28 h 33"/>
                  <a:gd name="T22" fmla="*/ 16 w 32"/>
                  <a:gd name="T23" fmla="*/ 33 h 33"/>
                  <a:gd name="T24" fmla="*/ 16 w 32"/>
                  <a:gd name="T25" fmla="*/ 28 h 33"/>
                  <a:gd name="T26" fmla="*/ 16 w 32"/>
                  <a:gd name="T27" fmla="*/ 5 h 33"/>
                  <a:gd name="T28" fmla="*/ 8 w 32"/>
                  <a:gd name="T29" fmla="*/ 9 h 33"/>
                  <a:gd name="T30" fmla="*/ 5 w 32"/>
                  <a:gd name="T31" fmla="*/ 17 h 33"/>
                  <a:gd name="T32" fmla="*/ 8 w 32"/>
                  <a:gd name="T33" fmla="*/ 25 h 33"/>
                  <a:gd name="T34" fmla="*/ 16 w 32"/>
                  <a:gd name="T35" fmla="*/ 28 h 33"/>
                  <a:gd name="T36" fmla="*/ 16 w 32"/>
                  <a:gd name="T37" fmla="*/ 33 h 33"/>
                  <a:gd name="T38" fmla="*/ 5 w 32"/>
                  <a:gd name="T39" fmla="*/ 28 h 33"/>
                  <a:gd name="T40" fmla="*/ 5 w 32"/>
                  <a:gd name="T41" fmla="*/ 28 h 33"/>
                  <a:gd name="T42" fmla="*/ 0 w 32"/>
                  <a:gd name="T43" fmla="*/ 17 h 33"/>
                  <a:gd name="T44" fmla="*/ 5 w 32"/>
                  <a:gd name="T45" fmla="*/ 5 h 33"/>
                  <a:gd name="T46" fmla="*/ 16 w 32"/>
                  <a:gd name="T47" fmla="*/ 0 h 33"/>
                  <a:gd name="T48" fmla="*/ 16 w 32"/>
                  <a:gd name="T49" fmla="*/ 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33">
                    <a:moveTo>
                      <a:pt x="16" y="28"/>
                    </a:moveTo>
                    <a:cubicBezTo>
                      <a:pt x="19" y="28"/>
                      <a:pt x="22" y="27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6" y="23"/>
                      <a:pt x="28" y="20"/>
                      <a:pt x="28" y="17"/>
                    </a:cubicBezTo>
                    <a:cubicBezTo>
                      <a:pt x="28" y="14"/>
                      <a:pt x="26" y="11"/>
                      <a:pt x="24" y="9"/>
                    </a:cubicBezTo>
                    <a:cubicBezTo>
                      <a:pt x="22" y="6"/>
                      <a:pt x="19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2" y="12"/>
                      <a:pt x="32" y="17"/>
                    </a:cubicBezTo>
                    <a:cubicBezTo>
                      <a:pt x="32" y="21"/>
                      <a:pt x="31" y="25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5" y="31"/>
                      <a:pt x="21" y="33"/>
                      <a:pt x="16" y="33"/>
                    </a:cubicBezTo>
                    <a:lnTo>
                      <a:pt x="16" y="28"/>
                    </a:lnTo>
                    <a:close/>
                    <a:moveTo>
                      <a:pt x="16" y="5"/>
                    </a:moveTo>
                    <a:cubicBezTo>
                      <a:pt x="13" y="5"/>
                      <a:pt x="10" y="6"/>
                      <a:pt x="8" y="9"/>
                    </a:cubicBezTo>
                    <a:cubicBezTo>
                      <a:pt x="6" y="11"/>
                      <a:pt x="5" y="14"/>
                      <a:pt x="5" y="17"/>
                    </a:cubicBezTo>
                    <a:cubicBezTo>
                      <a:pt x="5" y="20"/>
                      <a:pt x="6" y="23"/>
                      <a:pt x="8" y="25"/>
                    </a:cubicBezTo>
                    <a:cubicBezTo>
                      <a:pt x="10" y="27"/>
                      <a:pt x="13" y="28"/>
                      <a:pt x="16" y="28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2" y="33"/>
                      <a:pt x="8" y="31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" y="25"/>
                      <a:pt x="0" y="21"/>
                      <a:pt x="0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8" y="2"/>
                      <a:pt x="12" y="0"/>
                      <a:pt x="16" y="0"/>
                    </a:cubicBezTo>
                    <a:lnTo>
                      <a:pt x="1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7" name="Freeform 115"/>
              <p:cNvSpPr>
                <a:spLocks noEditPoints="1"/>
              </p:cNvSpPr>
              <p:nvPr/>
            </p:nvSpPr>
            <p:spPr bwMode="auto">
              <a:xfrm>
                <a:off x="10339388" y="1146175"/>
                <a:ext cx="176213" cy="327025"/>
              </a:xfrm>
              <a:custGeom>
                <a:avLst/>
                <a:gdLst>
                  <a:gd name="T0" fmla="*/ 73 w 78"/>
                  <a:gd name="T1" fmla="*/ 140 h 145"/>
                  <a:gd name="T2" fmla="*/ 73 w 78"/>
                  <a:gd name="T3" fmla="*/ 29 h 145"/>
                  <a:gd name="T4" fmla="*/ 61 w 78"/>
                  <a:gd name="T5" fmla="*/ 5 h 145"/>
                  <a:gd name="T6" fmla="*/ 75 w 78"/>
                  <a:gd name="T7" fmla="*/ 0 h 145"/>
                  <a:gd name="T8" fmla="*/ 78 w 78"/>
                  <a:gd name="T9" fmla="*/ 29 h 145"/>
                  <a:gd name="T10" fmla="*/ 78 w 78"/>
                  <a:gd name="T11" fmla="*/ 143 h 145"/>
                  <a:gd name="T12" fmla="*/ 61 w 78"/>
                  <a:gd name="T13" fmla="*/ 145 h 145"/>
                  <a:gd name="T14" fmla="*/ 61 w 78"/>
                  <a:gd name="T15" fmla="*/ 59 h 145"/>
                  <a:gd name="T16" fmla="*/ 61 w 78"/>
                  <a:gd name="T17" fmla="*/ 17 h 145"/>
                  <a:gd name="T18" fmla="*/ 61 w 78"/>
                  <a:gd name="T19" fmla="*/ 19 h 145"/>
                  <a:gd name="T20" fmla="*/ 65 w 78"/>
                  <a:gd name="T21" fmla="*/ 38 h 145"/>
                  <a:gd name="T22" fmla="*/ 61 w 78"/>
                  <a:gd name="T23" fmla="*/ 59 h 145"/>
                  <a:gd name="T24" fmla="*/ 61 w 78"/>
                  <a:gd name="T25" fmla="*/ 140 h 145"/>
                  <a:gd name="T26" fmla="*/ 39 w 78"/>
                  <a:gd name="T27" fmla="*/ 145 h 145"/>
                  <a:gd name="T28" fmla="*/ 61 w 78"/>
                  <a:gd name="T29" fmla="*/ 5 h 145"/>
                  <a:gd name="T30" fmla="*/ 39 w 78"/>
                  <a:gd name="T31" fmla="*/ 0 h 145"/>
                  <a:gd name="T32" fmla="*/ 61 w 78"/>
                  <a:gd name="T33" fmla="*/ 5 h 145"/>
                  <a:gd name="T34" fmla="*/ 61 w 78"/>
                  <a:gd name="T35" fmla="*/ 17 h 145"/>
                  <a:gd name="T36" fmla="*/ 60 w 78"/>
                  <a:gd name="T37" fmla="*/ 20 h 145"/>
                  <a:gd name="T38" fmla="*/ 61 w 78"/>
                  <a:gd name="T39" fmla="*/ 25 h 145"/>
                  <a:gd name="T40" fmla="*/ 57 w 78"/>
                  <a:gd name="T41" fmla="*/ 20 h 145"/>
                  <a:gd name="T42" fmla="*/ 39 w 78"/>
                  <a:gd name="T43" fmla="*/ 12 h 145"/>
                  <a:gd name="T44" fmla="*/ 39 w 78"/>
                  <a:gd name="T45" fmla="*/ 8 h 145"/>
                  <a:gd name="T46" fmla="*/ 60 w 78"/>
                  <a:gd name="T47" fmla="*/ 16 h 145"/>
                  <a:gd name="T48" fmla="*/ 60 w 78"/>
                  <a:gd name="T49" fmla="*/ 16 h 145"/>
                  <a:gd name="T50" fmla="*/ 61 w 78"/>
                  <a:gd name="T51" fmla="*/ 51 h 145"/>
                  <a:gd name="T52" fmla="*/ 60 w 78"/>
                  <a:gd name="T53" fmla="*/ 59 h 145"/>
                  <a:gd name="T54" fmla="*/ 39 w 78"/>
                  <a:gd name="T55" fmla="*/ 68 h 145"/>
                  <a:gd name="T56" fmla="*/ 39 w 78"/>
                  <a:gd name="T57" fmla="*/ 63 h 145"/>
                  <a:gd name="T58" fmla="*/ 57 w 78"/>
                  <a:gd name="T59" fmla="*/ 56 h 145"/>
                  <a:gd name="T60" fmla="*/ 57 w 78"/>
                  <a:gd name="T61" fmla="*/ 56 h 145"/>
                  <a:gd name="T62" fmla="*/ 18 w 78"/>
                  <a:gd name="T63" fmla="*/ 140 h 145"/>
                  <a:gd name="T64" fmla="*/ 39 w 78"/>
                  <a:gd name="T65" fmla="*/ 145 h 145"/>
                  <a:gd name="T66" fmla="*/ 18 w 78"/>
                  <a:gd name="T67" fmla="*/ 140 h 145"/>
                  <a:gd name="T68" fmla="*/ 18 w 78"/>
                  <a:gd name="T69" fmla="*/ 5 h 145"/>
                  <a:gd name="T70" fmla="*/ 39 w 78"/>
                  <a:gd name="T71" fmla="*/ 0 h 145"/>
                  <a:gd name="T72" fmla="*/ 39 w 78"/>
                  <a:gd name="T73" fmla="*/ 8 h 145"/>
                  <a:gd name="T74" fmla="*/ 21 w 78"/>
                  <a:gd name="T75" fmla="*/ 20 h 145"/>
                  <a:gd name="T76" fmla="*/ 18 w 78"/>
                  <a:gd name="T77" fmla="*/ 17 h 145"/>
                  <a:gd name="T78" fmla="*/ 39 w 78"/>
                  <a:gd name="T79" fmla="*/ 8 h 145"/>
                  <a:gd name="T80" fmla="*/ 39 w 78"/>
                  <a:gd name="T81" fmla="*/ 68 h 145"/>
                  <a:gd name="T82" fmla="*/ 18 w 78"/>
                  <a:gd name="T83" fmla="*/ 59 h 145"/>
                  <a:gd name="T84" fmla="*/ 18 w 78"/>
                  <a:gd name="T85" fmla="*/ 59 h 145"/>
                  <a:gd name="T86" fmla="*/ 18 w 78"/>
                  <a:gd name="T87" fmla="*/ 59 h 145"/>
                  <a:gd name="T88" fmla="*/ 18 w 78"/>
                  <a:gd name="T89" fmla="*/ 56 h 145"/>
                  <a:gd name="T90" fmla="*/ 18 w 78"/>
                  <a:gd name="T91" fmla="*/ 51 h 145"/>
                  <a:gd name="T92" fmla="*/ 21 w 78"/>
                  <a:gd name="T93" fmla="*/ 56 h 145"/>
                  <a:gd name="T94" fmla="*/ 5 w 78"/>
                  <a:gd name="T95" fmla="*/ 140 h 145"/>
                  <a:gd name="T96" fmla="*/ 18 w 78"/>
                  <a:gd name="T97" fmla="*/ 145 h 145"/>
                  <a:gd name="T98" fmla="*/ 0 w 78"/>
                  <a:gd name="T99" fmla="*/ 143 h 145"/>
                  <a:gd name="T100" fmla="*/ 2 w 78"/>
                  <a:gd name="T101" fmla="*/ 0 h 145"/>
                  <a:gd name="T102" fmla="*/ 18 w 78"/>
                  <a:gd name="T103" fmla="*/ 5 h 145"/>
                  <a:gd name="T104" fmla="*/ 5 w 78"/>
                  <a:gd name="T105" fmla="*/ 140 h 145"/>
                  <a:gd name="T106" fmla="*/ 9 w 78"/>
                  <a:gd name="T107" fmla="*/ 38 h 145"/>
                  <a:gd name="T108" fmla="*/ 18 w 78"/>
                  <a:gd name="T109" fmla="*/ 59 h 145"/>
                  <a:gd name="T110" fmla="*/ 18 w 78"/>
                  <a:gd name="T111" fmla="*/ 51 h 145"/>
                  <a:gd name="T112" fmla="*/ 18 w 78"/>
                  <a:gd name="T113" fmla="*/ 2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8" h="145">
                    <a:moveTo>
                      <a:pt x="61" y="140"/>
                    </a:moveTo>
                    <a:cubicBezTo>
                      <a:pt x="73" y="140"/>
                      <a:pt x="73" y="140"/>
                      <a:pt x="73" y="140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29"/>
                      <a:pt x="73" y="29"/>
                      <a:pt x="73" y="29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6" y="0"/>
                      <a:pt x="78" y="1"/>
                      <a:pt x="78" y="3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8" y="52"/>
                      <a:pt x="78" y="52"/>
                      <a:pt x="78" y="52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8" y="144"/>
                      <a:pt x="76" y="145"/>
                      <a:pt x="75" y="145"/>
                    </a:cubicBezTo>
                    <a:cubicBezTo>
                      <a:pt x="61" y="145"/>
                      <a:pt x="61" y="145"/>
                      <a:pt x="61" y="145"/>
                    </a:cubicBezTo>
                    <a:cubicBezTo>
                      <a:pt x="61" y="140"/>
                      <a:pt x="61" y="140"/>
                      <a:pt x="61" y="140"/>
                    </a:cubicBezTo>
                    <a:close/>
                    <a:moveTo>
                      <a:pt x="61" y="59"/>
                    </a:moveTo>
                    <a:cubicBezTo>
                      <a:pt x="66" y="53"/>
                      <a:pt x="69" y="46"/>
                      <a:pt x="69" y="38"/>
                    </a:cubicBezTo>
                    <a:cubicBezTo>
                      <a:pt x="69" y="30"/>
                      <a:pt x="66" y="22"/>
                      <a:pt x="61" y="17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8"/>
                      <a:pt x="61" y="19"/>
                      <a:pt x="61" y="19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3" y="28"/>
                      <a:pt x="65" y="33"/>
                      <a:pt x="65" y="38"/>
                    </a:cubicBezTo>
                    <a:cubicBezTo>
                      <a:pt x="65" y="43"/>
                      <a:pt x="63" y="47"/>
                      <a:pt x="61" y="51"/>
                    </a:cubicBezTo>
                    <a:lnTo>
                      <a:pt x="61" y="59"/>
                    </a:lnTo>
                    <a:close/>
                    <a:moveTo>
                      <a:pt x="39" y="140"/>
                    </a:moveTo>
                    <a:cubicBezTo>
                      <a:pt x="61" y="140"/>
                      <a:pt x="61" y="140"/>
                      <a:pt x="61" y="140"/>
                    </a:cubicBezTo>
                    <a:cubicBezTo>
                      <a:pt x="61" y="145"/>
                      <a:pt x="61" y="145"/>
                      <a:pt x="61" y="145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40"/>
                      <a:pt x="39" y="140"/>
                      <a:pt x="39" y="140"/>
                    </a:cubicBezTo>
                    <a:close/>
                    <a:moveTo>
                      <a:pt x="61" y="5"/>
                    </a:moveTo>
                    <a:cubicBezTo>
                      <a:pt x="39" y="5"/>
                      <a:pt x="39" y="5"/>
                      <a:pt x="39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5"/>
                      <a:pt x="61" y="5"/>
                      <a:pt x="61" y="5"/>
                    </a:cubicBezTo>
                    <a:close/>
                    <a:moveTo>
                      <a:pt x="61" y="17"/>
                    </a:move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7"/>
                      <a:pt x="61" y="17"/>
                      <a:pt x="60" y="16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1" y="20"/>
                      <a:pt x="61" y="19"/>
                      <a:pt x="61" y="19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0" y="23"/>
                      <a:pt x="59" y="21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3" y="15"/>
                      <a:pt x="46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47" y="8"/>
                      <a:pt x="55" y="11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1" y="17"/>
                      <a:pt x="61" y="17"/>
                      <a:pt x="61" y="17"/>
                    </a:cubicBezTo>
                    <a:close/>
                    <a:moveTo>
                      <a:pt x="61" y="51"/>
                    </a:moveTo>
                    <a:cubicBezTo>
                      <a:pt x="61" y="59"/>
                      <a:pt x="61" y="59"/>
                      <a:pt x="61" y="59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55" y="64"/>
                      <a:pt x="47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46" y="63"/>
                      <a:pt x="52" y="60"/>
                      <a:pt x="57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9" y="54"/>
                      <a:pt x="60" y="53"/>
                      <a:pt x="61" y="51"/>
                    </a:cubicBezTo>
                    <a:close/>
                    <a:moveTo>
                      <a:pt x="18" y="140"/>
                    </a:moveTo>
                    <a:cubicBezTo>
                      <a:pt x="39" y="140"/>
                      <a:pt x="39" y="140"/>
                      <a:pt x="39" y="140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40"/>
                      <a:pt x="18" y="140"/>
                      <a:pt x="18" y="140"/>
                    </a:cubicBezTo>
                    <a:close/>
                    <a:moveTo>
                      <a:pt x="39" y="5"/>
                    </a:moveTo>
                    <a:cubicBezTo>
                      <a:pt x="18" y="5"/>
                      <a:pt x="18" y="5"/>
                      <a:pt x="18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5"/>
                      <a:pt x="39" y="5"/>
                      <a:pt x="39" y="5"/>
                    </a:cubicBezTo>
                    <a:close/>
                    <a:moveTo>
                      <a:pt x="39" y="8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32" y="12"/>
                      <a:pt x="26" y="15"/>
                      <a:pt x="21" y="20"/>
                    </a:cubicBezTo>
                    <a:cubicBezTo>
                      <a:pt x="20" y="21"/>
                      <a:pt x="19" y="23"/>
                      <a:pt x="18" y="25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23" y="11"/>
                      <a:pt x="31" y="8"/>
                      <a:pt x="39" y="8"/>
                    </a:cubicBezTo>
                    <a:close/>
                    <a:moveTo>
                      <a:pt x="39" y="63"/>
                    </a:moveTo>
                    <a:cubicBezTo>
                      <a:pt x="39" y="68"/>
                      <a:pt x="39" y="68"/>
                      <a:pt x="39" y="68"/>
                    </a:cubicBezTo>
                    <a:cubicBezTo>
                      <a:pt x="31" y="68"/>
                      <a:pt x="23" y="64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9" y="53"/>
                      <a:pt x="20" y="54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6" y="60"/>
                      <a:pt x="32" y="63"/>
                      <a:pt x="39" y="63"/>
                    </a:cubicBezTo>
                    <a:close/>
                    <a:moveTo>
                      <a:pt x="5" y="140"/>
                    </a:moveTo>
                    <a:cubicBezTo>
                      <a:pt x="18" y="140"/>
                      <a:pt x="18" y="140"/>
                      <a:pt x="18" y="140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2" y="145"/>
                      <a:pt x="2" y="145"/>
                      <a:pt x="2" y="145"/>
                    </a:cubicBezTo>
                    <a:cubicBezTo>
                      <a:pt x="1" y="145"/>
                      <a:pt x="0" y="144"/>
                      <a:pt x="0" y="14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0"/>
                      <a:pt x="5" y="140"/>
                      <a:pt x="5" y="140"/>
                    </a:cubicBezTo>
                    <a:close/>
                    <a:moveTo>
                      <a:pt x="18" y="17"/>
                    </a:moveTo>
                    <a:cubicBezTo>
                      <a:pt x="12" y="22"/>
                      <a:pt x="9" y="30"/>
                      <a:pt x="9" y="38"/>
                    </a:cubicBezTo>
                    <a:cubicBezTo>
                      <a:pt x="9" y="46"/>
                      <a:pt x="12" y="53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7" y="58"/>
                      <a:pt x="17" y="57"/>
                      <a:pt x="18" y="56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5" y="47"/>
                      <a:pt x="14" y="43"/>
                      <a:pt x="14" y="38"/>
                    </a:cubicBezTo>
                    <a:cubicBezTo>
                      <a:pt x="14" y="33"/>
                      <a:pt x="15" y="28"/>
                      <a:pt x="18" y="25"/>
                    </a:cubicBezTo>
                    <a:lnTo>
                      <a:pt x="1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8" name="Freeform 117"/>
              <p:cNvSpPr>
                <a:spLocks noEditPoints="1"/>
              </p:cNvSpPr>
              <p:nvPr/>
            </p:nvSpPr>
            <p:spPr bwMode="auto">
              <a:xfrm>
                <a:off x="7396163" y="623888"/>
                <a:ext cx="352425" cy="223838"/>
              </a:xfrm>
              <a:custGeom>
                <a:avLst/>
                <a:gdLst>
                  <a:gd name="T0" fmla="*/ 104 w 156"/>
                  <a:gd name="T1" fmla="*/ 94 h 99"/>
                  <a:gd name="T2" fmla="*/ 152 w 156"/>
                  <a:gd name="T3" fmla="*/ 94 h 99"/>
                  <a:gd name="T4" fmla="*/ 152 w 156"/>
                  <a:gd name="T5" fmla="*/ 5 h 99"/>
                  <a:gd name="T6" fmla="*/ 78 w 156"/>
                  <a:gd name="T7" fmla="*/ 5 h 99"/>
                  <a:gd name="T8" fmla="*/ 78 w 156"/>
                  <a:gd name="T9" fmla="*/ 0 h 99"/>
                  <a:gd name="T10" fmla="*/ 154 w 156"/>
                  <a:gd name="T11" fmla="*/ 0 h 99"/>
                  <a:gd name="T12" fmla="*/ 156 w 156"/>
                  <a:gd name="T13" fmla="*/ 2 h 99"/>
                  <a:gd name="T14" fmla="*/ 156 w 156"/>
                  <a:gd name="T15" fmla="*/ 96 h 99"/>
                  <a:gd name="T16" fmla="*/ 154 w 156"/>
                  <a:gd name="T17" fmla="*/ 99 h 99"/>
                  <a:gd name="T18" fmla="*/ 104 w 156"/>
                  <a:gd name="T19" fmla="*/ 99 h 99"/>
                  <a:gd name="T20" fmla="*/ 78 w 156"/>
                  <a:gd name="T21" fmla="*/ 99 h 99"/>
                  <a:gd name="T22" fmla="*/ 78 w 156"/>
                  <a:gd name="T23" fmla="*/ 94 h 99"/>
                  <a:gd name="T24" fmla="*/ 104 w 156"/>
                  <a:gd name="T25" fmla="*/ 94 h 99"/>
                  <a:gd name="T26" fmla="*/ 78 w 156"/>
                  <a:gd name="T27" fmla="*/ 87 h 99"/>
                  <a:gd name="T28" fmla="*/ 103 w 156"/>
                  <a:gd name="T29" fmla="*/ 87 h 99"/>
                  <a:gd name="T30" fmla="*/ 140 w 156"/>
                  <a:gd name="T31" fmla="*/ 87 h 99"/>
                  <a:gd name="T32" fmla="*/ 143 w 156"/>
                  <a:gd name="T33" fmla="*/ 85 h 99"/>
                  <a:gd name="T34" fmla="*/ 143 w 156"/>
                  <a:gd name="T35" fmla="*/ 14 h 99"/>
                  <a:gd name="T36" fmla="*/ 140 w 156"/>
                  <a:gd name="T37" fmla="*/ 11 h 99"/>
                  <a:gd name="T38" fmla="*/ 78 w 156"/>
                  <a:gd name="T39" fmla="*/ 11 h 99"/>
                  <a:gd name="T40" fmla="*/ 78 w 156"/>
                  <a:gd name="T41" fmla="*/ 16 h 99"/>
                  <a:gd name="T42" fmla="*/ 138 w 156"/>
                  <a:gd name="T43" fmla="*/ 16 h 99"/>
                  <a:gd name="T44" fmla="*/ 138 w 156"/>
                  <a:gd name="T45" fmla="*/ 82 h 99"/>
                  <a:gd name="T46" fmla="*/ 103 w 156"/>
                  <a:gd name="T47" fmla="*/ 82 h 99"/>
                  <a:gd name="T48" fmla="*/ 78 w 156"/>
                  <a:gd name="T49" fmla="*/ 82 h 99"/>
                  <a:gd name="T50" fmla="*/ 78 w 156"/>
                  <a:gd name="T51" fmla="*/ 87 h 99"/>
                  <a:gd name="T52" fmla="*/ 78 w 156"/>
                  <a:gd name="T53" fmla="*/ 5 h 99"/>
                  <a:gd name="T54" fmla="*/ 5 w 156"/>
                  <a:gd name="T55" fmla="*/ 5 h 99"/>
                  <a:gd name="T56" fmla="*/ 5 w 156"/>
                  <a:gd name="T57" fmla="*/ 94 h 99"/>
                  <a:gd name="T58" fmla="*/ 53 w 156"/>
                  <a:gd name="T59" fmla="*/ 94 h 99"/>
                  <a:gd name="T60" fmla="*/ 78 w 156"/>
                  <a:gd name="T61" fmla="*/ 94 h 99"/>
                  <a:gd name="T62" fmla="*/ 78 w 156"/>
                  <a:gd name="T63" fmla="*/ 99 h 99"/>
                  <a:gd name="T64" fmla="*/ 53 w 156"/>
                  <a:gd name="T65" fmla="*/ 99 h 99"/>
                  <a:gd name="T66" fmla="*/ 3 w 156"/>
                  <a:gd name="T67" fmla="*/ 99 h 99"/>
                  <a:gd name="T68" fmla="*/ 0 w 156"/>
                  <a:gd name="T69" fmla="*/ 96 h 99"/>
                  <a:gd name="T70" fmla="*/ 0 w 156"/>
                  <a:gd name="T71" fmla="*/ 2 h 99"/>
                  <a:gd name="T72" fmla="*/ 3 w 156"/>
                  <a:gd name="T73" fmla="*/ 0 h 99"/>
                  <a:gd name="T74" fmla="*/ 78 w 156"/>
                  <a:gd name="T75" fmla="*/ 0 h 99"/>
                  <a:gd name="T76" fmla="*/ 78 w 156"/>
                  <a:gd name="T77" fmla="*/ 5 h 99"/>
                  <a:gd name="T78" fmla="*/ 78 w 156"/>
                  <a:gd name="T79" fmla="*/ 11 h 99"/>
                  <a:gd name="T80" fmla="*/ 16 w 156"/>
                  <a:gd name="T81" fmla="*/ 11 h 99"/>
                  <a:gd name="T82" fmla="*/ 14 w 156"/>
                  <a:gd name="T83" fmla="*/ 14 h 99"/>
                  <a:gd name="T84" fmla="*/ 14 w 156"/>
                  <a:gd name="T85" fmla="*/ 85 h 99"/>
                  <a:gd name="T86" fmla="*/ 16 w 156"/>
                  <a:gd name="T87" fmla="*/ 87 h 99"/>
                  <a:gd name="T88" fmla="*/ 53 w 156"/>
                  <a:gd name="T89" fmla="*/ 87 h 99"/>
                  <a:gd name="T90" fmla="*/ 78 w 156"/>
                  <a:gd name="T91" fmla="*/ 87 h 99"/>
                  <a:gd name="T92" fmla="*/ 78 w 156"/>
                  <a:gd name="T93" fmla="*/ 82 h 99"/>
                  <a:gd name="T94" fmla="*/ 53 w 156"/>
                  <a:gd name="T95" fmla="*/ 82 h 99"/>
                  <a:gd name="T96" fmla="*/ 19 w 156"/>
                  <a:gd name="T97" fmla="*/ 82 h 99"/>
                  <a:gd name="T98" fmla="*/ 19 w 156"/>
                  <a:gd name="T99" fmla="*/ 16 h 99"/>
                  <a:gd name="T100" fmla="*/ 78 w 156"/>
                  <a:gd name="T101" fmla="*/ 16 h 99"/>
                  <a:gd name="T102" fmla="*/ 78 w 156"/>
                  <a:gd name="T103" fmla="*/ 1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6" h="99">
                    <a:moveTo>
                      <a:pt x="104" y="94"/>
                    </a:moveTo>
                    <a:cubicBezTo>
                      <a:pt x="152" y="94"/>
                      <a:pt x="152" y="94"/>
                      <a:pt x="152" y="94"/>
                    </a:cubicBezTo>
                    <a:cubicBezTo>
                      <a:pt x="152" y="5"/>
                      <a:pt x="152" y="5"/>
                      <a:pt x="152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55" y="0"/>
                      <a:pt x="156" y="1"/>
                      <a:pt x="156" y="2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8"/>
                      <a:pt x="155" y="99"/>
                      <a:pt x="154" y="99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104" y="94"/>
                      <a:pt x="104" y="94"/>
                      <a:pt x="104" y="94"/>
                    </a:cubicBezTo>
                    <a:close/>
                    <a:moveTo>
                      <a:pt x="78" y="87"/>
                    </a:moveTo>
                    <a:cubicBezTo>
                      <a:pt x="103" y="87"/>
                      <a:pt x="103" y="87"/>
                      <a:pt x="103" y="87"/>
                    </a:cubicBezTo>
                    <a:cubicBezTo>
                      <a:pt x="140" y="87"/>
                      <a:pt x="140" y="87"/>
                      <a:pt x="140" y="87"/>
                    </a:cubicBezTo>
                    <a:cubicBezTo>
                      <a:pt x="142" y="87"/>
                      <a:pt x="143" y="86"/>
                      <a:pt x="143" y="85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3" y="12"/>
                      <a:pt x="142" y="11"/>
                      <a:pt x="140" y="11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82"/>
                      <a:pt x="138" y="82"/>
                      <a:pt x="138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78" y="82"/>
                      <a:pt x="78" y="82"/>
                      <a:pt x="78" y="82"/>
                    </a:cubicBezTo>
                    <a:lnTo>
                      <a:pt x="78" y="87"/>
                    </a:lnTo>
                    <a:close/>
                    <a:moveTo>
                      <a:pt x="78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94"/>
                      <a:pt x="5" y="94"/>
                      <a:pt x="5" y="94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3" y="99"/>
                      <a:pt x="3" y="99"/>
                      <a:pt x="3" y="99"/>
                    </a:cubicBezTo>
                    <a:cubicBezTo>
                      <a:pt x="1" y="99"/>
                      <a:pt x="0" y="98"/>
                      <a:pt x="0" y="9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5"/>
                      <a:pt x="78" y="5"/>
                      <a:pt x="78" y="5"/>
                    </a:cubicBezTo>
                    <a:close/>
                    <a:moveTo>
                      <a:pt x="78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4" y="12"/>
                      <a:pt x="14" y="14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4" y="86"/>
                      <a:pt x="15" y="87"/>
                      <a:pt x="16" y="87"/>
                    </a:cubicBezTo>
                    <a:cubicBezTo>
                      <a:pt x="53" y="87"/>
                      <a:pt x="53" y="87"/>
                      <a:pt x="53" y="87"/>
                    </a:cubicBezTo>
                    <a:cubicBezTo>
                      <a:pt x="78" y="87"/>
                      <a:pt x="78" y="87"/>
                      <a:pt x="78" y="87"/>
                    </a:cubicBezTo>
                    <a:cubicBezTo>
                      <a:pt x="78" y="82"/>
                      <a:pt x="78" y="82"/>
                      <a:pt x="78" y="82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78" y="16"/>
                      <a:pt x="78" y="16"/>
                      <a:pt x="78" y="16"/>
                    </a:cubicBezTo>
                    <a:lnTo>
                      <a:pt x="78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9" name="Freeform 118"/>
              <p:cNvSpPr>
                <a:spLocks noEditPoints="1"/>
              </p:cNvSpPr>
              <p:nvPr/>
            </p:nvSpPr>
            <p:spPr bwMode="auto">
              <a:xfrm>
                <a:off x="7485063" y="896938"/>
                <a:ext cx="177800" cy="30163"/>
              </a:xfrm>
              <a:custGeom>
                <a:avLst/>
                <a:gdLst>
                  <a:gd name="T0" fmla="*/ 39 w 79"/>
                  <a:gd name="T1" fmla="*/ 8 h 13"/>
                  <a:gd name="T2" fmla="*/ 74 w 79"/>
                  <a:gd name="T3" fmla="*/ 8 h 13"/>
                  <a:gd name="T4" fmla="*/ 74 w 79"/>
                  <a:gd name="T5" fmla="*/ 5 h 13"/>
                  <a:gd name="T6" fmla="*/ 66 w 79"/>
                  <a:gd name="T7" fmla="*/ 5 h 13"/>
                  <a:gd name="T8" fmla="*/ 39 w 79"/>
                  <a:gd name="T9" fmla="*/ 5 h 13"/>
                  <a:gd name="T10" fmla="*/ 39 w 79"/>
                  <a:gd name="T11" fmla="*/ 0 h 13"/>
                  <a:gd name="T12" fmla="*/ 66 w 79"/>
                  <a:gd name="T13" fmla="*/ 0 h 13"/>
                  <a:gd name="T14" fmla="*/ 77 w 79"/>
                  <a:gd name="T15" fmla="*/ 0 h 13"/>
                  <a:gd name="T16" fmla="*/ 79 w 79"/>
                  <a:gd name="T17" fmla="*/ 3 h 13"/>
                  <a:gd name="T18" fmla="*/ 79 w 79"/>
                  <a:gd name="T19" fmla="*/ 10 h 13"/>
                  <a:gd name="T20" fmla="*/ 77 w 79"/>
                  <a:gd name="T21" fmla="*/ 13 h 13"/>
                  <a:gd name="T22" fmla="*/ 39 w 79"/>
                  <a:gd name="T23" fmla="*/ 13 h 13"/>
                  <a:gd name="T24" fmla="*/ 39 w 79"/>
                  <a:gd name="T25" fmla="*/ 8 h 13"/>
                  <a:gd name="T26" fmla="*/ 4 w 79"/>
                  <a:gd name="T27" fmla="*/ 5 h 13"/>
                  <a:gd name="T28" fmla="*/ 4 w 79"/>
                  <a:gd name="T29" fmla="*/ 8 h 13"/>
                  <a:gd name="T30" fmla="*/ 39 w 79"/>
                  <a:gd name="T31" fmla="*/ 8 h 13"/>
                  <a:gd name="T32" fmla="*/ 39 w 79"/>
                  <a:gd name="T33" fmla="*/ 13 h 13"/>
                  <a:gd name="T34" fmla="*/ 2 w 79"/>
                  <a:gd name="T35" fmla="*/ 13 h 13"/>
                  <a:gd name="T36" fmla="*/ 0 w 79"/>
                  <a:gd name="T37" fmla="*/ 10 h 13"/>
                  <a:gd name="T38" fmla="*/ 0 w 79"/>
                  <a:gd name="T39" fmla="*/ 3 h 13"/>
                  <a:gd name="T40" fmla="*/ 2 w 79"/>
                  <a:gd name="T41" fmla="*/ 0 h 13"/>
                  <a:gd name="T42" fmla="*/ 12 w 79"/>
                  <a:gd name="T43" fmla="*/ 0 h 13"/>
                  <a:gd name="T44" fmla="*/ 39 w 79"/>
                  <a:gd name="T45" fmla="*/ 0 h 13"/>
                  <a:gd name="T46" fmla="*/ 39 w 79"/>
                  <a:gd name="T47" fmla="*/ 5 h 13"/>
                  <a:gd name="T48" fmla="*/ 12 w 79"/>
                  <a:gd name="T49" fmla="*/ 5 h 13"/>
                  <a:gd name="T50" fmla="*/ 4 w 79"/>
                  <a:gd name="T5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13">
                    <a:moveTo>
                      <a:pt x="39" y="8"/>
                    </a:moveTo>
                    <a:cubicBezTo>
                      <a:pt x="74" y="8"/>
                      <a:pt x="74" y="8"/>
                      <a:pt x="74" y="8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9" y="1"/>
                      <a:pt x="79" y="3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2"/>
                      <a:pt x="78" y="13"/>
                      <a:pt x="77" y="13"/>
                    </a:cubicBezTo>
                    <a:cubicBezTo>
                      <a:pt x="39" y="13"/>
                      <a:pt x="39" y="13"/>
                      <a:pt x="39" y="13"/>
                    </a:cubicBezTo>
                    <a:lnTo>
                      <a:pt x="39" y="8"/>
                    </a:lnTo>
                    <a:close/>
                    <a:moveTo>
                      <a:pt x="4" y="5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2"/>
                      <a:pt x="0" y="1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12" y="5"/>
                      <a:pt x="12" y="5"/>
                      <a:pt x="12" y="5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0" name="Freeform 119"/>
              <p:cNvSpPr>
                <a:spLocks noEditPoints="1"/>
              </p:cNvSpPr>
              <p:nvPr/>
            </p:nvSpPr>
            <p:spPr bwMode="auto">
              <a:xfrm>
                <a:off x="6580188" y="214313"/>
                <a:ext cx="157163" cy="336550"/>
              </a:xfrm>
              <a:custGeom>
                <a:avLst/>
                <a:gdLst>
                  <a:gd name="T0" fmla="*/ 34 w 69"/>
                  <a:gd name="T1" fmla="*/ 125 h 149"/>
                  <a:gd name="T2" fmla="*/ 64 w 69"/>
                  <a:gd name="T3" fmla="*/ 135 h 149"/>
                  <a:gd name="T4" fmla="*/ 64 w 69"/>
                  <a:gd name="T5" fmla="*/ 41 h 149"/>
                  <a:gd name="T6" fmla="*/ 63 w 69"/>
                  <a:gd name="T7" fmla="*/ 26 h 149"/>
                  <a:gd name="T8" fmla="*/ 55 w 69"/>
                  <a:gd name="T9" fmla="*/ 17 h 149"/>
                  <a:gd name="T10" fmla="*/ 55 w 69"/>
                  <a:gd name="T11" fmla="*/ 64 h 149"/>
                  <a:gd name="T12" fmla="*/ 51 w 69"/>
                  <a:gd name="T13" fmla="*/ 65 h 149"/>
                  <a:gd name="T14" fmla="*/ 34 w 69"/>
                  <a:gd name="T15" fmla="*/ 49 h 149"/>
                  <a:gd name="T16" fmla="*/ 36 w 69"/>
                  <a:gd name="T17" fmla="*/ 43 h 149"/>
                  <a:gd name="T18" fmla="*/ 50 w 69"/>
                  <a:gd name="T19" fmla="*/ 14 h 149"/>
                  <a:gd name="T20" fmla="*/ 34 w 69"/>
                  <a:gd name="T21" fmla="*/ 9 h 149"/>
                  <a:gd name="T22" fmla="*/ 52 w 69"/>
                  <a:gd name="T23" fmla="*/ 0 h 149"/>
                  <a:gd name="T24" fmla="*/ 59 w 69"/>
                  <a:gd name="T25" fmla="*/ 3 h 149"/>
                  <a:gd name="T26" fmla="*/ 59 w 69"/>
                  <a:gd name="T27" fmla="*/ 14 h 149"/>
                  <a:gd name="T28" fmla="*/ 67 w 69"/>
                  <a:gd name="T29" fmla="*/ 25 h 149"/>
                  <a:gd name="T30" fmla="*/ 69 w 69"/>
                  <a:gd name="T31" fmla="*/ 41 h 149"/>
                  <a:gd name="T32" fmla="*/ 69 w 69"/>
                  <a:gd name="T33" fmla="*/ 143 h 149"/>
                  <a:gd name="T34" fmla="*/ 67 w 69"/>
                  <a:gd name="T35" fmla="*/ 149 h 149"/>
                  <a:gd name="T36" fmla="*/ 63 w 69"/>
                  <a:gd name="T37" fmla="*/ 145 h 149"/>
                  <a:gd name="T38" fmla="*/ 63 w 69"/>
                  <a:gd name="T39" fmla="*/ 144 h 149"/>
                  <a:gd name="T40" fmla="*/ 34 w 69"/>
                  <a:gd name="T41" fmla="*/ 130 h 149"/>
                  <a:gd name="T42" fmla="*/ 34 w 69"/>
                  <a:gd name="T43" fmla="*/ 125 h 149"/>
                  <a:gd name="T44" fmla="*/ 13 w 69"/>
                  <a:gd name="T45" fmla="*/ 129 h 149"/>
                  <a:gd name="T46" fmla="*/ 34 w 69"/>
                  <a:gd name="T47" fmla="*/ 130 h 149"/>
                  <a:gd name="T48" fmla="*/ 5 w 69"/>
                  <a:gd name="T49" fmla="*/ 144 h 149"/>
                  <a:gd name="T50" fmla="*/ 5 w 69"/>
                  <a:gd name="T51" fmla="*/ 145 h 149"/>
                  <a:gd name="T52" fmla="*/ 2 w 69"/>
                  <a:gd name="T53" fmla="*/ 149 h 149"/>
                  <a:gd name="T54" fmla="*/ 0 w 69"/>
                  <a:gd name="T55" fmla="*/ 143 h 149"/>
                  <a:gd name="T56" fmla="*/ 0 w 69"/>
                  <a:gd name="T57" fmla="*/ 41 h 149"/>
                  <a:gd name="T58" fmla="*/ 0 w 69"/>
                  <a:gd name="T59" fmla="*/ 40 h 149"/>
                  <a:gd name="T60" fmla="*/ 1 w 69"/>
                  <a:gd name="T61" fmla="*/ 25 h 149"/>
                  <a:gd name="T62" fmla="*/ 10 w 69"/>
                  <a:gd name="T63" fmla="*/ 14 h 149"/>
                  <a:gd name="T64" fmla="*/ 10 w 69"/>
                  <a:gd name="T65" fmla="*/ 3 h 149"/>
                  <a:gd name="T66" fmla="*/ 16 w 69"/>
                  <a:gd name="T67" fmla="*/ 0 h 149"/>
                  <a:gd name="T68" fmla="*/ 34 w 69"/>
                  <a:gd name="T69" fmla="*/ 9 h 149"/>
                  <a:gd name="T70" fmla="*/ 18 w 69"/>
                  <a:gd name="T71" fmla="*/ 14 h 149"/>
                  <a:gd name="T72" fmla="*/ 18 w 69"/>
                  <a:gd name="T73" fmla="*/ 58 h 149"/>
                  <a:gd name="T74" fmla="*/ 33 w 69"/>
                  <a:gd name="T75" fmla="*/ 43 h 149"/>
                  <a:gd name="T76" fmla="*/ 34 w 69"/>
                  <a:gd name="T77" fmla="*/ 49 h 149"/>
                  <a:gd name="T78" fmla="*/ 14 w 69"/>
                  <a:gd name="T79" fmla="*/ 65 h 149"/>
                  <a:gd name="T80" fmla="*/ 14 w 69"/>
                  <a:gd name="T81" fmla="*/ 64 h 149"/>
                  <a:gd name="T82" fmla="*/ 13 w 69"/>
                  <a:gd name="T83" fmla="*/ 18 h 149"/>
                  <a:gd name="T84" fmla="*/ 6 w 69"/>
                  <a:gd name="T85" fmla="*/ 26 h 149"/>
                  <a:gd name="T86" fmla="*/ 4 w 69"/>
                  <a:gd name="T87" fmla="*/ 40 h 149"/>
                  <a:gd name="T88" fmla="*/ 4 w 69"/>
                  <a:gd name="T89" fmla="*/ 41 h 149"/>
                  <a:gd name="T90" fmla="*/ 4 w 69"/>
                  <a:gd name="T91" fmla="*/ 13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" h="149">
                    <a:moveTo>
                      <a:pt x="34" y="125"/>
                    </a:moveTo>
                    <a:cubicBezTo>
                      <a:pt x="34" y="125"/>
                      <a:pt x="34" y="125"/>
                      <a:pt x="34" y="125"/>
                    </a:cubicBezTo>
                    <a:cubicBezTo>
                      <a:pt x="42" y="125"/>
                      <a:pt x="49" y="126"/>
                      <a:pt x="55" y="129"/>
                    </a:cubicBezTo>
                    <a:cubicBezTo>
                      <a:pt x="59" y="130"/>
                      <a:pt x="62" y="133"/>
                      <a:pt x="64" y="135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71"/>
                      <a:pt x="64" y="51"/>
                      <a:pt x="64" y="41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6"/>
                      <a:pt x="64" y="30"/>
                      <a:pt x="63" y="26"/>
                    </a:cubicBezTo>
                    <a:cubicBezTo>
                      <a:pt x="62" y="24"/>
                      <a:pt x="61" y="23"/>
                      <a:pt x="60" y="21"/>
                    </a:cubicBezTo>
                    <a:cubicBezTo>
                      <a:pt x="58" y="20"/>
                      <a:pt x="57" y="18"/>
                      <a:pt x="5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5" y="65"/>
                      <a:pt x="54" y="66"/>
                      <a:pt x="52" y="66"/>
                    </a:cubicBezTo>
                    <a:cubicBezTo>
                      <a:pt x="52" y="66"/>
                      <a:pt x="51" y="66"/>
                      <a:pt x="51" y="65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5" y="42"/>
                      <a:pt x="36" y="42"/>
                      <a:pt x="36" y="43"/>
                    </a:cubicBezTo>
                    <a:cubicBezTo>
                      <a:pt x="50" y="57"/>
                      <a:pt x="50" y="57"/>
                      <a:pt x="50" y="57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0"/>
                      <a:pt x="59" y="2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0" y="15"/>
                      <a:pt x="62" y="16"/>
                      <a:pt x="63" y="18"/>
                    </a:cubicBezTo>
                    <a:cubicBezTo>
                      <a:pt x="65" y="20"/>
                      <a:pt x="66" y="22"/>
                      <a:pt x="67" y="25"/>
                    </a:cubicBezTo>
                    <a:cubicBezTo>
                      <a:pt x="69" y="29"/>
                      <a:pt x="69" y="35"/>
                      <a:pt x="69" y="40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51"/>
                      <a:pt x="69" y="71"/>
                      <a:pt x="69" y="92"/>
                    </a:cubicBezTo>
                    <a:cubicBezTo>
                      <a:pt x="69" y="143"/>
                      <a:pt x="69" y="143"/>
                      <a:pt x="69" y="143"/>
                    </a:cubicBezTo>
                    <a:cubicBezTo>
                      <a:pt x="69" y="145"/>
                      <a:pt x="69" y="145"/>
                      <a:pt x="69" y="145"/>
                    </a:cubicBezTo>
                    <a:cubicBezTo>
                      <a:pt x="69" y="147"/>
                      <a:pt x="69" y="148"/>
                      <a:pt x="67" y="149"/>
                    </a:cubicBezTo>
                    <a:cubicBezTo>
                      <a:pt x="67" y="149"/>
                      <a:pt x="67" y="149"/>
                      <a:pt x="67" y="149"/>
                    </a:cubicBezTo>
                    <a:cubicBezTo>
                      <a:pt x="64" y="149"/>
                      <a:pt x="64" y="148"/>
                      <a:pt x="63" y="145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1" y="139"/>
                      <a:pt x="58" y="135"/>
                      <a:pt x="53" y="133"/>
                    </a:cubicBezTo>
                    <a:cubicBezTo>
                      <a:pt x="48" y="131"/>
                      <a:pt x="41" y="130"/>
                      <a:pt x="34" y="130"/>
                    </a:cubicBezTo>
                    <a:cubicBezTo>
                      <a:pt x="34" y="130"/>
                      <a:pt x="34" y="130"/>
                      <a:pt x="34" y="130"/>
                    </a:cubicBezTo>
                    <a:lnTo>
                      <a:pt x="34" y="125"/>
                    </a:lnTo>
                    <a:close/>
                    <a:moveTo>
                      <a:pt x="4" y="135"/>
                    </a:moveTo>
                    <a:cubicBezTo>
                      <a:pt x="7" y="133"/>
                      <a:pt x="10" y="130"/>
                      <a:pt x="13" y="129"/>
                    </a:cubicBezTo>
                    <a:cubicBezTo>
                      <a:pt x="19" y="126"/>
                      <a:pt x="26" y="125"/>
                      <a:pt x="34" y="125"/>
                    </a:cubicBezTo>
                    <a:cubicBezTo>
                      <a:pt x="34" y="130"/>
                      <a:pt x="34" y="130"/>
                      <a:pt x="34" y="130"/>
                    </a:cubicBezTo>
                    <a:cubicBezTo>
                      <a:pt x="27" y="130"/>
                      <a:pt x="20" y="131"/>
                      <a:pt x="15" y="133"/>
                    </a:cubicBezTo>
                    <a:cubicBezTo>
                      <a:pt x="10" y="135"/>
                      <a:pt x="7" y="139"/>
                      <a:pt x="5" y="144"/>
                    </a:cubicBezTo>
                    <a:cubicBezTo>
                      <a:pt x="5" y="144"/>
                      <a:pt x="5" y="144"/>
                      <a:pt x="5" y="144"/>
                    </a:cubicBezTo>
                    <a:cubicBezTo>
                      <a:pt x="5" y="145"/>
                      <a:pt x="5" y="145"/>
                      <a:pt x="5" y="145"/>
                    </a:cubicBezTo>
                    <a:cubicBezTo>
                      <a:pt x="5" y="145"/>
                      <a:pt x="5" y="145"/>
                      <a:pt x="5" y="145"/>
                    </a:cubicBezTo>
                    <a:cubicBezTo>
                      <a:pt x="4" y="148"/>
                      <a:pt x="4" y="149"/>
                      <a:pt x="2" y="149"/>
                    </a:cubicBezTo>
                    <a:cubicBezTo>
                      <a:pt x="0" y="148"/>
                      <a:pt x="0" y="147"/>
                      <a:pt x="0" y="145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5"/>
                      <a:pt x="0" y="29"/>
                      <a:pt x="1" y="25"/>
                    </a:cubicBezTo>
                    <a:cubicBezTo>
                      <a:pt x="2" y="22"/>
                      <a:pt x="3" y="20"/>
                      <a:pt x="5" y="18"/>
                    </a:cubicBezTo>
                    <a:cubicBezTo>
                      <a:pt x="6" y="16"/>
                      <a:pt x="8" y="15"/>
                      <a:pt x="10" y="14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1" y="0"/>
                      <a:pt x="1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3"/>
                      <a:pt x="34" y="42"/>
                      <a:pt x="34" y="42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7" y="66"/>
                      <a:pt x="15" y="66"/>
                      <a:pt x="14" y="65"/>
                    </a:cubicBezTo>
                    <a:cubicBezTo>
                      <a:pt x="14" y="65"/>
                      <a:pt x="14" y="64"/>
                      <a:pt x="14" y="64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3" y="17"/>
                      <a:pt x="13" y="17"/>
                      <a:pt x="13" y="18"/>
                    </a:cubicBezTo>
                    <a:cubicBezTo>
                      <a:pt x="11" y="18"/>
                      <a:pt x="10" y="20"/>
                      <a:pt x="9" y="21"/>
                    </a:cubicBezTo>
                    <a:cubicBezTo>
                      <a:pt x="7" y="23"/>
                      <a:pt x="6" y="24"/>
                      <a:pt x="6" y="26"/>
                    </a:cubicBezTo>
                    <a:cubicBezTo>
                      <a:pt x="4" y="30"/>
                      <a:pt x="4" y="36"/>
                      <a:pt x="4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87"/>
                      <a:pt x="4" y="87"/>
                      <a:pt x="4" y="87"/>
                    </a:cubicBezTo>
                    <a:lnTo>
                      <a:pt x="4" y="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1" name="Freeform 120"/>
              <p:cNvSpPr>
                <a:spLocks noEditPoints="1"/>
              </p:cNvSpPr>
              <p:nvPr/>
            </p:nvSpPr>
            <p:spPr bwMode="auto">
              <a:xfrm>
                <a:off x="6734176" y="234950"/>
                <a:ext cx="158750" cy="315913"/>
              </a:xfrm>
              <a:custGeom>
                <a:avLst/>
                <a:gdLst>
                  <a:gd name="T0" fmla="*/ 35 w 70"/>
                  <a:gd name="T1" fmla="*/ 116 h 140"/>
                  <a:gd name="T2" fmla="*/ 56 w 70"/>
                  <a:gd name="T3" fmla="*/ 120 h 140"/>
                  <a:gd name="T4" fmla="*/ 65 w 70"/>
                  <a:gd name="T5" fmla="*/ 126 h 140"/>
                  <a:gd name="T6" fmla="*/ 65 w 70"/>
                  <a:gd name="T7" fmla="*/ 70 h 140"/>
                  <a:gd name="T8" fmla="*/ 65 w 70"/>
                  <a:gd name="T9" fmla="*/ 32 h 140"/>
                  <a:gd name="T10" fmla="*/ 65 w 70"/>
                  <a:gd name="T11" fmla="*/ 31 h 140"/>
                  <a:gd name="T12" fmla="*/ 64 w 70"/>
                  <a:gd name="T13" fmla="*/ 17 h 140"/>
                  <a:gd name="T14" fmla="*/ 53 w 70"/>
                  <a:gd name="T15" fmla="*/ 7 h 140"/>
                  <a:gd name="T16" fmla="*/ 35 w 70"/>
                  <a:gd name="T17" fmla="*/ 5 h 140"/>
                  <a:gd name="T18" fmla="*/ 35 w 70"/>
                  <a:gd name="T19" fmla="*/ 0 h 140"/>
                  <a:gd name="T20" fmla="*/ 55 w 70"/>
                  <a:gd name="T21" fmla="*/ 3 h 140"/>
                  <a:gd name="T22" fmla="*/ 68 w 70"/>
                  <a:gd name="T23" fmla="*/ 16 h 140"/>
                  <a:gd name="T24" fmla="*/ 69 w 70"/>
                  <a:gd name="T25" fmla="*/ 31 h 140"/>
                  <a:gd name="T26" fmla="*/ 69 w 70"/>
                  <a:gd name="T27" fmla="*/ 32 h 140"/>
                  <a:gd name="T28" fmla="*/ 69 w 70"/>
                  <a:gd name="T29" fmla="*/ 70 h 140"/>
                  <a:gd name="T30" fmla="*/ 69 w 70"/>
                  <a:gd name="T31" fmla="*/ 134 h 140"/>
                  <a:gd name="T32" fmla="*/ 69 w 70"/>
                  <a:gd name="T33" fmla="*/ 136 h 140"/>
                  <a:gd name="T34" fmla="*/ 69 w 70"/>
                  <a:gd name="T35" fmla="*/ 136 h 140"/>
                  <a:gd name="T36" fmla="*/ 67 w 70"/>
                  <a:gd name="T37" fmla="*/ 140 h 140"/>
                  <a:gd name="T38" fmla="*/ 67 w 70"/>
                  <a:gd name="T39" fmla="*/ 140 h 140"/>
                  <a:gd name="T40" fmla="*/ 64 w 70"/>
                  <a:gd name="T41" fmla="*/ 136 h 140"/>
                  <a:gd name="T42" fmla="*/ 64 w 70"/>
                  <a:gd name="T43" fmla="*/ 136 h 140"/>
                  <a:gd name="T44" fmla="*/ 64 w 70"/>
                  <a:gd name="T45" fmla="*/ 135 h 140"/>
                  <a:gd name="T46" fmla="*/ 64 w 70"/>
                  <a:gd name="T47" fmla="*/ 135 h 140"/>
                  <a:gd name="T48" fmla="*/ 54 w 70"/>
                  <a:gd name="T49" fmla="*/ 124 h 140"/>
                  <a:gd name="T50" fmla="*/ 35 w 70"/>
                  <a:gd name="T51" fmla="*/ 121 h 140"/>
                  <a:gd name="T52" fmla="*/ 35 w 70"/>
                  <a:gd name="T53" fmla="*/ 116 h 140"/>
                  <a:gd name="T54" fmla="*/ 5 w 70"/>
                  <a:gd name="T55" fmla="*/ 126 h 140"/>
                  <a:gd name="T56" fmla="*/ 14 w 70"/>
                  <a:gd name="T57" fmla="*/ 120 h 140"/>
                  <a:gd name="T58" fmla="*/ 35 w 70"/>
                  <a:gd name="T59" fmla="*/ 116 h 140"/>
                  <a:gd name="T60" fmla="*/ 35 w 70"/>
                  <a:gd name="T61" fmla="*/ 116 h 140"/>
                  <a:gd name="T62" fmla="*/ 35 w 70"/>
                  <a:gd name="T63" fmla="*/ 121 h 140"/>
                  <a:gd name="T64" fmla="*/ 35 w 70"/>
                  <a:gd name="T65" fmla="*/ 121 h 140"/>
                  <a:gd name="T66" fmla="*/ 16 w 70"/>
                  <a:gd name="T67" fmla="*/ 124 h 140"/>
                  <a:gd name="T68" fmla="*/ 6 w 70"/>
                  <a:gd name="T69" fmla="*/ 135 h 140"/>
                  <a:gd name="T70" fmla="*/ 6 w 70"/>
                  <a:gd name="T71" fmla="*/ 136 h 140"/>
                  <a:gd name="T72" fmla="*/ 3 w 70"/>
                  <a:gd name="T73" fmla="*/ 140 h 140"/>
                  <a:gd name="T74" fmla="*/ 3 w 70"/>
                  <a:gd name="T75" fmla="*/ 140 h 140"/>
                  <a:gd name="T76" fmla="*/ 0 w 70"/>
                  <a:gd name="T77" fmla="*/ 136 h 140"/>
                  <a:gd name="T78" fmla="*/ 0 w 70"/>
                  <a:gd name="T79" fmla="*/ 134 h 140"/>
                  <a:gd name="T80" fmla="*/ 0 w 70"/>
                  <a:gd name="T81" fmla="*/ 74 h 140"/>
                  <a:gd name="T82" fmla="*/ 0 w 70"/>
                  <a:gd name="T83" fmla="*/ 32 h 140"/>
                  <a:gd name="T84" fmla="*/ 0 w 70"/>
                  <a:gd name="T85" fmla="*/ 32 h 140"/>
                  <a:gd name="T86" fmla="*/ 0 w 70"/>
                  <a:gd name="T87" fmla="*/ 31 h 140"/>
                  <a:gd name="T88" fmla="*/ 0 w 70"/>
                  <a:gd name="T89" fmla="*/ 31 h 140"/>
                  <a:gd name="T90" fmla="*/ 2 w 70"/>
                  <a:gd name="T91" fmla="*/ 16 h 140"/>
                  <a:gd name="T92" fmla="*/ 15 w 70"/>
                  <a:gd name="T93" fmla="*/ 3 h 140"/>
                  <a:gd name="T94" fmla="*/ 35 w 70"/>
                  <a:gd name="T95" fmla="*/ 0 h 140"/>
                  <a:gd name="T96" fmla="*/ 35 w 70"/>
                  <a:gd name="T97" fmla="*/ 0 h 140"/>
                  <a:gd name="T98" fmla="*/ 35 w 70"/>
                  <a:gd name="T99" fmla="*/ 5 h 140"/>
                  <a:gd name="T100" fmla="*/ 35 w 70"/>
                  <a:gd name="T101" fmla="*/ 5 h 140"/>
                  <a:gd name="T102" fmla="*/ 16 w 70"/>
                  <a:gd name="T103" fmla="*/ 7 h 140"/>
                  <a:gd name="T104" fmla="*/ 6 w 70"/>
                  <a:gd name="T105" fmla="*/ 17 h 140"/>
                  <a:gd name="T106" fmla="*/ 5 w 70"/>
                  <a:gd name="T107" fmla="*/ 31 h 140"/>
                  <a:gd name="T108" fmla="*/ 5 w 70"/>
                  <a:gd name="T109" fmla="*/ 31 h 140"/>
                  <a:gd name="T110" fmla="*/ 5 w 70"/>
                  <a:gd name="T111" fmla="*/ 32 h 140"/>
                  <a:gd name="T112" fmla="*/ 5 w 70"/>
                  <a:gd name="T113" fmla="*/ 32 h 140"/>
                  <a:gd name="T114" fmla="*/ 5 w 70"/>
                  <a:gd name="T115" fmla="*/ 74 h 140"/>
                  <a:gd name="T116" fmla="*/ 5 w 70"/>
                  <a:gd name="T117" fmla="*/ 126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0" h="140">
                    <a:moveTo>
                      <a:pt x="35" y="116"/>
                    </a:moveTo>
                    <a:cubicBezTo>
                      <a:pt x="43" y="116"/>
                      <a:pt x="50" y="117"/>
                      <a:pt x="56" y="120"/>
                    </a:cubicBezTo>
                    <a:cubicBezTo>
                      <a:pt x="59" y="121"/>
                      <a:pt x="62" y="124"/>
                      <a:pt x="65" y="126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27"/>
                      <a:pt x="65" y="21"/>
                      <a:pt x="64" y="17"/>
                    </a:cubicBezTo>
                    <a:cubicBezTo>
                      <a:pt x="62" y="12"/>
                      <a:pt x="58" y="9"/>
                      <a:pt x="53" y="7"/>
                    </a:cubicBezTo>
                    <a:cubicBezTo>
                      <a:pt x="48" y="5"/>
                      <a:pt x="42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2" y="0"/>
                      <a:pt x="50" y="1"/>
                      <a:pt x="55" y="3"/>
                    </a:cubicBezTo>
                    <a:cubicBezTo>
                      <a:pt x="61" y="5"/>
                      <a:pt x="66" y="9"/>
                      <a:pt x="68" y="16"/>
                    </a:cubicBezTo>
                    <a:cubicBezTo>
                      <a:pt x="69" y="20"/>
                      <a:pt x="69" y="26"/>
                      <a:pt x="69" y="31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9" y="136"/>
                      <a:pt x="69" y="136"/>
                      <a:pt x="69" y="136"/>
                    </a:cubicBezTo>
                    <a:cubicBezTo>
                      <a:pt x="69" y="136"/>
                      <a:pt x="69" y="136"/>
                      <a:pt x="69" y="136"/>
                    </a:cubicBezTo>
                    <a:cubicBezTo>
                      <a:pt x="69" y="138"/>
                      <a:pt x="70" y="139"/>
                      <a:pt x="67" y="140"/>
                    </a:cubicBezTo>
                    <a:cubicBezTo>
                      <a:pt x="67" y="140"/>
                      <a:pt x="67" y="140"/>
                      <a:pt x="67" y="140"/>
                    </a:cubicBezTo>
                    <a:cubicBezTo>
                      <a:pt x="65" y="140"/>
                      <a:pt x="65" y="139"/>
                      <a:pt x="64" y="136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64" y="135"/>
                      <a:pt x="64" y="135"/>
                      <a:pt x="64" y="135"/>
                    </a:cubicBezTo>
                    <a:cubicBezTo>
                      <a:pt x="64" y="135"/>
                      <a:pt x="64" y="135"/>
                      <a:pt x="64" y="135"/>
                    </a:cubicBezTo>
                    <a:cubicBezTo>
                      <a:pt x="62" y="130"/>
                      <a:pt x="59" y="126"/>
                      <a:pt x="54" y="124"/>
                    </a:cubicBezTo>
                    <a:cubicBezTo>
                      <a:pt x="49" y="122"/>
                      <a:pt x="42" y="121"/>
                      <a:pt x="35" y="121"/>
                    </a:cubicBezTo>
                    <a:lnTo>
                      <a:pt x="35" y="116"/>
                    </a:lnTo>
                    <a:close/>
                    <a:moveTo>
                      <a:pt x="5" y="126"/>
                    </a:moveTo>
                    <a:cubicBezTo>
                      <a:pt x="7" y="124"/>
                      <a:pt x="10" y="121"/>
                      <a:pt x="14" y="120"/>
                    </a:cubicBezTo>
                    <a:cubicBezTo>
                      <a:pt x="20" y="117"/>
                      <a:pt x="27" y="116"/>
                      <a:pt x="35" y="116"/>
                    </a:cubicBezTo>
                    <a:cubicBezTo>
                      <a:pt x="35" y="116"/>
                      <a:pt x="35" y="116"/>
                      <a:pt x="35" y="116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28" y="121"/>
                      <a:pt x="21" y="122"/>
                      <a:pt x="16" y="124"/>
                    </a:cubicBezTo>
                    <a:cubicBezTo>
                      <a:pt x="11" y="126"/>
                      <a:pt x="8" y="130"/>
                      <a:pt x="6" y="135"/>
                    </a:cubicBezTo>
                    <a:cubicBezTo>
                      <a:pt x="6" y="136"/>
                      <a:pt x="6" y="136"/>
                      <a:pt x="6" y="136"/>
                    </a:cubicBezTo>
                    <a:cubicBezTo>
                      <a:pt x="5" y="139"/>
                      <a:pt x="5" y="140"/>
                      <a:pt x="3" y="140"/>
                    </a:cubicBezTo>
                    <a:cubicBezTo>
                      <a:pt x="3" y="140"/>
                      <a:pt x="3" y="140"/>
                      <a:pt x="3" y="140"/>
                    </a:cubicBezTo>
                    <a:cubicBezTo>
                      <a:pt x="0" y="139"/>
                      <a:pt x="0" y="138"/>
                      <a:pt x="0" y="136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6"/>
                      <a:pt x="0" y="20"/>
                      <a:pt x="2" y="16"/>
                    </a:cubicBezTo>
                    <a:cubicBezTo>
                      <a:pt x="4" y="9"/>
                      <a:pt x="8" y="5"/>
                      <a:pt x="15" y="3"/>
                    </a:cubicBezTo>
                    <a:cubicBezTo>
                      <a:pt x="20" y="1"/>
                      <a:pt x="27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28" y="5"/>
                      <a:pt x="21" y="5"/>
                      <a:pt x="16" y="7"/>
                    </a:cubicBezTo>
                    <a:cubicBezTo>
                      <a:pt x="12" y="9"/>
                      <a:pt x="8" y="12"/>
                      <a:pt x="6" y="17"/>
                    </a:cubicBezTo>
                    <a:cubicBezTo>
                      <a:pt x="5" y="21"/>
                      <a:pt x="5" y="27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74"/>
                      <a:pt x="5" y="74"/>
                      <a:pt x="5" y="74"/>
                    </a:cubicBezTo>
                    <a:lnTo>
                      <a:pt x="5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2" name="Freeform 121"/>
              <p:cNvSpPr>
                <a:spLocks noEditPoints="1"/>
              </p:cNvSpPr>
              <p:nvPr/>
            </p:nvSpPr>
            <p:spPr bwMode="auto">
              <a:xfrm>
                <a:off x="10136188" y="1957388"/>
                <a:ext cx="301625" cy="254000"/>
              </a:xfrm>
              <a:custGeom>
                <a:avLst/>
                <a:gdLst>
                  <a:gd name="T0" fmla="*/ 108 w 134"/>
                  <a:gd name="T1" fmla="*/ 6 h 112"/>
                  <a:gd name="T2" fmla="*/ 67 w 134"/>
                  <a:gd name="T3" fmla="*/ 47 h 112"/>
                  <a:gd name="T4" fmla="*/ 67 w 134"/>
                  <a:gd name="T5" fmla="*/ 41 h 112"/>
                  <a:gd name="T6" fmla="*/ 106 w 134"/>
                  <a:gd name="T7" fmla="*/ 1 h 112"/>
                  <a:gd name="T8" fmla="*/ 110 w 134"/>
                  <a:gd name="T9" fmla="*/ 1 h 112"/>
                  <a:gd name="T10" fmla="*/ 133 w 134"/>
                  <a:gd name="T11" fmla="*/ 25 h 112"/>
                  <a:gd name="T12" fmla="*/ 133 w 134"/>
                  <a:gd name="T13" fmla="*/ 28 h 112"/>
                  <a:gd name="T14" fmla="*/ 73 w 134"/>
                  <a:gd name="T15" fmla="*/ 88 h 112"/>
                  <a:gd name="T16" fmla="*/ 67 w 134"/>
                  <a:gd name="T17" fmla="*/ 94 h 112"/>
                  <a:gd name="T18" fmla="*/ 67 w 134"/>
                  <a:gd name="T19" fmla="*/ 88 h 112"/>
                  <a:gd name="T20" fmla="*/ 70 w 134"/>
                  <a:gd name="T21" fmla="*/ 84 h 112"/>
                  <a:gd name="T22" fmla="*/ 128 w 134"/>
                  <a:gd name="T23" fmla="*/ 26 h 112"/>
                  <a:gd name="T24" fmla="*/ 108 w 134"/>
                  <a:gd name="T25" fmla="*/ 6 h 112"/>
                  <a:gd name="T26" fmla="*/ 67 w 134"/>
                  <a:gd name="T27" fmla="*/ 47 h 112"/>
                  <a:gd name="T28" fmla="*/ 50 w 134"/>
                  <a:gd name="T29" fmla="*/ 64 h 112"/>
                  <a:gd name="T30" fmla="*/ 47 w 134"/>
                  <a:gd name="T31" fmla="*/ 64 h 112"/>
                  <a:gd name="T32" fmla="*/ 26 w 134"/>
                  <a:gd name="T33" fmla="*/ 43 h 112"/>
                  <a:gd name="T34" fmla="*/ 6 w 134"/>
                  <a:gd name="T35" fmla="*/ 64 h 112"/>
                  <a:gd name="T36" fmla="*/ 26 w 134"/>
                  <a:gd name="T37" fmla="*/ 84 h 112"/>
                  <a:gd name="T38" fmla="*/ 48 w 134"/>
                  <a:gd name="T39" fmla="*/ 106 h 112"/>
                  <a:gd name="T40" fmla="*/ 67 w 134"/>
                  <a:gd name="T41" fmla="*/ 88 h 112"/>
                  <a:gd name="T42" fmla="*/ 67 w 134"/>
                  <a:gd name="T43" fmla="*/ 94 h 112"/>
                  <a:gd name="T44" fmla="*/ 50 w 134"/>
                  <a:gd name="T45" fmla="*/ 111 h 112"/>
                  <a:gd name="T46" fmla="*/ 47 w 134"/>
                  <a:gd name="T47" fmla="*/ 111 h 112"/>
                  <a:gd name="T48" fmla="*/ 23 w 134"/>
                  <a:gd name="T49" fmla="*/ 88 h 112"/>
                  <a:gd name="T50" fmla="*/ 1 w 134"/>
                  <a:gd name="T51" fmla="*/ 65 h 112"/>
                  <a:gd name="T52" fmla="*/ 1 w 134"/>
                  <a:gd name="T53" fmla="*/ 65 h 112"/>
                  <a:gd name="T54" fmla="*/ 1 w 134"/>
                  <a:gd name="T55" fmla="*/ 62 h 112"/>
                  <a:gd name="T56" fmla="*/ 24 w 134"/>
                  <a:gd name="T57" fmla="*/ 39 h 112"/>
                  <a:gd name="T58" fmla="*/ 24 w 134"/>
                  <a:gd name="T59" fmla="*/ 38 h 112"/>
                  <a:gd name="T60" fmla="*/ 27 w 134"/>
                  <a:gd name="T61" fmla="*/ 38 h 112"/>
                  <a:gd name="T62" fmla="*/ 48 w 134"/>
                  <a:gd name="T63" fmla="*/ 59 h 112"/>
                  <a:gd name="T64" fmla="*/ 67 w 134"/>
                  <a:gd name="T65" fmla="*/ 41 h 112"/>
                  <a:gd name="T66" fmla="*/ 67 w 134"/>
                  <a:gd name="T67" fmla="*/ 4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4" h="112">
                    <a:moveTo>
                      <a:pt x="108" y="6"/>
                    </a:moveTo>
                    <a:cubicBezTo>
                      <a:pt x="67" y="47"/>
                      <a:pt x="67" y="47"/>
                      <a:pt x="67" y="47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7" y="0"/>
                      <a:pt x="109" y="0"/>
                      <a:pt x="110" y="1"/>
                    </a:cubicBezTo>
                    <a:cubicBezTo>
                      <a:pt x="133" y="25"/>
                      <a:pt x="133" y="25"/>
                      <a:pt x="133" y="25"/>
                    </a:cubicBezTo>
                    <a:cubicBezTo>
                      <a:pt x="134" y="26"/>
                      <a:pt x="134" y="27"/>
                      <a:pt x="133" y="28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70" y="84"/>
                      <a:pt x="70" y="84"/>
                      <a:pt x="70" y="84"/>
                    </a:cubicBezTo>
                    <a:cubicBezTo>
                      <a:pt x="128" y="26"/>
                      <a:pt x="128" y="26"/>
                      <a:pt x="128" y="26"/>
                    </a:cubicBezTo>
                    <a:lnTo>
                      <a:pt x="108" y="6"/>
                    </a:lnTo>
                    <a:close/>
                    <a:moveTo>
                      <a:pt x="67" y="47"/>
                    </a:moveTo>
                    <a:cubicBezTo>
                      <a:pt x="50" y="64"/>
                      <a:pt x="50" y="64"/>
                      <a:pt x="50" y="64"/>
                    </a:cubicBezTo>
                    <a:cubicBezTo>
                      <a:pt x="49" y="65"/>
                      <a:pt x="47" y="65"/>
                      <a:pt x="47" y="64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26" y="84"/>
                      <a:pt x="26" y="84"/>
                      <a:pt x="26" y="84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49" y="112"/>
                      <a:pt x="47" y="112"/>
                      <a:pt x="47" y="111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0" y="64"/>
                      <a:pt x="0" y="63"/>
                      <a:pt x="1" y="62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5" y="37"/>
                      <a:pt x="26" y="37"/>
                      <a:pt x="27" y="38"/>
                    </a:cubicBezTo>
                    <a:cubicBezTo>
                      <a:pt x="48" y="59"/>
                      <a:pt x="48" y="59"/>
                      <a:pt x="48" y="59"/>
                    </a:cubicBezTo>
                    <a:cubicBezTo>
                      <a:pt x="67" y="41"/>
                      <a:pt x="67" y="41"/>
                      <a:pt x="67" y="41"/>
                    </a:cubicBezTo>
                    <a:lnTo>
                      <a:pt x="67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3" name="Freeform 122"/>
              <p:cNvSpPr>
                <a:spLocks noEditPoints="1"/>
              </p:cNvSpPr>
              <p:nvPr/>
            </p:nvSpPr>
            <p:spPr bwMode="auto">
              <a:xfrm>
                <a:off x="9091613" y="692150"/>
                <a:ext cx="320675" cy="320675"/>
              </a:xfrm>
              <a:custGeom>
                <a:avLst/>
                <a:gdLst>
                  <a:gd name="T0" fmla="*/ 73 w 142"/>
                  <a:gd name="T1" fmla="*/ 137 h 142"/>
                  <a:gd name="T2" fmla="*/ 90 w 142"/>
                  <a:gd name="T3" fmla="*/ 124 h 142"/>
                  <a:gd name="T4" fmla="*/ 110 w 142"/>
                  <a:gd name="T5" fmla="*/ 112 h 142"/>
                  <a:gd name="T6" fmla="*/ 129 w 142"/>
                  <a:gd name="T7" fmla="*/ 103 h 142"/>
                  <a:gd name="T8" fmla="*/ 122 w 142"/>
                  <a:gd name="T9" fmla="*/ 95 h 142"/>
                  <a:gd name="T10" fmla="*/ 129 w 142"/>
                  <a:gd name="T11" fmla="*/ 70 h 142"/>
                  <a:gd name="T12" fmla="*/ 127 w 142"/>
                  <a:gd name="T13" fmla="*/ 54 h 142"/>
                  <a:gd name="T14" fmla="*/ 119 w 142"/>
                  <a:gd name="T15" fmla="*/ 42 h 142"/>
                  <a:gd name="T16" fmla="*/ 116 w 142"/>
                  <a:gd name="T17" fmla="*/ 23 h 142"/>
                  <a:gd name="T18" fmla="*/ 95 w 142"/>
                  <a:gd name="T19" fmla="*/ 20 h 142"/>
                  <a:gd name="T20" fmla="*/ 73 w 142"/>
                  <a:gd name="T21" fmla="*/ 15 h 142"/>
                  <a:gd name="T22" fmla="*/ 73 w 142"/>
                  <a:gd name="T23" fmla="*/ 2 h 142"/>
                  <a:gd name="T24" fmla="*/ 95 w 142"/>
                  <a:gd name="T25" fmla="*/ 15 h 142"/>
                  <a:gd name="T26" fmla="*/ 121 w 142"/>
                  <a:gd name="T27" fmla="*/ 21 h 142"/>
                  <a:gd name="T28" fmla="*/ 123 w 142"/>
                  <a:gd name="T29" fmla="*/ 39 h 142"/>
                  <a:gd name="T30" fmla="*/ 139 w 142"/>
                  <a:gd name="T31" fmla="*/ 49 h 142"/>
                  <a:gd name="T32" fmla="*/ 132 w 142"/>
                  <a:gd name="T33" fmla="*/ 75 h 142"/>
                  <a:gd name="T34" fmla="*/ 133 w 142"/>
                  <a:gd name="T35" fmla="*/ 100 h 142"/>
                  <a:gd name="T36" fmla="*/ 118 w 142"/>
                  <a:gd name="T37" fmla="*/ 121 h 142"/>
                  <a:gd name="T38" fmla="*/ 93 w 142"/>
                  <a:gd name="T39" fmla="*/ 128 h 142"/>
                  <a:gd name="T40" fmla="*/ 71 w 142"/>
                  <a:gd name="T41" fmla="*/ 142 h 142"/>
                  <a:gd name="T42" fmla="*/ 71 w 142"/>
                  <a:gd name="T43" fmla="*/ 117 h 142"/>
                  <a:gd name="T44" fmla="*/ 116 w 142"/>
                  <a:gd name="T45" fmla="*/ 64 h 142"/>
                  <a:gd name="T46" fmla="*/ 71 w 142"/>
                  <a:gd name="T47" fmla="*/ 30 h 142"/>
                  <a:gd name="T48" fmla="*/ 104 w 142"/>
                  <a:gd name="T49" fmla="*/ 95 h 142"/>
                  <a:gd name="T50" fmla="*/ 71 w 142"/>
                  <a:gd name="T51" fmla="*/ 117 h 142"/>
                  <a:gd name="T52" fmla="*/ 8 w 142"/>
                  <a:gd name="T53" fmla="*/ 89 h 142"/>
                  <a:gd name="T54" fmla="*/ 18 w 142"/>
                  <a:gd name="T55" fmla="*/ 90 h 142"/>
                  <a:gd name="T56" fmla="*/ 30 w 142"/>
                  <a:gd name="T57" fmla="*/ 113 h 142"/>
                  <a:gd name="T58" fmla="*/ 44 w 142"/>
                  <a:gd name="T59" fmla="*/ 122 h 142"/>
                  <a:gd name="T60" fmla="*/ 58 w 142"/>
                  <a:gd name="T61" fmla="*/ 126 h 142"/>
                  <a:gd name="T62" fmla="*/ 71 w 142"/>
                  <a:gd name="T63" fmla="*/ 142 h 142"/>
                  <a:gd name="T64" fmla="*/ 57 w 142"/>
                  <a:gd name="T65" fmla="*/ 130 h 142"/>
                  <a:gd name="T66" fmla="*/ 38 w 142"/>
                  <a:gd name="T67" fmla="*/ 134 h 142"/>
                  <a:gd name="T68" fmla="*/ 25 w 142"/>
                  <a:gd name="T69" fmla="*/ 111 h 142"/>
                  <a:gd name="T70" fmla="*/ 6 w 142"/>
                  <a:gd name="T71" fmla="*/ 94 h 142"/>
                  <a:gd name="T72" fmla="*/ 2 w 142"/>
                  <a:gd name="T73" fmla="*/ 69 h 142"/>
                  <a:gd name="T74" fmla="*/ 15 w 142"/>
                  <a:gd name="T75" fmla="*/ 46 h 142"/>
                  <a:gd name="T76" fmla="*/ 21 w 142"/>
                  <a:gd name="T77" fmla="*/ 21 h 142"/>
                  <a:gd name="T78" fmla="*/ 39 w 142"/>
                  <a:gd name="T79" fmla="*/ 19 h 142"/>
                  <a:gd name="T80" fmla="*/ 50 w 142"/>
                  <a:gd name="T81" fmla="*/ 3 h 142"/>
                  <a:gd name="T82" fmla="*/ 71 w 142"/>
                  <a:gd name="T83" fmla="*/ 14 h 142"/>
                  <a:gd name="T84" fmla="*/ 53 w 142"/>
                  <a:gd name="T85" fmla="*/ 8 h 142"/>
                  <a:gd name="T86" fmla="*/ 52 w 142"/>
                  <a:gd name="T87" fmla="*/ 18 h 142"/>
                  <a:gd name="T88" fmla="*/ 29 w 142"/>
                  <a:gd name="T89" fmla="*/ 30 h 142"/>
                  <a:gd name="T90" fmla="*/ 20 w 142"/>
                  <a:gd name="T91" fmla="*/ 44 h 142"/>
                  <a:gd name="T92" fmla="*/ 16 w 142"/>
                  <a:gd name="T93" fmla="*/ 58 h 142"/>
                  <a:gd name="T94" fmla="*/ 71 w 142"/>
                  <a:gd name="T95" fmla="*/ 25 h 142"/>
                  <a:gd name="T96" fmla="*/ 26 w 142"/>
                  <a:gd name="T97" fmla="*/ 78 h 142"/>
                  <a:gd name="T98" fmla="*/ 71 w 142"/>
                  <a:gd name="T99" fmla="*/ 112 h 142"/>
                  <a:gd name="T100" fmla="*/ 38 w 142"/>
                  <a:gd name="T101" fmla="*/ 47 h 142"/>
                  <a:gd name="T102" fmla="*/ 71 w 142"/>
                  <a:gd name="T103" fmla="*/ 25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2" h="142">
                    <a:moveTo>
                      <a:pt x="71" y="128"/>
                    </a:moveTo>
                    <a:cubicBezTo>
                      <a:pt x="71" y="128"/>
                      <a:pt x="72" y="129"/>
                      <a:pt x="72" y="129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5"/>
                      <a:pt x="89" y="124"/>
                      <a:pt x="90" y="124"/>
                    </a:cubicBezTo>
                    <a:cubicBezTo>
                      <a:pt x="90" y="124"/>
                      <a:pt x="90" y="124"/>
                      <a:pt x="90" y="124"/>
                    </a:cubicBezTo>
                    <a:cubicBezTo>
                      <a:pt x="93" y="123"/>
                      <a:pt x="97" y="121"/>
                      <a:pt x="100" y="119"/>
                    </a:cubicBezTo>
                    <a:cubicBezTo>
                      <a:pt x="104" y="117"/>
                      <a:pt x="107" y="115"/>
                      <a:pt x="110" y="112"/>
                    </a:cubicBezTo>
                    <a:cubicBezTo>
                      <a:pt x="111" y="111"/>
                      <a:pt x="112" y="111"/>
                      <a:pt x="113" y="112"/>
                    </a:cubicBezTo>
                    <a:cubicBezTo>
                      <a:pt x="119" y="116"/>
                      <a:pt x="119" y="116"/>
                      <a:pt x="119" y="116"/>
                    </a:cubicBezTo>
                    <a:cubicBezTo>
                      <a:pt x="129" y="103"/>
                      <a:pt x="129" y="103"/>
                      <a:pt x="129" y="103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122" y="97"/>
                      <a:pt x="121" y="96"/>
                      <a:pt x="122" y="95"/>
                    </a:cubicBezTo>
                    <a:cubicBezTo>
                      <a:pt x="122" y="95"/>
                      <a:pt x="122" y="95"/>
                      <a:pt x="122" y="95"/>
                    </a:cubicBezTo>
                    <a:cubicBezTo>
                      <a:pt x="123" y="92"/>
                      <a:pt x="125" y="88"/>
                      <a:pt x="126" y="84"/>
                    </a:cubicBezTo>
                    <a:cubicBezTo>
                      <a:pt x="127" y="80"/>
                      <a:pt x="127" y="76"/>
                      <a:pt x="127" y="73"/>
                    </a:cubicBezTo>
                    <a:cubicBezTo>
                      <a:pt x="127" y="71"/>
                      <a:pt x="128" y="70"/>
                      <a:pt x="129" y="70"/>
                    </a:cubicBezTo>
                    <a:cubicBezTo>
                      <a:pt x="137" y="69"/>
                      <a:pt x="137" y="69"/>
                      <a:pt x="137" y="69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25" y="54"/>
                      <a:pt x="124" y="53"/>
                      <a:pt x="124" y="52"/>
                    </a:cubicBezTo>
                    <a:cubicBezTo>
                      <a:pt x="124" y="52"/>
                      <a:pt x="124" y="52"/>
                      <a:pt x="124" y="52"/>
                    </a:cubicBezTo>
                    <a:cubicBezTo>
                      <a:pt x="123" y="49"/>
                      <a:pt x="121" y="45"/>
                      <a:pt x="119" y="42"/>
                    </a:cubicBezTo>
                    <a:cubicBezTo>
                      <a:pt x="117" y="38"/>
                      <a:pt x="115" y="35"/>
                      <a:pt x="112" y="32"/>
                    </a:cubicBezTo>
                    <a:cubicBezTo>
                      <a:pt x="111" y="31"/>
                      <a:pt x="111" y="30"/>
                      <a:pt x="112" y="29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20"/>
                      <a:pt x="96" y="21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2" y="19"/>
                      <a:pt x="88" y="17"/>
                      <a:pt x="84" y="16"/>
                    </a:cubicBezTo>
                    <a:cubicBezTo>
                      <a:pt x="80" y="15"/>
                      <a:pt x="76" y="15"/>
                      <a:pt x="73" y="15"/>
                    </a:cubicBezTo>
                    <a:cubicBezTo>
                      <a:pt x="72" y="15"/>
                      <a:pt x="71" y="15"/>
                      <a:pt x="71" y="14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2" y="0"/>
                      <a:pt x="73" y="1"/>
                      <a:pt x="73" y="2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8" y="10"/>
                      <a:pt x="82" y="11"/>
                      <a:pt x="85" y="12"/>
                    </a:cubicBezTo>
                    <a:cubicBezTo>
                      <a:pt x="89" y="12"/>
                      <a:pt x="92" y="14"/>
                      <a:pt x="95" y="15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01" y="7"/>
                      <a:pt x="103" y="7"/>
                      <a:pt x="104" y="8"/>
                    </a:cubicBezTo>
                    <a:cubicBezTo>
                      <a:pt x="121" y="21"/>
                      <a:pt x="121" y="21"/>
                      <a:pt x="121" y="21"/>
                    </a:cubicBezTo>
                    <a:cubicBezTo>
                      <a:pt x="122" y="21"/>
                      <a:pt x="122" y="23"/>
                      <a:pt x="121" y="24"/>
                    </a:cubicBezTo>
                    <a:cubicBezTo>
                      <a:pt x="117" y="31"/>
                      <a:pt x="117" y="31"/>
                      <a:pt x="117" y="31"/>
                    </a:cubicBezTo>
                    <a:cubicBezTo>
                      <a:pt x="119" y="33"/>
                      <a:pt x="121" y="36"/>
                      <a:pt x="123" y="39"/>
                    </a:cubicBezTo>
                    <a:cubicBezTo>
                      <a:pt x="125" y="42"/>
                      <a:pt x="127" y="45"/>
                      <a:pt x="128" y="49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7"/>
                      <a:pt x="138" y="48"/>
                      <a:pt x="139" y="49"/>
                    </a:cubicBezTo>
                    <a:cubicBezTo>
                      <a:pt x="142" y="71"/>
                      <a:pt x="142" y="71"/>
                      <a:pt x="142" y="71"/>
                    </a:cubicBezTo>
                    <a:cubicBezTo>
                      <a:pt x="142" y="72"/>
                      <a:pt x="141" y="73"/>
                      <a:pt x="140" y="73"/>
                    </a:cubicBezTo>
                    <a:cubicBezTo>
                      <a:pt x="132" y="75"/>
                      <a:pt x="132" y="75"/>
                      <a:pt x="132" y="75"/>
                    </a:cubicBezTo>
                    <a:cubicBezTo>
                      <a:pt x="132" y="78"/>
                      <a:pt x="131" y="82"/>
                      <a:pt x="130" y="85"/>
                    </a:cubicBezTo>
                    <a:cubicBezTo>
                      <a:pt x="129" y="89"/>
                      <a:pt x="128" y="92"/>
                      <a:pt x="127" y="95"/>
                    </a:cubicBezTo>
                    <a:cubicBezTo>
                      <a:pt x="133" y="100"/>
                      <a:pt x="133" y="100"/>
                      <a:pt x="133" y="100"/>
                    </a:cubicBezTo>
                    <a:cubicBezTo>
                      <a:pt x="135" y="101"/>
                      <a:pt x="135" y="103"/>
                      <a:pt x="134" y="104"/>
                    </a:cubicBezTo>
                    <a:cubicBezTo>
                      <a:pt x="121" y="121"/>
                      <a:pt x="121" y="121"/>
                      <a:pt x="121" y="121"/>
                    </a:cubicBezTo>
                    <a:cubicBezTo>
                      <a:pt x="121" y="122"/>
                      <a:pt x="119" y="122"/>
                      <a:pt x="118" y="121"/>
                    </a:cubicBezTo>
                    <a:cubicBezTo>
                      <a:pt x="111" y="117"/>
                      <a:pt x="111" y="117"/>
                      <a:pt x="111" y="117"/>
                    </a:cubicBezTo>
                    <a:cubicBezTo>
                      <a:pt x="109" y="119"/>
                      <a:pt x="106" y="121"/>
                      <a:pt x="103" y="123"/>
                    </a:cubicBezTo>
                    <a:cubicBezTo>
                      <a:pt x="100" y="125"/>
                      <a:pt x="97" y="126"/>
                      <a:pt x="93" y="128"/>
                    </a:cubicBezTo>
                    <a:cubicBezTo>
                      <a:pt x="94" y="136"/>
                      <a:pt x="94" y="136"/>
                      <a:pt x="94" y="136"/>
                    </a:cubicBezTo>
                    <a:cubicBezTo>
                      <a:pt x="95" y="137"/>
                      <a:pt x="94" y="138"/>
                      <a:pt x="92" y="139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28"/>
                      <a:pt x="71" y="128"/>
                      <a:pt x="71" y="128"/>
                    </a:cubicBezTo>
                    <a:close/>
                    <a:moveTo>
                      <a:pt x="71" y="117"/>
                    </a:moveTo>
                    <a:cubicBezTo>
                      <a:pt x="73" y="117"/>
                      <a:pt x="76" y="116"/>
                      <a:pt x="78" y="116"/>
                    </a:cubicBezTo>
                    <a:cubicBezTo>
                      <a:pt x="90" y="114"/>
                      <a:pt x="100" y="108"/>
                      <a:pt x="108" y="98"/>
                    </a:cubicBezTo>
                    <a:cubicBezTo>
                      <a:pt x="115" y="88"/>
                      <a:pt x="118" y="75"/>
                      <a:pt x="116" y="64"/>
                    </a:cubicBezTo>
                    <a:cubicBezTo>
                      <a:pt x="114" y="52"/>
                      <a:pt x="108" y="41"/>
                      <a:pt x="98" y="34"/>
                    </a:cubicBezTo>
                    <a:cubicBezTo>
                      <a:pt x="90" y="28"/>
                      <a:pt x="80" y="25"/>
                      <a:pt x="71" y="25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79" y="30"/>
                      <a:pt x="88" y="33"/>
                      <a:pt x="95" y="38"/>
                    </a:cubicBezTo>
                    <a:cubicBezTo>
                      <a:pt x="104" y="45"/>
                      <a:pt x="110" y="54"/>
                      <a:pt x="111" y="65"/>
                    </a:cubicBezTo>
                    <a:cubicBezTo>
                      <a:pt x="113" y="75"/>
                      <a:pt x="111" y="86"/>
                      <a:pt x="104" y="95"/>
                    </a:cubicBezTo>
                    <a:cubicBezTo>
                      <a:pt x="97" y="104"/>
                      <a:pt x="88" y="110"/>
                      <a:pt x="77" y="111"/>
                    </a:cubicBezTo>
                    <a:cubicBezTo>
                      <a:pt x="75" y="112"/>
                      <a:pt x="73" y="112"/>
                      <a:pt x="71" y="112"/>
                    </a:cubicBezTo>
                    <a:lnTo>
                      <a:pt x="71" y="117"/>
                    </a:lnTo>
                    <a:close/>
                    <a:moveTo>
                      <a:pt x="13" y="72"/>
                    </a:moveTo>
                    <a:cubicBezTo>
                      <a:pt x="5" y="73"/>
                      <a:pt x="5" y="73"/>
                      <a:pt x="5" y="73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17" y="88"/>
                      <a:pt x="18" y="89"/>
                      <a:pt x="18" y="90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9" y="93"/>
                      <a:pt x="21" y="97"/>
                      <a:pt x="23" y="100"/>
                    </a:cubicBezTo>
                    <a:cubicBezTo>
                      <a:pt x="25" y="104"/>
                      <a:pt x="27" y="107"/>
                      <a:pt x="30" y="110"/>
                    </a:cubicBezTo>
                    <a:cubicBezTo>
                      <a:pt x="31" y="110"/>
                      <a:pt x="31" y="112"/>
                      <a:pt x="30" y="113"/>
                    </a:cubicBezTo>
                    <a:cubicBezTo>
                      <a:pt x="26" y="119"/>
                      <a:pt x="26" y="119"/>
                      <a:pt x="26" y="119"/>
                    </a:cubicBezTo>
                    <a:cubicBezTo>
                      <a:pt x="39" y="129"/>
                      <a:pt x="39" y="129"/>
                      <a:pt x="39" y="129"/>
                    </a:cubicBezTo>
                    <a:cubicBezTo>
                      <a:pt x="44" y="122"/>
                      <a:pt x="44" y="122"/>
                      <a:pt x="44" y="122"/>
                    </a:cubicBezTo>
                    <a:cubicBezTo>
                      <a:pt x="44" y="121"/>
                      <a:pt x="46" y="121"/>
                      <a:pt x="47" y="122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50" y="123"/>
                      <a:pt x="54" y="125"/>
                      <a:pt x="58" y="126"/>
                    </a:cubicBezTo>
                    <a:cubicBezTo>
                      <a:pt x="62" y="127"/>
                      <a:pt x="66" y="127"/>
                      <a:pt x="69" y="127"/>
                    </a:cubicBezTo>
                    <a:cubicBezTo>
                      <a:pt x="70" y="127"/>
                      <a:pt x="71" y="127"/>
                      <a:pt x="71" y="128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0" y="142"/>
                      <a:pt x="69" y="141"/>
                      <a:pt x="69" y="140"/>
                    </a:cubicBezTo>
                    <a:cubicBezTo>
                      <a:pt x="67" y="132"/>
                      <a:pt x="67" y="132"/>
                      <a:pt x="67" y="132"/>
                    </a:cubicBezTo>
                    <a:cubicBezTo>
                      <a:pt x="64" y="132"/>
                      <a:pt x="60" y="131"/>
                      <a:pt x="57" y="130"/>
                    </a:cubicBezTo>
                    <a:cubicBezTo>
                      <a:pt x="53" y="129"/>
                      <a:pt x="50" y="128"/>
                      <a:pt x="47" y="127"/>
                    </a:cubicBezTo>
                    <a:cubicBezTo>
                      <a:pt x="42" y="133"/>
                      <a:pt x="42" y="133"/>
                      <a:pt x="42" y="133"/>
                    </a:cubicBezTo>
                    <a:cubicBezTo>
                      <a:pt x="41" y="135"/>
                      <a:pt x="39" y="135"/>
                      <a:pt x="38" y="13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0" y="121"/>
                      <a:pt x="20" y="119"/>
                      <a:pt x="21" y="118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23" y="109"/>
                      <a:pt x="21" y="106"/>
                      <a:pt x="19" y="103"/>
                    </a:cubicBezTo>
                    <a:cubicBezTo>
                      <a:pt x="17" y="100"/>
                      <a:pt x="15" y="96"/>
                      <a:pt x="14" y="93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5" y="95"/>
                      <a:pt x="4" y="94"/>
                      <a:pt x="3" y="92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0"/>
                      <a:pt x="1" y="69"/>
                      <a:pt x="2" y="69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0" y="64"/>
                      <a:pt x="11" y="60"/>
                      <a:pt x="12" y="57"/>
                    </a:cubicBezTo>
                    <a:cubicBezTo>
                      <a:pt x="13" y="53"/>
                      <a:pt x="14" y="50"/>
                      <a:pt x="15" y="46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7" y="41"/>
                      <a:pt x="7" y="39"/>
                      <a:pt x="8" y="38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0"/>
                      <a:pt x="23" y="20"/>
                      <a:pt x="24" y="21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3"/>
                      <a:pt x="36" y="21"/>
                      <a:pt x="39" y="19"/>
                    </a:cubicBezTo>
                    <a:cubicBezTo>
                      <a:pt x="42" y="17"/>
                      <a:pt x="45" y="15"/>
                      <a:pt x="49" y="14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5"/>
                      <a:pt x="48" y="4"/>
                      <a:pt x="50" y="3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4"/>
                      <a:pt x="70" y="13"/>
                      <a:pt x="70" y="13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6"/>
                      <a:pt x="53" y="18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9" y="19"/>
                      <a:pt x="45" y="21"/>
                      <a:pt x="42" y="23"/>
                    </a:cubicBezTo>
                    <a:cubicBezTo>
                      <a:pt x="38" y="25"/>
                      <a:pt x="35" y="27"/>
                      <a:pt x="32" y="30"/>
                    </a:cubicBezTo>
                    <a:cubicBezTo>
                      <a:pt x="31" y="31"/>
                      <a:pt x="30" y="31"/>
                      <a:pt x="29" y="30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0" y="44"/>
                      <a:pt x="21" y="46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9" y="50"/>
                      <a:pt x="17" y="54"/>
                      <a:pt x="16" y="58"/>
                    </a:cubicBezTo>
                    <a:cubicBezTo>
                      <a:pt x="15" y="62"/>
                      <a:pt x="15" y="66"/>
                      <a:pt x="15" y="69"/>
                    </a:cubicBezTo>
                    <a:cubicBezTo>
                      <a:pt x="15" y="71"/>
                      <a:pt x="14" y="72"/>
                      <a:pt x="13" y="72"/>
                    </a:cubicBezTo>
                    <a:close/>
                    <a:moveTo>
                      <a:pt x="71" y="25"/>
                    </a:moveTo>
                    <a:cubicBezTo>
                      <a:pt x="69" y="25"/>
                      <a:pt x="66" y="25"/>
                      <a:pt x="64" y="26"/>
                    </a:cubicBezTo>
                    <a:cubicBezTo>
                      <a:pt x="52" y="28"/>
                      <a:pt x="42" y="34"/>
                      <a:pt x="34" y="44"/>
                    </a:cubicBezTo>
                    <a:cubicBezTo>
                      <a:pt x="27" y="54"/>
                      <a:pt x="24" y="67"/>
                      <a:pt x="26" y="78"/>
                    </a:cubicBezTo>
                    <a:cubicBezTo>
                      <a:pt x="28" y="90"/>
                      <a:pt x="34" y="100"/>
                      <a:pt x="44" y="108"/>
                    </a:cubicBezTo>
                    <a:cubicBezTo>
                      <a:pt x="52" y="114"/>
                      <a:pt x="62" y="117"/>
                      <a:pt x="71" y="117"/>
                    </a:cubicBezTo>
                    <a:cubicBezTo>
                      <a:pt x="71" y="112"/>
                      <a:pt x="71" y="112"/>
                      <a:pt x="71" y="112"/>
                    </a:cubicBezTo>
                    <a:cubicBezTo>
                      <a:pt x="63" y="112"/>
                      <a:pt x="54" y="109"/>
                      <a:pt x="47" y="104"/>
                    </a:cubicBezTo>
                    <a:cubicBezTo>
                      <a:pt x="38" y="97"/>
                      <a:pt x="32" y="88"/>
                      <a:pt x="31" y="77"/>
                    </a:cubicBezTo>
                    <a:cubicBezTo>
                      <a:pt x="29" y="67"/>
                      <a:pt x="31" y="56"/>
                      <a:pt x="38" y="47"/>
                    </a:cubicBezTo>
                    <a:cubicBezTo>
                      <a:pt x="45" y="38"/>
                      <a:pt x="54" y="32"/>
                      <a:pt x="65" y="31"/>
                    </a:cubicBezTo>
                    <a:cubicBezTo>
                      <a:pt x="67" y="30"/>
                      <a:pt x="69" y="30"/>
                      <a:pt x="71" y="30"/>
                    </a:cubicBezTo>
                    <a:lnTo>
                      <a:pt x="71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4" name="Freeform 123"/>
              <p:cNvSpPr>
                <a:spLocks noEditPoints="1"/>
              </p:cNvSpPr>
              <p:nvPr/>
            </p:nvSpPr>
            <p:spPr bwMode="auto">
              <a:xfrm>
                <a:off x="9342438" y="873125"/>
                <a:ext cx="220663" cy="223838"/>
              </a:xfrm>
              <a:custGeom>
                <a:avLst/>
                <a:gdLst>
                  <a:gd name="T0" fmla="*/ 86 w 98"/>
                  <a:gd name="T1" fmla="*/ 64 h 99"/>
                  <a:gd name="T2" fmla="*/ 88 w 98"/>
                  <a:gd name="T3" fmla="*/ 52 h 99"/>
                  <a:gd name="T4" fmla="*/ 84 w 98"/>
                  <a:gd name="T5" fmla="*/ 37 h 99"/>
                  <a:gd name="T6" fmla="*/ 83 w 98"/>
                  <a:gd name="T7" fmla="*/ 21 h 99"/>
                  <a:gd name="T8" fmla="*/ 71 w 98"/>
                  <a:gd name="T9" fmla="*/ 19 h 99"/>
                  <a:gd name="T10" fmla="*/ 64 w 98"/>
                  <a:gd name="T11" fmla="*/ 13 h 99"/>
                  <a:gd name="T12" fmla="*/ 53 w 98"/>
                  <a:gd name="T13" fmla="*/ 5 h 99"/>
                  <a:gd name="T14" fmla="*/ 49 w 98"/>
                  <a:gd name="T15" fmla="*/ 12 h 99"/>
                  <a:gd name="T16" fmla="*/ 68 w 98"/>
                  <a:gd name="T17" fmla="*/ 4 h 99"/>
                  <a:gd name="T18" fmla="*/ 74 w 98"/>
                  <a:gd name="T19" fmla="*/ 15 h 99"/>
                  <a:gd name="T20" fmla="*/ 85 w 98"/>
                  <a:gd name="T21" fmla="*/ 16 h 99"/>
                  <a:gd name="T22" fmla="*/ 94 w 98"/>
                  <a:gd name="T23" fmla="*/ 34 h 99"/>
                  <a:gd name="T24" fmla="*/ 91 w 98"/>
                  <a:gd name="T25" fmla="*/ 48 h 99"/>
                  <a:gd name="T26" fmla="*/ 94 w 98"/>
                  <a:gd name="T27" fmla="*/ 69 h 99"/>
                  <a:gd name="T28" fmla="*/ 83 w 98"/>
                  <a:gd name="T29" fmla="*/ 74 h 99"/>
                  <a:gd name="T30" fmla="*/ 83 w 98"/>
                  <a:gd name="T31" fmla="*/ 82 h 99"/>
                  <a:gd name="T32" fmla="*/ 64 w 98"/>
                  <a:gd name="T33" fmla="*/ 94 h 99"/>
                  <a:gd name="T34" fmla="*/ 50 w 98"/>
                  <a:gd name="T35" fmla="*/ 92 h 99"/>
                  <a:gd name="T36" fmla="*/ 49 w 98"/>
                  <a:gd name="T37" fmla="*/ 87 h 99"/>
                  <a:gd name="T38" fmla="*/ 64 w 98"/>
                  <a:gd name="T39" fmla="*/ 86 h 99"/>
                  <a:gd name="T40" fmla="*/ 77 w 98"/>
                  <a:gd name="T41" fmla="*/ 83 h 99"/>
                  <a:gd name="T42" fmla="*/ 75 w 98"/>
                  <a:gd name="T43" fmla="*/ 76 h 99"/>
                  <a:gd name="T44" fmla="*/ 86 w 98"/>
                  <a:gd name="T45" fmla="*/ 64 h 99"/>
                  <a:gd name="T46" fmla="*/ 77 w 98"/>
                  <a:gd name="T47" fmla="*/ 56 h 99"/>
                  <a:gd name="T48" fmla="*/ 61 w 98"/>
                  <a:gd name="T49" fmla="*/ 23 h 99"/>
                  <a:gd name="T50" fmla="*/ 49 w 98"/>
                  <a:gd name="T51" fmla="*/ 25 h 99"/>
                  <a:gd name="T52" fmla="*/ 63 w 98"/>
                  <a:gd name="T53" fmla="*/ 30 h 99"/>
                  <a:gd name="T54" fmla="*/ 62 w 98"/>
                  <a:gd name="T55" fmla="*/ 70 h 99"/>
                  <a:gd name="T56" fmla="*/ 49 w 98"/>
                  <a:gd name="T57" fmla="*/ 12 h 99"/>
                  <a:gd name="T58" fmla="*/ 33 w 98"/>
                  <a:gd name="T59" fmla="*/ 13 h 99"/>
                  <a:gd name="T60" fmla="*/ 21 w 98"/>
                  <a:gd name="T61" fmla="*/ 16 h 99"/>
                  <a:gd name="T62" fmla="*/ 23 w 98"/>
                  <a:gd name="T63" fmla="*/ 22 h 99"/>
                  <a:gd name="T64" fmla="*/ 12 w 98"/>
                  <a:gd name="T65" fmla="*/ 35 h 99"/>
                  <a:gd name="T66" fmla="*/ 8 w 98"/>
                  <a:gd name="T67" fmla="*/ 33 h 99"/>
                  <a:gd name="T68" fmla="*/ 11 w 98"/>
                  <a:gd name="T69" fmla="*/ 49 h 99"/>
                  <a:gd name="T70" fmla="*/ 12 w 98"/>
                  <a:gd name="T71" fmla="*/ 65 h 99"/>
                  <a:gd name="T72" fmla="*/ 19 w 98"/>
                  <a:gd name="T73" fmla="*/ 75 h 99"/>
                  <a:gd name="T74" fmla="*/ 33 w 98"/>
                  <a:gd name="T75" fmla="*/ 83 h 99"/>
                  <a:gd name="T76" fmla="*/ 34 w 98"/>
                  <a:gd name="T77" fmla="*/ 86 h 99"/>
                  <a:gd name="T78" fmla="*/ 46 w 98"/>
                  <a:gd name="T79" fmla="*/ 89 h 99"/>
                  <a:gd name="T80" fmla="*/ 49 w 98"/>
                  <a:gd name="T81" fmla="*/ 97 h 99"/>
                  <a:gd name="T82" fmla="*/ 28 w 98"/>
                  <a:gd name="T83" fmla="*/ 92 h 99"/>
                  <a:gd name="T84" fmla="*/ 20 w 98"/>
                  <a:gd name="T85" fmla="*/ 80 h 99"/>
                  <a:gd name="T86" fmla="*/ 12 w 98"/>
                  <a:gd name="T87" fmla="*/ 82 h 99"/>
                  <a:gd name="T88" fmla="*/ 8 w 98"/>
                  <a:gd name="T89" fmla="*/ 62 h 99"/>
                  <a:gd name="T90" fmla="*/ 2 w 98"/>
                  <a:gd name="T91" fmla="*/ 50 h 99"/>
                  <a:gd name="T92" fmla="*/ 7 w 98"/>
                  <a:gd name="T93" fmla="*/ 28 h 99"/>
                  <a:gd name="T94" fmla="*/ 18 w 98"/>
                  <a:gd name="T95" fmla="*/ 20 h 99"/>
                  <a:gd name="T96" fmla="*/ 16 w 98"/>
                  <a:gd name="T97" fmla="*/ 13 h 99"/>
                  <a:gd name="T98" fmla="*/ 37 w 98"/>
                  <a:gd name="T99" fmla="*/ 9 h 99"/>
                  <a:gd name="T100" fmla="*/ 49 w 98"/>
                  <a:gd name="T101" fmla="*/ 2 h 99"/>
                  <a:gd name="T102" fmla="*/ 49 w 98"/>
                  <a:gd name="T103" fmla="*/ 20 h 99"/>
                  <a:gd name="T104" fmla="*/ 33 w 98"/>
                  <a:gd name="T105" fmla="*/ 25 h 99"/>
                  <a:gd name="T106" fmla="*/ 32 w 98"/>
                  <a:gd name="T107" fmla="*/ 73 h 99"/>
                  <a:gd name="T108" fmla="*/ 49 w 98"/>
                  <a:gd name="T109" fmla="*/ 79 h 99"/>
                  <a:gd name="T110" fmla="*/ 39 w 98"/>
                  <a:gd name="T111" fmla="*/ 72 h 99"/>
                  <a:gd name="T112" fmla="*/ 25 w 98"/>
                  <a:gd name="T113" fmla="*/ 44 h 99"/>
                  <a:gd name="T114" fmla="*/ 49 w 98"/>
                  <a:gd name="T115" fmla="*/ 2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8" h="99">
                    <a:moveTo>
                      <a:pt x="86" y="64"/>
                    </a:moveTo>
                    <a:cubicBezTo>
                      <a:pt x="86" y="64"/>
                      <a:pt x="86" y="64"/>
                      <a:pt x="86" y="64"/>
                    </a:cubicBezTo>
                    <a:cubicBezTo>
                      <a:pt x="86" y="64"/>
                      <a:pt x="86" y="64"/>
                      <a:pt x="86" y="64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88" y="52"/>
                      <a:pt x="88" y="52"/>
                      <a:pt x="88" y="52"/>
                    </a:cubicBezTo>
                    <a:cubicBezTo>
                      <a:pt x="87" y="52"/>
                      <a:pt x="86" y="51"/>
                      <a:pt x="87" y="50"/>
                    </a:cubicBezTo>
                    <a:cubicBezTo>
                      <a:pt x="87" y="47"/>
                      <a:pt x="86" y="45"/>
                      <a:pt x="86" y="43"/>
                    </a:cubicBezTo>
                    <a:cubicBezTo>
                      <a:pt x="86" y="41"/>
                      <a:pt x="85" y="39"/>
                      <a:pt x="84" y="37"/>
                    </a:cubicBezTo>
                    <a:cubicBezTo>
                      <a:pt x="84" y="36"/>
                      <a:pt x="84" y="34"/>
                      <a:pt x="85" y="34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4"/>
                      <a:pt x="76" y="24"/>
                      <a:pt x="76" y="23"/>
                    </a:cubicBezTo>
                    <a:cubicBezTo>
                      <a:pt x="74" y="21"/>
                      <a:pt x="73" y="20"/>
                      <a:pt x="71" y="19"/>
                    </a:cubicBezTo>
                    <a:cubicBezTo>
                      <a:pt x="69" y="17"/>
                      <a:pt x="67" y="16"/>
                      <a:pt x="65" y="15"/>
                    </a:cubicBezTo>
                    <a:cubicBezTo>
                      <a:pt x="64" y="15"/>
                      <a:pt x="63" y="14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1" y="11"/>
                      <a:pt x="50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0"/>
                      <a:pt x="50" y="0"/>
                      <a:pt x="51" y="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9" y="4"/>
                      <a:pt x="70" y="6"/>
                      <a:pt x="70" y="7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70" y="13"/>
                      <a:pt x="72" y="14"/>
                      <a:pt x="74" y="15"/>
                    </a:cubicBezTo>
                    <a:cubicBezTo>
                      <a:pt x="75" y="16"/>
                      <a:pt x="76" y="17"/>
                      <a:pt x="78" y="18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3" y="15"/>
                      <a:pt x="85" y="15"/>
                      <a:pt x="85" y="16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32"/>
                      <a:pt x="95" y="34"/>
                      <a:pt x="94" y="34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0" y="39"/>
                      <a:pt x="90" y="40"/>
                      <a:pt x="91" y="42"/>
                    </a:cubicBezTo>
                    <a:cubicBezTo>
                      <a:pt x="91" y="44"/>
                      <a:pt x="91" y="46"/>
                      <a:pt x="91" y="48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8" y="49"/>
                      <a:pt x="98" y="50"/>
                      <a:pt x="98" y="52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4" y="70"/>
                      <a:pt x="93" y="71"/>
                      <a:pt x="91" y="70"/>
                    </a:cubicBezTo>
                    <a:cubicBezTo>
                      <a:pt x="86" y="69"/>
                      <a:pt x="86" y="69"/>
                      <a:pt x="86" y="69"/>
                    </a:cubicBezTo>
                    <a:cubicBezTo>
                      <a:pt x="86" y="71"/>
                      <a:pt x="85" y="72"/>
                      <a:pt x="83" y="74"/>
                    </a:cubicBezTo>
                    <a:cubicBezTo>
                      <a:pt x="82" y="75"/>
                      <a:pt x="81" y="77"/>
                      <a:pt x="80" y="78"/>
                    </a:cubicBezTo>
                    <a:cubicBezTo>
                      <a:pt x="83" y="82"/>
                      <a:pt x="83" y="82"/>
                      <a:pt x="83" y="82"/>
                    </a:cubicBezTo>
                    <a:cubicBezTo>
                      <a:pt x="83" y="82"/>
                      <a:pt x="83" y="82"/>
                      <a:pt x="83" y="82"/>
                    </a:cubicBezTo>
                    <a:cubicBezTo>
                      <a:pt x="83" y="84"/>
                      <a:pt x="83" y="85"/>
                      <a:pt x="82" y="86"/>
                    </a:cubicBezTo>
                    <a:cubicBezTo>
                      <a:pt x="67" y="95"/>
                      <a:pt x="67" y="95"/>
                      <a:pt x="67" y="95"/>
                    </a:cubicBezTo>
                    <a:cubicBezTo>
                      <a:pt x="66" y="96"/>
                      <a:pt x="65" y="95"/>
                      <a:pt x="64" y="94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0" y="90"/>
                      <a:pt x="58" y="91"/>
                      <a:pt x="56" y="91"/>
                    </a:cubicBezTo>
                    <a:cubicBezTo>
                      <a:pt x="54" y="91"/>
                      <a:pt x="52" y="92"/>
                      <a:pt x="50" y="92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1" y="87"/>
                      <a:pt x="53" y="87"/>
                      <a:pt x="55" y="86"/>
                    </a:cubicBezTo>
                    <a:cubicBezTo>
                      <a:pt x="57" y="86"/>
                      <a:pt x="60" y="85"/>
                      <a:pt x="62" y="85"/>
                    </a:cubicBezTo>
                    <a:cubicBezTo>
                      <a:pt x="63" y="84"/>
                      <a:pt x="64" y="85"/>
                      <a:pt x="64" y="86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7" y="90"/>
                      <a:pt x="67" y="90"/>
                      <a:pt x="67" y="90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4" y="78"/>
                      <a:pt x="74" y="77"/>
                      <a:pt x="75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7" y="75"/>
                      <a:pt x="78" y="73"/>
                      <a:pt x="80" y="71"/>
                    </a:cubicBezTo>
                    <a:cubicBezTo>
                      <a:pt x="81" y="69"/>
                      <a:pt x="82" y="67"/>
                      <a:pt x="83" y="65"/>
                    </a:cubicBezTo>
                    <a:cubicBezTo>
                      <a:pt x="83" y="64"/>
                      <a:pt x="85" y="64"/>
                      <a:pt x="86" y="64"/>
                    </a:cubicBezTo>
                    <a:close/>
                    <a:moveTo>
                      <a:pt x="49" y="79"/>
                    </a:moveTo>
                    <a:cubicBezTo>
                      <a:pt x="55" y="79"/>
                      <a:pt x="60" y="77"/>
                      <a:pt x="64" y="74"/>
                    </a:cubicBezTo>
                    <a:cubicBezTo>
                      <a:pt x="71" y="70"/>
                      <a:pt x="76" y="64"/>
                      <a:pt x="77" y="56"/>
                    </a:cubicBezTo>
                    <a:cubicBezTo>
                      <a:pt x="79" y="50"/>
                      <a:pt x="78" y="44"/>
                      <a:pt x="76" y="39"/>
                    </a:cubicBezTo>
                    <a:cubicBezTo>
                      <a:pt x="74" y="34"/>
                      <a:pt x="71" y="29"/>
                      <a:pt x="66" y="26"/>
                    </a:cubicBezTo>
                    <a:cubicBezTo>
                      <a:pt x="65" y="25"/>
                      <a:pt x="63" y="24"/>
                      <a:pt x="61" y="23"/>
                    </a:cubicBezTo>
                    <a:cubicBezTo>
                      <a:pt x="59" y="22"/>
                      <a:pt x="57" y="21"/>
                      <a:pt x="55" y="21"/>
                    </a:cubicBezTo>
                    <a:cubicBezTo>
                      <a:pt x="53" y="20"/>
                      <a:pt x="51" y="20"/>
                      <a:pt x="49" y="20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1" y="25"/>
                      <a:pt x="53" y="25"/>
                      <a:pt x="54" y="26"/>
                    </a:cubicBezTo>
                    <a:cubicBezTo>
                      <a:pt x="56" y="26"/>
                      <a:pt x="58" y="26"/>
                      <a:pt x="59" y="27"/>
                    </a:cubicBezTo>
                    <a:cubicBezTo>
                      <a:pt x="61" y="28"/>
                      <a:pt x="62" y="29"/>
                      <a:pt x="63" y="30"/>
                    </a:cubicBezTo>
                    <a:cubicBezTo>
                      <a:pt x="67" y="32"/>
                      <a:pt x="70" y="36"/>
                      <a:pt x="72" y="41"/>
                    </a:cubicBezTo>
                    <a:cubicBezTo>
                      <a:pt x="73" y="45"/>
                      <a:pt x="74" y="50"/>
                      <a:pt x="73" y="55"/>
                    </a:cubicBezTo>
                    <a:cubicBezTo>
                      <a:pt x="71" y="61"/>
                      <a:pt x="67" y="67"/>
                      <a:pt x="62" y="70"/>
                    </a:cubicBezTo>
                    <a:cubicBezTo>
                      <a:pt x="58" y="72"/>
                      <a:pt x="54" y="74"/>
                      <a:pt x="49" y="74"/>
                    </a:cubicBezTo>
                    <a:lnTo>
                      <a:pt x="49" y="79"/>
                    </a:lnTo>
                    <a:close/>
                    <a:moveTo>
                      <a:pt x="49" y="12"/>
                    </a:moveTo>
                    <a:cubicBezTo>
                      <a:pt x="47" y="12"/>
                      <a:pt x="45" y="12"/>
                      <a:pt x="43" y="12"/>
                    </a:cubicBezTo>
                    <a:cubicBezTo>
                      <a:pt x="41" y="13"/>
                      <a:pt x="38" y="13"/>
                      <a:pt x="36" y="14"/>
                    </a:cubicBezTo>
                    <a:cubicBezTo>
                      <a:pt x="35" y="14"/>
                      <a:pt x="34" y="14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4" y="20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1" y="24"/>
                      <a:pt x="20" y="26"/>
                      <a:pt x="18" y="27"/>
                    </a:cubicBezTo>
                    <a:cubicBezTo>
                      <a:pt x="17" y="29"/>
                      <a:pt x="16" y="31"/>
                      <a:pt x="15" y="33"/>
                    </a:cubicBezTo>
                    <a:cubicBezTo>
                      <a:pt x="14" y="34"/>
                      <a:pt x="13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11" y="47"/>
                      <a:pt x="11" y="48"/>
                      <a:pt x="11" y="49"/>
                    </a:cubicBezTo>
                    <a:cubicBezTo>
                      <a:pt x="11" y="51"/>
                      <a:pt x="11" y="53"/>
                      <a:pt x="12" y="56"/>
                    </a:cubicBezTo>
                    <a:cubicBezTo>
                      <a:pt x="12" y="58"/>
                      <a:pt x="13" y="60"/>
                      <a:pt x="14" y="62"/>
                    </a:cubicBezTo>
                    <a:cubicBezTo>
                      <a:pt x="14" y="63"/>
                      <a:pt x="13" y="64"/>
                      <a:pt x="12" y="65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20" y="75"/>
                      <a:pt x="21" y="75"/>
                      <a:pt x="22" y="76"/>
                    </a:cubicBezTo>
                    <a:cubicBezTo>
                      <a:pt x="24" y="77"/>
                      <a:pt x="25" y="79"/>
                      <a:pt x="27" y="80"/>
                    </a:cubicBezTo>
                    <a:cubicBezTo>
                      <a:pt x="29" y="81"/>
                      <a:pt x="31" y="82"/>
                      <a:pt x="33" y="83"/>
                    </a:cubicBezTo>
                    <a:cubicBezTo>
                      <a:pt x="34" y="84"/>
                      <a:pt x="34" y="85"/>
                      <a:pt x="34" y="86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6" y="88"/>
                      <a:pt x="48" y="87"/>
                      <a:pt x="49" y="8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8" y="98"/>
                      <a:pt x="47" y="99"/>
                      <a:pt x="46" y="98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28" y="94"/>
                      <a:pt x="28" y="93"/>
                      <a:pt x="28" y="92"/>
                    </a:cubicBezTo>
                    <a:cubicBezTo>
                      <a:pt x="29" y="87"/>
                      <a:pt x="29" y="87"/>
                      <a:pt x="29" y="87"/>
                    </a:cubicBezTo>
                    <a:cubicBezTo>
                      <a:pt x="27" y="86"/>
                      <a:pt x="26" y="85"/>
                      <a:pt x="24" y="84"/>
                    </a:cubicBezTo>
                    <a:cubicBezTo>
                      <a:pt x="23" y="83"/>
                      <a:pt x="21" y="82"/>
                      <a:pt x="20" y="80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15" y="84"/>
                      <a:pt x="13" y="83"/>
                      <a:pt x="12" y="82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7"/>
                      <a:pt x="3" y="65"/>
                      <a:pt x="4" y="64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60"/>
                      <a:pt x="7" y="58"/>
                      <a:pt x="7" y="56"/>
                    </a:cubicBezTo>
                    <a:cubicBezTo>
                      <a:pt x="7" y="55"/>
                      <a:pt x="7" y="53"/>
                      <a:pt x="7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0" y="49"/>
                      <a:pt x="0" y="48"/>
                      <a:pt x="0" y="47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29"/>
                      <a:pt x="5" y="28"/>
                      <a:pt x="7" y="2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28"/>
                      <a:pt x="13" y="26"/>
                      <a:pt x="14" y="25"/>
                    </a:cubicBezTo>
                    <a:cubicBezTo>
                      <a:pt x="15" y="23"/>
                      <a:pt x="17" y="22"/>
                      <a:pt x="18" y="20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5"/>
                      <a:pt x="15" y="14"/>
                      <a:pt x="16" y="1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3"/>
                      <a:pt x="33" y="3"/>
                      <a:pt x="34" y="4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8" y="8"/>
                      <a:pt x="40" y="8"/>
                      <a:pt x="42" y="7"/>
                    </a:cubicBezTo>
                    <a:cubicBezTo>
                      <a:pt x="44" y="7"/>
                      <a:pt x="46" y="7"/>
                      <a:pt x="47" y="7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49" y="2"/>
                      <a:pt x="49" y="1"/>
                      <a:pt x="49" y="1"/>
                    </a:cubicBezTo>
                    <a:cubicBezTo>
                      <a:pt x="49" y="12"/>
                      <a:pt x="49" y="12"/>
                      <a:pt x="49" y="12"/>
                    </a:cubicBezTo>
                    <a:close/>
                    <a:moveTo>
                      <a:pt x="49" y="20"/>
                    </a:moveTo>
                    <a:cubicBezTo>
                      <a:pt x="43" y="20"/>
                      <a:pt x="38" y="22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7" y="29"/>
                      <a:pt x="22" y="35"/>
                      <a:pt x="20" y="43"/>
                    </a:cubicBezTo>
                    <a:cubicBezTo>
                      <a:pt x="19" y="48"/>
                      <a:pt x="20" y="54"/>
                      <a:pt x="22" y="60"/>
                    </a:cubicBezTo>
                    <a:cubicBezTo>
                      <a:pt x="24" y="65"/>
                      <a:pt x="27" y="69"/>
                      <a:pt x="32" y="73"/>
                    </a:cubicBezTo>
                    <a:cubicBezTo>
                      <a:pt x="33" y="74"/>
                      <a:pt x="35" y="75"/>
                      <a:pt x="37" y="76"/>
                    </a:cubicBezTo>
                    <a:cubicBezTo>
                      <a:pt x="39" y="77"/>
                      <a:pt x="40" y="77"/>
                      <a:pt x="42" y="78"/>
                    </a:cubicBezTo>
                    <a:cubicBezTo>
                      <a:pt x="45" y="78"/>
                      <a:pt x="47" y="79"/>
                      <a:pt x="49" y="79"/>
                    </a:cubicBezTo>
                    <a:cubicBezTo>
                      <a:pt x="49" y="74"/>
                      <a:pt x="49" y="74"/>
                      <a:pt x="49" y="74"/>
                    </a:cubicBezTo>
                    <a:cubicBezTo>
                      <a:pt x="47" y="74"/>
                      <a:pt x="45" y="74"/>
                      <a:pt x="43" y="73"/>
                    </a:cubicBezTo>
                    <a:cubicBezTo>
                      <a:pt x="42" y="73"/>
                      <a:pt x="40" y="72"/>
                      <a:pt x="39" y="72"/>
                    </a:cubicBezTo>
                    <a:cubicBezTo>
                      <a:pt x="37" y="71"/>
                      <a:pt x="36" y="70"/>
                      <a:pt x="35" y="69"/>
                    </a:cubicBezTo>
                    <a:cubicBezTo>
                      <a:pt x="31" y="66"/>
                      <a:pt x="28" y="62"/>
                      <a:pt x="26" y="58"/>
                    </a:cubicBezTo>
                    <a:cubicBezTo>
                      <a:pt x="24" y="53"/>
                      <a:pt x="24" y="49"/>
                      <a:pt x="25" y="44"/>
                    </a:cubicBezTo>
                    <a:cubicBezTo>
                      <a:pt x="27" y="37"/>
                      <a:pt x="31" y="32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40" y="26"/>
                      <a:pt x="44" y="25"/>
                      <a:pt x="49" y="25"/>
                    </a:cubicBezTo>
                    <a:lnTo>
                      <a:pt x="49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5" name="Freeform 124"/>
              <p:cNvSpPr>
                <a:spLocks noEditPoints="1"/>
              </p:cNvSpPr>
              <p:nvPr/>
            </p:nvSpPr>
            <p:spPr bwMode="auto">
              <a:xfrm>
                <a:off x="6662738" y="3049588"/>
                <a:ext cx="330200" cy="331788"/>
              </a:xfrm>
              <a:custGeom>
                <a:avLst/>
                <a:gdLst>
                  <a:gd name="T0" fmla="*/ 73 w 146"/>
                  <a:gd name="T1" fmla="*/ 142 h 147"/>
                  <a:gd name="T2" fmla="*/ 122 w 146"/>
                  <a:gd name="T3" fmla="*/ 122 h 147"/>
                  <a:gd name="T4" fmla="*/ 142 w 146"/>
                  <a:gd name="T5" fmla="*/ 74 h 147"/>
                  <a:gd name="T6" fmla="*/ 122 w 146"/>
                  <a:gd name="T7" fmla="*/ 25 h 147"/>
                  <a:gd name="T8" fmla="*/ 73 w 146"/>
                  <a:gd name="T9" fmla="*/ 5 h 147"/>
                  <a:gd name="T10" fmla="*/ 73 w 146"/>
                  <a:gd name="T11" fmla="*/ 0 h 147"/>
                  <a:gd name="T12" fmla="*/ 125 w 146"/>
                  <a:gd name="T13" fmla="*/ 22 h 147"/>
                  <a:gd name="T14" fmla="*/ 146 w 146"/>
                  <a:gd name="T15" fmla="*/ 74 h 147"/>
                  <a:gd name="T16" fmla="*/ 125 w 146"/>
                  <a:gd name="T17" fmla="*/ 125 h 147"/>
                  <a:gd name="T18" fmla="*/ 73 w 146"/>
                  <a:gd name="T19" fmla="*/ 147 h 147"/>
                  <a:gd name="T20" fmla="*/ 73 w 146"/>
                  <a:gd name="T21" fmla="*/ 142 h 147"/>
                  <a:gd name="T22" fmla="*/ 73 w 146"/>
                  <a:gd name="T23" fmla="*/ 96 h 147"/>
                  <a:gd name="T24" fmla="*/ 88 w 146"/>
                  <a:gd name="T25" fmla="*/ 90 h 147"/>
                  <a:gd name="T26" fmla="*/ 90 w 146"/>
                  <a:gd name="T27" fmla="*/ 89 h 147"/>
                  <a:gd name="T28" fmla="*/ 112 w 146"/>
                  <a:gd name="T29" fmla="*/ 38 h 147"/>
                  <a:gd name="T30" fmla="*/ 112 w 146"/>
                  <a:gd name="T31" fmla="*/ 38 h 147"/>
                  <a:gd name="T32" fmla="*/ 112 w 146"/>
                  <a:gd name="T33" fmla="*/ 38 h 147"/>
                  <a:gd name="T34" fmla="*/ 112 w 146"/>
                  <a:gd name="T35" fmla="*/ 36 h 147"/>
                  <a:gd name="T36" fmla="*/ 108 w 146"/>
                  <a:gd name="T37" fmla="*/ 35 h 147"/>
                  <a:gd name="T38" fmla="*/ 73 w 146"/>
                  <a:gd name="T39" fmla="*/ 51 h 147"/>
                  <a:gd name="T40" fmla="*/ 73 w 146"/>
                  <a:gd name="T41" fmla="*/ 56 h 147"/>
                  <a:gd name="T42" fmla="*/ 105 w 146"/>
                  <a:gd name="T43" fmla="*/ 42 h 147"/>
                  <a:gd name="T44" fmla="*/ 86 w 146"/>
                  <a:gd name="T45" fmla="*/ 86 h 147"/>
                  <a:gd name="T46" fmla="*/ 73 w 146"/>
                  <a:gd name="T47" fmla="*/ 91 h 147"/>
                  <a:gd name="T48" fmla="*/ 73 w 146"/>
                  <a:gd name="T49" fmla="*/ 96 h 147"/>
                  <a:gd name="T50" fmla="*/ 73 w 146"/>
                  <a:gd name="T51" fmla="*/ 5 h 147"/>
                  <a:gd name="T52" fmla="*/ 25 w 146"/>
                  <a:gd name="T53" fmla="*/ 25 h 147"/>
                  <a:gd name="T54" fmla="*/ 5 w 146"/>
                  <a:gd name="T55" fmla="*/ 74 h 147"/>
                  <a:gd name="T56" fmla="*/ 25 w 146"/>
                  <a:gd name="T57" fmla="*/ 122 h 147"/>
                  <a:gd name="T58" fmla="*/ 73 w 146"/>
                  <a:gd name="T59" fmla="*/ 142 h 147"/>
                  <a:gd name="T60" fmla="*/ 73 w 146"/>
                  <a:gd name="T61" fmla="*/ 147 h 147"/>
                  <a:gd name="T62" fmla="*/ 22 w 146"/>
                  <a:gd name="T63" fmla="*/ 125 h 147"/>
                  <a:gd name="T64" fmla="*/ 0 w 146"/>
                  <a:gd name="T65" fmla="*/ 74 h 147"/>
                  <a:gd name="T66" fmla="*/ 22 w 146"/>
                  <a:gd name="T67" fmla="*/ 22 h 147"/>
                  <a:gd name="T68" fmla="*/ 73 w 146"/>
                  <a:gd name="T69" fmla="*/ 0 h 147"/>
                  <a:gd name="T70" fmla="*/ 73 w 146"/>
                  <a:gd name="T71" fmla="*/ 5 h 147"/>
                  <a:gd name="T72" fmla="*/ 73 w 146"/>
                  <a:gd name="T73" fmla="*/ 51 h 147"/>
                  <a:gd name="T74" fmla="*/ 58 w 146"/>
                  <a:gd name="T75" fmla="*/ 57 h 147"/>
                  <a:gd name="T76" fmla="*/ 57 w 146"/>
                  <a:gd name="T77" fmla="*/ 59 h 147"/>
                  <a:gd name="T78" fmla="*/ 35 w 146"/>
                  <a:gd name="T79" fmla="*/ 109 h 147"/>
                  <a:gd name="T80" fmla="*/ 35 w 146"/>
                  <a:gd name="T81" fmla="*/ 109 h 147"/>
                  <a:gd name="T82" fmla="*/ 35 w 146"/>
                  <a:gd name="T83" fmla="*/ 109 h 147"/>
                  <a:gd name="T84" fmla="*/ 35 w 146"/>
                  <a:gd name="T85" fmla="*/ 111 h 147"/>
                  <a:gd name="T86" fmla="*/ 38 w 146"/>
                  <a:gd name="T87" fmla="*/ 112 h 147"/>
                  <a:gd name="T88" fmla="*/ 73 w 146"/>
                  <a:gd name="T89" fmla="*/ 96 h 147"/>
                  <a:gd name="T90" fmla="*/ 73 w 146"/>
                  <a:gd name="T91" fmla="*/ 91 h 147"/>
                  <a:gd name="T92" fmla="*/ 42 w 146"/>
                  <a:gd name="T93" fmla="*/ 105 h 147"/>
                  <a:gd name="T94" fmla="*/ 61 w 146"/>
                  <a:gd name="T95" fmla="*/ 61 h 147"/>
                  <a:gd name="T96" fmla="*/ 73 w 146"/>
                  <a:gd name="T97" fmla="*/ 56 h 147"/>
                  <a:gd name="T98" fmla="*/ 73 w 146"/>
                  <a:gd name="T99" fmla="*/ 5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6" h="147">
                    <a:moveTo>
                      <a:pt x="73" y="142"/>
                    </a:moveTo>
                    <a:cubicBezTo>
                      <a:pt x="92" y="142"/>
                      <a:pt x="109" y="134"/>
                      <a:pt x="122" y="122"/>
                    </a:cubicBezTo>
                    <a:cubicBezTo>
                      <a:pt x="134" y="110"/>
                      <a:pt x="142" y="92"/>
                      <a:pt x="142" y="74"/>
                    </a:cubicBezTo>
                    <a:cubicBezTo>
                      <a:pt x="142" y="55"/>
                      <a:pt x="134" y="38"/>
                      <a:pt x="122" y="25"/>
                    </a:cubicBezTo>
                    <a:cubicBezTo>
                      <a:pt x="109" y="13"/>
                      <a:pt x="92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93" y="0"/>
                      <a:pt x="112" y="9"/>
                      <a:pt x="125" y="22"/>
                    </a:cubicBezTo>
                    <a:cubicBezTo>
                      <a:pt x="138" y="35"/>
                      <a:pt x="146" y="53"/>
                      <a:pt x="146" y="74"/>
                    </a:cubicBezTo>
                    <a:cubicBezTo>
                      <a:pt x="146" y="94"/>
                      <a:pt x="138" y="112"/>
                      <a:pt x="125" y="125"/>
                    </a:cubicBezTo>
                    <a:cubicBezTo>
                      <a:pt x="112" y="139"/>
                      <a:pt x="93" y="147"/>
                      <a:pt x="73" y="147"/>
                    </a:cubicBezTo>
                    <a:cubicBezTo>
                      <a:pt x="73" y="142"/>
                      <a:pt x="73" y="142"/>
                      <a:pt x="73" y="142"/>
                    </a:cubicBezTo>
                    <a:close/>
                    <a:moveTo>
                      <a:pt x="73" y="96"/>
                    </a:moveTo>
                    <a:cubicBezTo>
                      <a:pt x="88" y="90"/>
                      <a:pt x="88" y="90"/>
                      <a:pt x="88" y="90"/>
                    </a:cubicBezTo>
                    <a:cubicBezTo>
                      <a:pt x="89" y="90"/>
                      <a:pt x="89" y="89"/>
                      <a:pt x="90" y="89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7"/>
                      <a:pt x="112" y="36"/>
                    </a:cubicBezTo>
                    <a:cubicBezTo>
                      <a:pt x="111" y="35"/>
                      <a:pt x="110" y="35"/>
                      <a:pt x="108" y="35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73" y="91"/>
                      <a:pt x="73" y="91"/>
                      <a:pt x="73" y="91"/>
                    </a:cubicBezTo>
                    <a:lnTo>
                      <a:pt x="73" y="96"/>
                    </a:lnTo>
                    <a:close/>
                    <a:moveTo>
                      <a:pt x="73" y="5"/>
                    </a:moveTo>
                    <a:cubicBezTo>
                      <a:pt x="54" y="5"/>
                      <a:pt x="37" y="13"/>
                      <a:pt x="25" y="25"/>
                    </a:cubicBezTo>
                    <a:cubicBezTo>
                      <a:pt x="13" y="38"/>
                      <a:pt x="5" y="55"/>
                      <a:pt x="5" y="74"/>
                    </a:cubicBezTo>
                    <a:cubicBezTo>
                      <a:pt x="5" y="92"/>
                      <a:pt x="13" y="110"/>
                      <a:pt x="25" y="122"/>
                    </a:cubicBezTo>
                    <a:cubicBezTo>
                      <a:pt x="37" y="134"/>
                      <a:pt x="54" y="142"/>
                      <a:pt x="73" y="142"/>
                    </a:cubicBezTo>
                    <a:cubicBezTo>
                      <a:pt x="73" y="147"/>
                      <a:pt x="73" y="147"/>
                      <a:pt x="73" y="147"/>
                    </a:cubicBezTo>
                    <a:cubicBezTo>
                      <a:pt x="53" y="147"/>
                      <a:pt x="35" y="139"/>
                      <a:pt x="22" y="125"/>
                    </a:cubicBezTo>
                    <a:cubicBezTo>
                      <a:pt x="8" y="112"/>
                      <a:pt x="0" y="94"/>
                      <a:pt x="0" y="74"/>
                    </a:cubicBezTo>
                    <a:cubicBezTo>
                      <a:pt x="0" y="53"/>
                      <a:pt x="8" y="35"/>
                      <a:pt x="22" y="22"/>
                    </a:cubicBezTo>
                    <a:cubicBezTo>
                      <a:pt x="35" y="9"/>
                      <a:pt x="5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lose/>
                    <a:moveTo>
                      <a:pt x="73" y="51"/>
                    </a:moveTo>
                    <a:cubicBezTo>
                      <a:pt x="58" y="57"/>
                      <a:pt x="58" y="57"/>
                      <a:pt x="58" y="57"/>
                    </a:cubicBezTo>
                    <a:cubicBezTo>
                      <a:pt x="58" y="57"/>
                      <a:pt x="57" y="58"/>
                      <a:pt x="57" y="5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10"/>
                      <a:pt x="35" y="111"/>
                    </a:cubicBezTo>
                    <a:cubicBezTo>
                      <a:pt x="35" y="112"/>
                      <a:pt x="37" y="112"/>
                      <a:pt x="38" y="112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42" y="105"/>
                      <a:pt x="42" y="105"/>
                      <a:pt x="42" y="105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73" y="56"/>
                      <a:pt x="73" y="56"/>
                      <a:pt x="73" y="56"/>
                    </a:cubicBezTo>
                    <a:lnTo>
                      <a:pt x="73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6" name="Freeform 125"/>
              <p:cNvSpPr>
                <a:spLocks noEditPoints="1"/>
              </p:cNvSpPr>
              <p:nvPr/>
            </p:nvSpPr>
            <p:spPr bwMode="auto">
              <a:xfrm>
                <a:off x="6804026" y="3189288"/>
                <a:ext cx="47625" cy="47625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1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21 h 21"/>
                  <a:gd name="T14" fmla="*/ 10 w 21"/>
                  <a:gd name="T15" fmla="*/ 16 h 21"/>
                  <a:gd name="T16" fmla="*/ 10 w 21"/>
                  <a:gd name="T17" fmla="*/ 16 h 21"/>
                  <a:gd name="T18" fmla="*/ 14 w 21"/>
                  <a:gd name="T19" fmla="*/ 15 h 21"/>
                  <a:gd name="T20" fmla="*/ 14 w 21"/>
                  <a:gd name="T21" fmla="*/ 15 h 21"/>
                  <a:gd name="T22" fmla="*/ 16 w 21"/>
                  <a:gd name="T23" fmla="*/ 11 h 21"/>
                  <a:gd name="T24" fmla="*/ 14 w 21"/>
                  <a:gd name="T25" fmla="*/ 7 h 21"/>
                  <a:gd name="T26" fmla="*/ 10 w 21"/>
                  <a:gd name="T27" fmla="*/ 5 h 21"/>
                  <a:gd name="T28" fmla="*/ 10 w 21"/>
                  <a:gd name="T29" fmla="*/ 5 h 21"/>
                  <a:gd name="T30" fmla="*/ 10 w 21"/>
                  <a:gd name="T31" fmla="*/ 0 h 21"/>
                  <a:gd name="T32" fmla="*/ 10 w 21"/>
                  <a:gd name="T33" fmla="*/ 21 h 21"/>
                  <a:gd name="T34" fmla="*/ 3 w 21"/>
                  <a:gd name="T35" fmla="*/ 18 h 21"/>
                  <a:gd name="T36" fmla="*/ 0 w 21"/>
                  <a:gd name="T37" fmla="*/ 11 h 21"/>
                  <a:gd name="T38" fmla="*/ 3 w 21"/>
                  <a:gd name="T39" fmla="*/ 3 h 21"/>
                  <a:gd name="T40" fmla="*/ 3 w 21"/>
                  <a:gd name="T41" fmla="*/ 3 h 21"/>
                  <a:gd name="T42" fmla="*/ 10 w 21"/>
                  <a:gd name="T43" fmla="*/ 0 h 21"/>
                  <a:gd name="T44" fmla="*/ 10 w 21"/>
                  <a:gd name="T45" fmla="*/ 5 h 21"/>
                  <a:gd name="T46" fmla="*/ 6 w 21"/>
                  <a:gd name="T47" fmla="*/ 7 h 21"/>
                  <a:gd name="T48" fmla="*/ 6 w 21"/>
                  <a:gd name="T49" fmla="*/ 7 h 21"/>
                  <a:gd name="T50" fmla="*/ 6 w 21"/>
                  <a:gd name="T51" fmla="*/ 7 h 21"/>
                  <a:gd name="T52" fmla="*/ 5 w 21"/>
                  <a:gd name="T53" fmla="*/ 11 h 21"/>
                  <a:gd name="T54" fmla="*/ 6 w 21"/>
                  <a:gd name="T55" fmla="*/ 15 h 21"/>
                  <a:gd name="T56" fmla="*/ 10 w 21"/>
                  <a:gd name="T57" fmla="*/ 16 h 21"/>
                  <a:gd name="T58" fmla="*/ 10 w 21"/>
                  <a:gd name="T5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20" y="5"/>
                      <a:pt x="21" y="8"/>
                      <a:pt x="21" y="11"/>
                    </a:cubicBezTo>
                    <a:cubicBezTo>
                      <a:pt x="21" y="14"/>
                      <a:pt x="20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2"/>
                      <a:pt x="16" y="11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3" y="6"/>
                      <a:pt x="12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0"/>
                      <a:pt x="10" y="0"/>
                      <a:pt x="10" y="0"/>
                    </a:cubicBezTo>
                    <a:close/>
                    <a:moveTo>
                      <a:pt x="10" y="21"/>
                    </a:moveTo>
                    <a:cubicBezTo>
                      <a:pt x="7" y="21"/>
                      <a:pt x="5" y="20"/>
                      <a:pt x="3" y="18"/>
                    </a:cubicBezTo>
                    <a:cubicBezTo>
                      <a:pt x="1" y="16"/>
                      <a:pt x="0" y="14"/>
                      <a:pt x="0" y="11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9"/>
                      <a:pt x="5" y="11"/>
                    </a:cubicBezTo>
                    <a:cubicBezTo>
                      <a:pt x="5" y="12"/>
                      <a:pt x="5" y="14"/>
                      <a:pt x="6" y="15"/>
                    </a:cubicBezTo>
                    <a:cubicBezTo>
                      <a:pt x="7" y="16"/>
                      <a:pt x="9" y="16"/>
                      <a:pt x="10" y="16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7" name="Freeform 126"/>
              <p:cNvSpPr>
                <a:spLocks noEditPoints="1"/>
              </p:cNvSpPr>
              <p:nvPr/>
            </p:nvSpPr>
            <p:spPr bwMode="auto">
              <a:xfrm>
                <a:off x="10477501" y="384175"/>
                <a:ext cx="195263" cy="368300"/>
              </a:xfrm>
              <a:custGeom>
                <a:avLst/>
                <a:gdLst>
                  <a:gd name="T0" fmla="*/ 82 w 87"/>
                  <a:gd name="T1" fmla="*/ 5 h 163"/>
                  <a:gd name="T2" fmla="*/ 84 w 87"/>
                  <a:gd name="T3" fmla="*/ 0 h 163"/>
                  <a:gd name="T4" fmla="*/ 84 w 87"/>
                  <a:gd name="T5" fmla="*/ 163 h 163"/>
                  <a:gd name="T6" fmla="*/ 43 w 87"/>
                  <a:gd name="T7" fmla="*/ 149 h 163"/>
                  <a:gd name="T8" fmla="*/ 52 w 87"/>
                  <a:gd name="T9" fmla="*/ 146 h 163"/>
                  <a:gd name="T10" fmla="*/ 52 w 87"/>
                  <a:gd name="T11" fmla="*/ 128 h 163"/>
                  <a:gd name="T12" fmla="*/ 43 w 87"/>
                  <a:gd name="T13" fmla="*/ 124 h 163"/>
                  <a:gd name="T14" fmla="*/ 49 w 87"/>
                  <a:gd name="T15" fmla="*/ 131 h 163"/>
                  <a:gd name="T16" fmla="*/ 51 w 87"/>
                  <a:gd name="T17" fmla="*/ 137 h 163"/>
                  <a:gd name="T18" fmla="*/ 43 w 87"/>
                  <a:gd name="T19" fmla="*/ 144 h 163"/>
                  <a:gd name="T20" fmla="*/ 43 w 87"/>
                  <a:gd name="T21" fmla="*/ 114 h 163"/>
                  <a:gd name="T22" fmla="*/ 52 w 87"/>
                  <a:gd name="T23" fmla="*/ 110 h 163"/>
                  <a:gd name="T24" fmla="*/ 52 w 87"/>
                  <a:gd name="T25" fmla="*/ 93 h 163"/>
                  <a:gd name="T26" fmla="*/ 43 w 87"/>
                  <a:gd name="T27" fmla="*/ 94 h 163"/>
                  <a:gd name="T28" fmla="*/ 49 w 87"/>
                  <a:gd name="T29" fmla="*/ 96 h 163"/>
                  <a:gd name="T30" fmla="*/ 49 w 87"/>
                  <a:gd name="T31" fmla="*/ 107 h 163"/>
                  <a:gd name="T32" fmla="*/ 43 w 87"/>
                  <a:gd name="T33" fmla="*/ 114 h 163"/>
                  <a:gd name="T34" fmla="*/ 79 w 87"/>
                  <a:gd name="T35" fmla="*/ 79 h 163"/>
                  <a:gd name="T36" fmla="*/ 43 w 87"/>
                  <a:gd name="T37" fmla="*/ 46 h 163"/>
                  <a:gd name="T38" fmla="*/ 74 w 87"/>
                  <a:gd name="T39" fmla="*/ 77 h 163"/>
                  <a:gd name="T40" fmla="*/ 43 w 87"/>
                  <a:gd name="T41" fmla="*/ 44 h 163"/>
                  <a:gd name="T42" fmla="*/ 79 w 87"/>
                  <a:gd name="T43" fmla="*/ 11 h 163"/>
                  <a:gd name="T44" fmla="*/ 43 w 87"/>
                  <a:gd name="T45" fmla="*/ 14 h 163"/>
                  <a:gd name="T46" fmla="*/ 43 w 87"/>
                  <a:gd name="T47" fmla="*/ 39 h 163"/>
                  <a:gd name="T48" fmla="*/ 43 w 87"/>
                  <a:gd name="T49" fmla="*/ 159 h 163"/>
                  <a:gd name="T50" fmla="*/ 0 w 87"/>
                  <a:gd name="T51" fmla="*/ 161 h 163"/>
                  <a:gd name="T52" fmla="*/ 43 w 87"/>
                  <a:gd name="T53" fmla="*/ 0 h 163"/>
                  <a:gd name="T54" fmla="*/ 5 w 87"/>
                  <a:gd name="T55" fmla="*/ 159 h 163"/>
                  <a:gd name="T56" fmla="*/ 8 w 87"/>
                  <a:gd name="T57" fmla="*/ 11 h 163"/>
                  <a:gd name="T58" fmla="*/ 43 w 87"/>
                  <a:gd name="T59" fmla="*/ 44 h 163"/>
                  <a:gd name="T60" fmla="*/ 13 w 87"/>
                  <a:gd name="T61" fmla="*/ 14 h 163"/>
                  <a:gd name="T62" fmla="*/ 43 w 87"/>
                  <a:gd name="T63" fmla="*/ 46 h 163"/>
                  <a:gd name="T64" fmla="*/ 8 w 87"/>
                  <a:gd name="T65" fmla="*/ 79 h 163"/>
                  <a:gd name="T66" fmla="*/ 43 w 87"/>
                  <a:gd name="T67" fmla="*/ 77 h 163"/>
                  <a:gd name="T68" fmla="*/ 43 w 87"/>
                  <a:gd name="T69" fmla="*/ 51 h 163"/>
                  <a:gd name="T70" fmla="*/ 35 w 87"/>
                  <a:gd name="T71" fmla="*/ 93 h 163"/>
                  <a:gd name="T72" fmla="*/ 35 w 87"/>
                  <a:gd name="T73" fmla="*/ 110 h 163"/>
                  <a:gd name="T74" fmla="*/ 43 w 87"/>
                  <a:gd name="T75" fmla="*/ 109 h 163"/>
                  <a:gd name="T76" fmla="*/ 36 w 87"/>
                  <a:gd name="T77" fmla="*/ 101 h 163"/>
                  <a:gd name="T78" fmla="*/ 43 w 87"/>
                  <a:gd name="T79" fmla="*/ 94 h 163"/>
                  <a:gd name="T80" fmla="*/ 35 w 87"/>
                  <a:gd name="T81" fmla="*/ 128 h 163"/>
                  <a:gd name="T82" fmla="*/ 35 w 87"/>
                  <a:gd name="T83" fmla="*/ 146 h 163"/>
                  <a:gd name="T84" fmla="*/ 38 w 87"/>
                  <a:gd name="T85" fmla="*/ 142 h 163"/>
                  <a:gd name="T86" fmla="*/ 38 w 87"/>
                  <a:gd name="T87" fmla="*/ 13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7" h="163">
                    <a:moveTo>
                      <a:pt x="43" y="159"/>
                    </a:moveTo>
                    <a:cubicBezTo>
                      <a:pt x="82" y="159"/>
                      <a:pt x="82" y="159"/>
                      <a:pt x="82" y="159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87" y="161"/>
                      <a:pt x="87" y="161"/>
                      <a:pt x="87" y="161"/>
                    </a:cubicBezTo>
                    <a:cubicBezTo>
                      <a:pt x="87" y="162"/>
                      <a:pt x="86" y="163"/>
                      <a:pt x="84" y="163"/>
                    </a:cubicBezTo>
                    <a:cubicBezTo>
                      <a:pt x="43" y="163"/>
                      <a:pt x="43" y="163"/>
                      <a:pt x="43" y="163"/>
                    </a:cubicBezTo>
                    <a:cubicBezTo>
                      <a:pt x="43" y="159"/>
                      <a:pt x="43" y="159"/>
                      <a:pt x="43" y="159"/>
                    </a:cubicBezTo>
                    <a:close/>
                    <a:moveTo>
                      <a:pt x="43" y="149"/>
                    </a:moveTo>
                    <a:cubicBezTo>
                      <a:pt x="43" y="149"/>
                      <a:pt x="43" y="149"/>
                      <a:pt x="43" y="149"/>
                    </a:cubicBezTo>
                    <a:cubicBezTo>
                      <a:pt x="47" y="149"/>
                      <a:pt x="50" y="148"/>
                      <a:pt x="52" y="146"/>
                    </a:cubicBezTo>
                    <a:cubicBezTo>
                      <a:pt x="52" y="146"/>
                      <a:pt x="52" y="146"/>
                      <a:pt x="52" y="146"/>
                    </a:cubicBezTo>
                    <a:cubicBezTo>
                      <a:pt x="52" y="146"/>
                      <a:pt x="52" y="146"/>
                      <a:pt x="52" y="146"/>
                    </a:cubicBezTo>
                    <a:cubicBezTo>
                      <a:pt x="54" y="143"/>
                      <a:pt x="56" y="140"/>
                      <a:pt x="56" y="137"/>
                    </a:cubicBezTo>
                    <a:cubicBezTo>
                      <a:pt x="56" y="133"/>
                      <a:pt x="54" y="130"/>
                      <a:pt x="52" y="128"/>
                    </a:cubicBezTo>
                    <a:cubicBezTo>
                      <a:pt x="52" y="128"/>
                      <a:pt x="52" y="128"/>
                      <a:pt x="52" y="128"/>
                    </a:cubicBezTo>
                    <a:cubicBezTo>
                      <a:pt x="50" y="126"/>
                      <a:pt x="47" y="124"/>
                      <a:pt x="43" y="124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3" y="129"/>
                      <a:pt x="43" y="129"/>
                      <a:pt x="43" y="129"/>
                    </a:cubicBezTo>
                    <a:cubicBezTo>
                      <a:pt x="43" y="129"/>
                      <a:pt x="43" y="129"/>
                      <a:pt x="43" y="129"/>
                    </a:cubicBezTo>
                    <a:cubicBezTo>
                      <a:pt x="45" y="129"/>
                      <a:pt x="47" y="130"/>
                      <a:pt x="49" y="131"/>
                    </a:cubicBezTo>
                    <a:cubicBezTo>
                      <a:pt x="49" y="131"/>
                      <a:pt x="49" y="131"/>
                      <a:pt x="49" y="131"/>
                    </a:cubicBezTo>
                    <a:cubicBezTo>
                      <a:pt x="49" y="131"/>
                      <a:pt x="49" y="131"/>
                      <a:pt x="49" y="131"/>
                    </a:cubicBezTo>
                    <a:cubicBezTo>
                      <a:pt x="50" y="133"/>
                      <a:pt x="51" y="135"/>
                      <a:pt x="51" y="137"/>
                    </a:cubicBezTo>
                    <a:cubicBezTo>
                      <a:pt x="51" y="139"/>
                      <a:pt x="50" y="141"/>
                      <a:pt x="49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47" y="144"/>
                      <a:pt x="45" y="144"/>
                      <a:pt x="43" y="144"/>
                    </a:cubicBezTo>
                    <a:cubicBezTo>
                      <a:pt x="43" y="144"/>
                      <a:pt x="43" y="144"/>
                      <a:pt x="43" y="144"/>
                    </a:cubicBezTo>
                    <a:cubicBezTo>
                      <a:pt x="43" y="149"/>
                      <a:pt x="43" y="149"/>
                      <a:pt x="43" y="149"/>
                    </a:cubicBezTo>
                    <a:close/>
                    <a:moveTo>
                      <a:pt x="43" y="114"/>
                    </a:moveTo>
                    <a:cubicBezTo>
                      <a:pt x="43" y="114"/>
                      <a:pt x="43" y="114"/>
                      <a:pt x="43" y="114"/>
                    </a:cubicBezTo>
                    <a:cubicBezTo>
                      <a:pt x="47" y="114"/>
                      <a:pt x="50" y="113"/>
                      <a:pt x="52" y="110"/>
                    </a:cubicBezTo>
                    <a:cubicBezTo>
                      <a:pt x="52" y="110"/>
                      <a:pt x="52" y="110"/>
                      <a:pt x="52" y="110"/>
                    </a:cubicBezTo>
                    <a:cubicBezTo>
                      <a:pt x="54" y="108"/>
                      <a:pt x="56" y="105"/>
                      <a:pt x="56" y="101"/>
                    </a:cubicBezTo>
                    <a:cubicBezTo>
                      <a:pt x="56" y="98"/>
                      <a:pt x="54" y="95"/>
                      <a:pt x="52" y="93"/>
                    </a:cubicBezTo>
                    <a:cubicBezTo>
                      <a:pt x="52" y="93"/>
                      <a:pt x="52" y="93"/>
                      <a:pt x="52" y="93"/>
                    </a:cubicBezTo>
                    <a:cubicBezTo>
                      <a:pt x="50" y="90"/>
                      <a:pt x="47" y="89"/>
                      <a:pt x="43" y="89"/>
                    </a:cubicBezTo>
                    <a:cubicBezTo>
                      <a:pt x="43" y="89"/>
                      <a:pt x="43" y="89"/>
                      <a:pt x="43" y="89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5" y="94"/>
                      <a:pt x="47" y="95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50" y="97"/>
                      <a:pt x="51" y="99"/>
                      <a:pt x="51" y="101"/>
                    </a:cubicBezTo>
                    <a:cubicBezTo>
                      <a:pt x="51" y="104"/>
                      <a:pt x="50" y="105"/>
                      <a:pt x="49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7" y="108"/>
                      <a:pt x="45" y="109"/>
                      <a:pt x="43" y="109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3" y="114"/>
                      <a:pt x="43" y="114"/>
                      <a:pt x="43" y="114"/>
                    </a:cubicBezTo>
                    <a:close/>
                    <a:moveTo>
                      <a:pt x="43" y="81"/>
                    </a:moveTo>
                    <a:cubicBezTo>
                      <a:pt x="76" y="81"/>
                      <a:pt x="76" y="81"/>
                      <a:pt x="76" y="81"/>
                    </a:cubicBezTo>
                    <a:cubicBezTo>
                      <a:pt x="78" y="81"/>
                      <a:pt x="79" y="80"/>
                      <a:pt x="79" y="7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7"/>
                      <a:pt x="78" y="46"/>
                      <a:pt x="76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81"/>
                      <a:pt x="43" y="81"/>
                      <a:pt x="43" y="81"/>
                    </a:cubicBezTo>
                    <a:close/>
                    <a:moveTo>
                      <a:pt x="43" y="44"/>
                    </a:moveTo>
                    <a:cubicBezTo>
                      <a:pt x="76" y="44"/>
                      <a:pt x="76" y="44"/>
                      <a:pt x="76" y="44"/>
                    </a:cubicBezTo>
                    <a:cubicBezTo>
                      <a:pt x="78" y="44"/>
                      <a:pt x="79" y="43"/>
                      <a:pt x="79" y="4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0"/>
                      <a:pt x="78" y="9"/>
                      <a:pt x="76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39"/>
                      <a:pt x="74" y="39"/>
                      <a:pt x="74" y="39"/>
                    </a:cubicBezTo>
                    <a:cubicBezTo>
                      <a:pt x="43" y="39"/>
                      <a:pt x="43" y="39"/>
                      <a:pt x="43" y="39"/>
                    </a:cubicBezTo>
                    <a:lnTo>
                      <a:pt x="43" y="44"/>
                    </a:lnTo>
                    <a:close/>
                    <a:moveTo>
                      <a:pt x="5" y="159"/>
                    </a:moveTo>
                    <a:cubicBezTo>
                      <a:pt x="43" y="159"/>
                      <a:pt x="43" y="159"/>
                      <a:pt x="43" y="159"/>
                    </a:cubicBezTo>
                    <a:cubicBezTo>
                      <a:pt x="43" y="163"/>
                      <a:pt x="43" y="163"/>
                      <a:pt x="43" y="163"/>
                    </a:cubicBezTo>
                    <a:cubicBezTo>
                      <a:pt x="2" y="163"/>
                      <a:pt x="2" y="163"/>
                      <a:pt x="2" y="163"/>
                    </a:cubicBezTo>
                    <a:cubicBezTo>
                      <a:pt x="1" y="163"/>
                      <a:pt x="0" y="162"/>
                      <a:pt x="0" y="16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59"/>
                      <a:pt x="5" y="159"/>
                      <a:pt x="5" y="159"/>
                    </a:cubicBezTo>
                    <a:close/>
                    <a:moveTo>
                      <a:pt x="43" y="9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3"/>
                      <a:pt x="9" y="44"/>
                      <a:pt x="11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9"/>
                      <a:pt x="43" y="9"/>
                      <a:pt x="43" y="9"/>
                    </a:cubicBezTo>
                    <a:close/>
                    <a:moveTo>
                      <a:pt x="43" y="46"/>
                    </a:moveTo>
                    <a:cubicBezTo>
                      <a:pt x="11" y="46"/>
                      <a:pt x="11" y="46"/>
                      <a:pt x="11" y="46"/>
                    </a:cubicBezTo>
                    <a:cubicBezTo>
                      <a:pt x="9" y="46"/>
                      <a:pt x="8" y="47"/>
                      <a:pt x="8" y="49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1"/>
                      <a:pt x="11" y="81"/>
                    </a:cubicBezTo>
                    <a:cubicBezTo>
                      <a:pt x="43" y="81"/>
                      <a:pt x="43" y="81"/>
                      <a:pt x="43" y="81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46"/>
                      <a:pt x="43" y="46"/>
                      <a:pt x="43" y="46"/>
                    </a:cubicBezTo>
                    <a:close/>
                    <a:moveTo>
                      <a:pt x="43" y="89"/>
                    </a:moveTo>
                    <a:cubicBezTo>
                      <a:pt x="40" y="89"/>
                      <a:pt x="37" y="90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2" y="95"/>
                      <a:pt x="31" y="98"/>
                      <a:pt x="31" y="101"/>
                    </a:cubicBezTo>
                    <a:cubicBezTo>
                      <a:pt x="31" y="105"/>
                      <a:pt x="32" y="108"/>
                      <a:pt x="35" y="110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7" y="112"/>
                      <a:pt x="40" y="114"/>
                      <a:pt x="43" y="114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1" y="109"/>
                      <a:pt x="39" y="108"/>
                      <a:pt x="38" y="107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37" y="105"/>
                      <a:pt x="36" y="104"/>
                      <a:pt x="36" y="101"/>
                    </a:cubicBezTo>
                    <a:cubicBezTo>
                      <a:pt x="36" y="99"/>
                      <a:pt x="37" y="97"/>
                      <a:pt x="38" y="96"/>
                    </a:cubicBezTo>
                    <a:cubicBezTo>
                      <a:pt x="38" y="96"/>
                      <a:pt x="38" y="96"/>
                      <a:pt x="38" y="96"/>
                    </a:cubicBezTo>
                    <a:cubicBezTo>
                      <a:pt x="39" y="95"/>
                      <a:pt x="41" y="94"/>
                      <a:pt x="43" y="94"/>
                    </a:cubicBezTo>
                    <a:cubicBezTo>
                      <a:pt x="43" y="89"/>
                      <a:pt x="43" y="89"/>
                      <a:pt x="43" y="89"/>
                    </a:cubicBezTo>
                    <a:close/>
                    <a:moveTo>
                      <a:pt x="43" y="124"/>
                    </a:moveTo>
                    <a:cubicBezTo>
                      <a:pt x="40" y="124"/>
                      <a:pt x="37" y="126"/>
                      <a:pt x="35" y="128"/>
                    </a:cubicBezTo>
                    <a:cubicBezTo>
                      <a:pt x="32" y="130"/>
                      <a:pt x="31" y="133"/>
                      <a:pt x="31" y="137"/>
                    </a:cubicBezTo>
                    <a:cubicBezTo>
                      <a:pt x="31" y="140"/>
                      <a:pt x="32" y="143"/>
                      <a:pt x="35" y="146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7" y="148"/>
                      <a:pt x="40" y="149"/>
                      <a:pt x="43" y="149"/>
                    </a:cubicBezTo>
                    <a:cubicBezTo>
                      <a:pt x="43" y="144"/>
                      <a:pt x="43" y="144"/>
                      <a:pt x="43" y="144"/>
                    </a:cubicBezTo>
                    <a:cubicBezTo>
                      <a:pt x="41" y="144"/>
                      <a:pt x="39" y="144"/>
                      <a:pt x="38" y="142"/>
                    </a:cubicBezTo>
                    <a:cubicBezTo>
                      <a:pt x="38" y="142"/>
                      <a:pt x="38" y="142"/>
                      <a:pt x="38" y="142"/>
                    </a:cubicBezTo>
                    <a:cubicBezTo>
                      <a:pt x="37" y="141"/>
                      <a:pt x="36" y="139"/>
                      <a:pt x="36" y="137"/>
                    </a:cubicBezTo>
                    <a:cubicBezTo>
                      <a:pt x="36" y="135"/>
                      <a:pt x="37" y="133"/>
                      <a:pt x="38" y="131"/>
                    </a:cubicBezTo>
                    <a:cubicBezTo>
                      <a:pt x="39" y="130"/>
                      <a:pt x="41" y="129"/>
                      <a:pt x="43" y="129"/>
                    </a:cubicBezTo>
                    <a:lnTo>
                      <a:pt x="43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8" name="Freeform 127"/>
              <p:cNvSpPr>
                <a:spLocks noEditPoints="1"/>
              </p:cNvSpPr>
              <p:nvPr/>
            </p:nvSpPr>
            <p:spPr bwMode="auto">
              <a:xfrm>
                <a:off x="10675938" y="384175"/>
                <a:ext cx="87313" cy="368300"/>
              </a:xfrm>
              <a:custGeom>
                <a:avLst/>
                <a:gdLst>
                  <a:gd name="T0" fmla="*/ 34 w 39"/>
                  <a:gd name="T1" fmla="*/ 150 h 163"/>
                  <a:gd name="T2" fmla="*/ 34 w 39"/>
                  <a:gd name="T3" fmla="*/ 30 h 163"/>
                  <a:gd name="T4" fmla="*/ 20 w 39"/>
                  <a:gd name="T5" fmla="*/ 19 h 163"/>
                  <a:gd name="T6" fmla="*/ 20 w 39"/>
                  <a:gd name="T7" fmla="*/ 13 h 163"/>
                  <a:gd name="T8" fmla="*/ 38 w 39"/>
                  <a:gd name="T9" fmla="*/ 27 h 163"/>
                  <a:gd name="T10" fmla="*/ 39 w 39"/>
                  <a:gd name="T11" fmla="*/ 29 h 163"/>
                  <a:gd name="T12" fmla="*/ 39 w 39"/>
                  <a:gd name="T13" fmla="*/ 152 h 163"/>
                  <a:gd name="T14" fmla="*/ 39 w 39"/>
                  <a:gd name="T15" fmla="*/ 152 h 163"/>
                  <a:gd name="T16" fmla="*/ 37 w 39"/>
                  <a:gd name="T17" fmla="*/ 154 h 163"/>
                  <a:gd name="T18" fmla="*/ 20 w 39"/>
                  <a:gd name="T19" fmla="*/ 159 h 163"/>
                  <a:gd name="T20" fmla="*/ 20 w 39"/>
                  <a:gd name="T21" fmla="*/ 154 h 163"/>
                  <a:gd name="T22" fmla="*/ 34 w 39"/>
                  <a:gd name="T23" fmla="*/ 150 h 163"/>
                  <a:gd name="T24" fmla="*/ 20 w 39"/>
                  <a:gd name="T25" fmla="*/ 19 h 163"/>
                  <a:gd name="T26" fmla="*/ 5 w 39"/>
                  <a:gd name="T27" fmla="*/ 7 h 163"/>
                  <a:gd name="T28" fmla="*/ 5 w 39"/>
                  <a:gd name="T29" fmla="*/ 158 h 163"/>
                  <a:gd name="T30" fmla="*/ 20 w 39"/>
                  <a:gd name="T31" fmla="*/ 154 h 163"/>
                  <a:gd name="T32" fmla="*/ 20 w 39"/>
                  <a:gd name="T33" fmla="*/ 159 h 163"/>
                  <a:gd name="T34" fmla="*/ 3 w 39"/>
                  <a:gd name="T35" fmla="*/ 163 h 163"/>
                  <a:gd name="T36" fmla="*/ 3 w 39"/>
                  <a:gd name="T37" fmla="*/ 163 h 163"/>
                  <a:gd name="T38" fmla="*/ 0 w 39"/>
                  <a:gd name="T39" fmla="*/ 161 h 163"/>
                  <a:gd name="T40" fmla="*/ 0 w 39"/>
                  <a:gd name="T41" fmla="*/ 2 h 163"/>
                  <a:gd name="T42" fmla="*/ 0 w 39"/>
                  <a:gd name="T43" fmla="*/ 2 h 163"/>
                  <a:gd name="T44" fmla="*/ 1 w 39"/>
                  <a:gd name="T45" fmla="*/ 1 h 163"/>
                  <a:gd name="T46" fmla="*/ 4 w 39"/>
                  <a:gd name="T47" fmla="*/ 1 h 163"/>
                  <a:gd name="T48" fmla="*/ 20 w 39"/>
                  <a:gd name="T49" fmla="*/ 13 h 163"/>
                  <a:gd name="T50" fmla="*/ 20 w 39"/>
                  <a:gd name="T51" fmla="*/ 1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" h="163">
                    <a:moveTo>
                      <a:pt x="34" y="150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9" y="27"/>
                      <a:pt x="39" y="28"/>
                      <a:pt x="39" y="29"/>
                    </a:cubicBezTo>
                    <a:cubicBezTo>
                      <a:pt x="39" y="152"/>
                      <a:pt x="39" y="152"/>
                      <a:pt x="39" y="152"/>
                    </a:cubicBezTo>
                    <a:cubicBezTo>
                      <a:pt x="39" y="152"/>
                      <a:pt x="39" y="152"/>
                      <a:pt x="39" y="152"/>
                    </a:cubicBezTo>
                    <a:cubicBezTo>
                      <a:pt x="39" y="153"/>
                      <a:pt x="38" y="154"/>
                      <a:pt x="37" y="154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20" y="154"/>
                      <a:pt x="20" y="154"/>
                      <a:pt x="20" y="154"/>
                    </a:cubicBezTo>
                    <a:lnTo>
                      <a:pt x="34" y="150"/>
                    </a:lnTo>
                    <a:close/>
                    <a:moveTo>
                      <a:pt x="20" y="19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158"/>
                      <a:pt x="5" y="158"/>
                      <a:pt x="5" y="158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3" y="163"/>
                      <a:pt x="3" y="163"/>
                      <a:pt x="3" y="163"/>
                    </a:cubicBezTo>
                    <a:cubicBezTo>
                      <a:pt x="3" y="163"/>
                      <a:pt x="3" y="163"/>
                      <a:pt x="3" y="163"/>
                    </a:cubicBezTo>
                    <a:cubicBezTo>
                      <a:pt x="1" y="163"/>
                      <a:pt x="0" y="162"/>
                      <a:pt x="0" y="16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0"/>
                      <a:pt x="3" y="0"/>
                      <a:pt x="4" y="1"/>
                    </a:cubicBezTo>
                    <a:cubicBezTo>
                      <a:pt x="20" y="13"/>
                      <a:pt x="20" y="13"/>
                      <a:pt x="20" y="13"/>
                    </a:cubicBezTo>
                    <a:lnTo>
                      <a:pt x="2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9" name="Freeform 128"/>
              <p:cNvSpPr>
                <a:spLocks noEditPoints="1"/>
              </p:cNvSpPr>
              <p:nvPr/>
            </p:nvSpPr>
            <p:spPr bwMode="auto">
              <a:xfrm>
                <a:off x="10506076" y="414338"/>
                <a:ext cx="138113" cy="58738"/>
              </a:xfrm>
              <a:custGeom>
                <a:avLst/>
                <a:gdLst>
                  <a:gd name="T0" fmla="*/ 30 w 61"/>
                  <a:gd name="T1" fmla="*/ 0 h 26"/>
                  <a:gd name="T2" fmla="*/ 59 w 61"/>
                  <a:gd name="T3" fmla="*/ 0 h 26"/>
                  <a:gd name="T4" fmla="*/ 61 w 61"/>
                  <a:gd name="T5" fmla="*/ 3 h 26"/>
                  <a:gd name="T6" fmla="*/ 61 w 61"/>
                  <a:gd name="T7" fmla="*/ 24 h 26"/>
                  <a:gd name="T8" fmla="*/ 59 w 61"/>
                  <a:gd name="T9" fmla="*/ 26 h 26"/>
                  <a:gd name="T10" fmla="*/ 30 w 61"/>
                  <a:gd name="T11" fmla="*/ 26 h 26"/>
                  <a:gd name="T12" fmla="*/ 30 w 61"/>
                  <a:gd name="T13" fmla="*/ 22 h 26"/>
                  <a:gd name="T14" fmla="*/ 56 w 61"/>
                  <a:gd name="T15" fmla="*/ 22 h 26"/>
                  <a:gd name="T16" fmla="*/ 56 w 61"/>
                  <a:gd name="T17" fmla="*/ 5 h 26"/>
                  <a:gd name="T18" fmla="*/ 30 w 61"/>
                  <a:gd name="T19" fmla="*/ 5 h 26"/>
                  <a:gd name="T20" fmla="*/ 30 w 61"/>
                  <a:gd name="T21" fmla="*/ 0 h 26"/>
                  <a:gd name="T22" fmla="*/ 2 w 61"/>
                  <a:gd name="T23" fmla="*/ 0 h 26"/>
                  <a:gd name="T24" fmla="*/ 30 w 61"/>
                  <a:gd name="T25" fmla="*/ 0 h 26"/>
                  <a:gd name="T26" fmla="*/ 30 w 61"/>
                  <a:gd name="T27" fmla="*/ 5 h 26"/>
                  <a:gd name="T28" fmla="*/ 4 w 61"/>
                  <a:gd name="T29" fmla="*/ 5 h 26"/>
                  <a:gd name="T30" fmla="*/ 4 w 61"/>
                  <a:gd name="T31" fmla="*/ 22 h 26"/>
                  <a:gd name="T32" fmla="*/ 30 w 61"/>
                  <a:gd name="T33" fmla="*/ 22 h 26"/>
                  <a:gd name="T34" fmla="*/ 30 w 61"/>
                  <a:gd name="T35" fmla="*/ 26 h 26"/>
                  <a:gd name="T36" fmla="*/ 2 w 61"/>
                  <a:gd name="T37" fmla="*/ 26 h 26"/>
                  <a:gd name="T38" fmla="*/ 0 w 61"/>
                  <a:gd name="T39" fmla="*/ 24 h 26"/>
                  <a:gd name="T40" fmla="*/ 0 w 61"/>
                  <a:gd name="T41" fmla="*/ 3 h 26"/>
                  <a:gd name="T42" fmla="*/ 2 w 61"/>
                  <a:gd name="T4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26">
                    <a:moveTo>
                      <a:pt x="30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1" y="1"/>
                      <a:pt x="61" y="3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5"/>
                      <a:pt x="60" y="26"/>
                      <a:pt x="59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30" y="5"/>
                      <a:pt x="30" y="5"/>
                      <a:pt x="30" y="5"/>
                    </a:cubicBezTo>
                    <a:lnTo>
                      <a:pt x="30" y="0"/>
                    </a:lnTo>
                    <a:close/>
                    <a:moveTo>
                      <a:pt x="2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5"/>
                      <a:pt x="0" y="2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0" name="Freeform 129"/>
              <p:cNvSpPr>
                <a:spLocks noEditPoints="1"/>
              </p:cNvSpPr>
              <p:nvPr/>
            </p:nvSpPr>
            <p:spPr bwMode="auto">
              <a:xfrm>
                <a:off x="10506076" y="500063"/>
                <a:ext cx="138113" cy="58738"/>
              </a:xfrm>
              <a:custGeom>
                <a:avLst/>
                <a:gdLst>
                  <a:gd name="T0" fmla="*/ 30 w 61"/>
                  <a:gd name="T1" fmla="*/ 0 h 26"/>
                  <a:gd name="T2" fmla="*/ 59 w 61"/>
                  <a:gd name="T3" fmla="*/ 0 h 26"/>
                  <a:gd name="T4" fmla="*/ 61 w 61"/>
                  <a:gd name="T5" fmla="*/ 2 h 26"/>
                  <a:gd name="T6" fmla="*/ 61 w 61"/>
                  <a:gd name="T7" fmla="*/ 23 h 26"/>
                  <a:gd name="T8" fmla="*/ 59 w 61"/>
                  <a:gd name="T9" fmla="*/ 26 h 26"/>
                  <a:gd name="T10" fmla="*/ 30 w 61"/>
                  <a:gd name="T11" fmla="*/ 26 h 26"/>
                  <a:gd name="T12" fmla="*/ 30 w 61"/>
                  <a:gd name="T13" fmla="*/ 21 h 26"/>
                  <a:gd name="T14" fmla="*/ 56 w 61"/>
                  <a:gd name="T15" fmla="*/ 21 h 26"/>
                  <a:gd name="T16" fmla="*/ 56 w 61"/>
                  <a:gd name="T17" fmla="*/ 4 h 26"/>
                  <a:gd name="T18" fmla="*/ 30 w 61"/>
                  <a:gd name="T19" fmla="*/ 4 h 26"/>
                  <a:gd name="T20" fmla="*/ 30 w 61"/>
                  <a:gd name="T21" fmla="*/ 0 h 26"/>
                  <a:gd name="T22" fmla="*/ 2 w 61"/>
                  <a:gd name="T23" fmla="*/ 0 h 26"/>
                  <a:gd name="T24" fmla="*/ 30 w 61"/>
                  <a:gd name="T25" fmla="*/ 0 h 26"/>
                  <a:gd name="T26" fmla="*/ 30 w 61"/>
                  <a:gd name="T27" fmla="*/ 4 h 26"/>
                  <a:gd name="T28" fmla="*/ 4 w 61"/>
                  <a:gd name="T29" fmla="*/ 4 h 26"/>
                  <a:gd name="T30" fmla="*/ 4 w 61"/>
                  <a:gd name="T31" fmla="*/ 21 h 26"/>
                  <a:gd name="T32" fmla="*/ 30 w 61"/>
                  <a:gd name="T33" fmla="*/ 21 h 26"/>
                  <a:gd name="T34" fmla="*/ 30 w 61"/>
                  <a:gd name="T35" fmla="*/ 26 h 26"/>
                  <a:gd name="T36" fmla="*/ 2 w 61"/>
                  <a:gd name="T37" fmla="*/ 26 h 26"/>
                  <a:gd name="T38" fmla="*/ 0 w 61"/>
                  <a:gd name="T39" fmla="*/ 23 h 26"/>
                  <a:gd name="T40" fmla="*/ 0 w 61"/>
                  <a:gd name="T41" fmla="*/ 2 h 26"/>
                  <a:gd name="T42" fmla="*/ 2 w 61"/>
                  <a:gd name="T4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26">
                    <a:moveTo>
                      <a:pt x="30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1" y="1"/>
                      <a:pt x="61" y="2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5"/>
                      <a:pt x="60" y="26"/>
                      <a:pt x="59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30" y="0"/>
                    </a:lnTo>
                    <a:close/>
                    <a:moveTo>
                      <a:pt x="2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5"/>
                      <a:pt x="0" y="2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1" name="Freeform 132"/>
              <p:cNvSpPr>
                <a:spLocks noEditPoints="1"/>
              </p:cNvSpPr>
              <p:nvPr/>
            </p:nvSpPr>
            <p:spPr bwMode="auto">
              <a:xfrm>
                <a:off x="7527926" y="217488"/>
                <a:ext cx="63500" cy="303213"/>
              </a:xfrm>
              <a:custGeom>
                <a:avLst/>
                <a:gdLst>
                  <a:gd name="T0" fmla="*/ 23 w 28"/>
                  <a:gd name="T1" fmla="*/ 5 h 134"/>
                  <a:gd name="T2" fmla="*/ 14 w 28"/>
                  <a:gd name="T3" fmla="*/ 5 h 134"/>
                  <a:gd name="T4" fmla="*/ 14 w 28"/>
                  <a:gd name="T5" fmla="*/ 0 h 134"/>
                  <a:gd name="T6" fmla="*/ 26 w 28"/>
                  <a:gd name="T7" fmla="*/ 0 h 134"/>
                  <a:gd name="T8" fmla="*/ 28 w 28"/>
                  <a:gd name="T9" fmla="*/ 2 h 134"/>
                  <a:gd name="T10" fmla="*/ 28 w 28"/>
                  <a:gd name="T11" fmla="*/ 131 h 134"/>
                  <a:gd name="T12" fmla="*/ 26 w 28"/>
                  <a:gd name="T13" fmla="*/ 134 h 134"/>
                  <a:gd name="T14" fmla="*/ 14 w 28"/>
                  <a:gd name="T15" fmla="*/ 134 h 134"/>
                  <a:gd name="T16" fmla="*/ 14 w 28"/>
                  <a:gd name="T17" fmla="*/ 129 h 134"/>
                  <a:gd name="T18" fmla="*/ 23 w 28"/>
                  <a:gd name="T19" fmla="*/ 129 h 134"/>
                  <a:gd name="T20" fmla="*/ 23 w 28"/>
                  <a:gd name="T21" fmla="*/ 5 h 134"/>
                  <a:gd name="T22" fmla="*/ 14 w 28"/>
                  <a:gd name="T23" fmla="*/ 5 h 134"/>
                  <a:gd name="T24" fmla="*/ 5 w 28"/>
                  <a:gd name="T25" fmla="*/ 5 h 134"/>
                  <a:gd name="T26" fmla="*/ 5 w 28"/>
                  <a:gd name="T27" fmla="*/ 129 h 134"/>
                  <a:gd name="T28" fmla="*/ 14 w 28"/>
                  <a:gd name="T29" fmla="*/ 129 h 134"/>
                  <a:gd name="T30" fmla="*/ 14 w 28"/>
                  <a:gd name="T31" fmla="*/ 134 h 134"/>
                  <a:gd name="T32" fmla="*/ 3 w 28"/>
                  <a:gd name="T33" fmla="*/ 134 h 134"/>
                  <a:gd name="T34" fmla="*/ 0 w 28"/>
                  <a:gd name="T35" fmla="*/ 131 h 134"/>
                  <a:gd name="T36" fmla="*/ 0 w 28"/>
                  <a:gd name="T37" fmla="*/ 2 h 134"/>
                  <a:gd name="T38" fmla="*/ 3 w 28"/>
                  <a:gd name="T39" fmla="*/ 0 h 134"/>
                  <a:gd name="T40" fmla="*/ 14 w 28"/>
                  <a:gd name="T41" fmla="*/ 0 h 134"/>
                  <a:gd name="T42" fmla="*/ 14 w 28"/>
                  <a:gd name="T43" fmla="*/ 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3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8" y="1"/>
                      <a:pt x="28" y="2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28" y="133"/>
                      <a:pt x="27" y="134"/>
                      <a:pt x="26" y="134"/>
                    </a:cubicBezTo>
                    <a:cubicBezTo>
                      <a:pt x="14" y="134"/>
                      <a:pt x="14" y="134"/>
                      <a:pt x="14" y="134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23" y="129"/>
                      <a:pt x="23" y="129"/>
                      <a:pt x="23" y="12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29"/>
                      <a:pt x="5" y="129"/>
                      <a:pt x="5" y="129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14" y="134"/>
                      <a:pt x="14" y="134"/>
                      <a:pt x="14" y="134"/>
                    </a:cubicBezTo>
                    <a:cubicBezTo>
                      <a:pt x="3" y="134"/>
                      <a:pt x="3" y="134"/>
                      <a:pt x="3" y="134"/>
                    </a:cubicBezTo>
                    <a:cubicBezTo>
                      <a:pt x="2" y="134"/>
                      <a:pt x="0" y="133"/>
                      <a:pt x="0" y="1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2" name="Freeform 133"/>
              <p:cNvSpPr>
                <a:spLocks noEditPoints="1"/>
              </p:cNvSpPr>
              <p:nvPr/>
            </p:nvSpPr>
            <p:spPr bwMode="auto">
              <a:xfrm>
                <a:off x="7453313" y="307975"/>
                <a:ext cx="63500" cy="212725"/>
              </a:xfrm>
              <a:custGeom>
                <a:avLst/>
                <a:gdLst>
                  <a:gd name="T0" fmla="*/ 23 w 28"/>
                  <a:gd name="T1" fmla="*/ 5 h 94"/>
                  <a:gd name="T2" fmla="*/ 14 w 28"/>
                  <a:gd name="T3" fmla="*/ 5 h 94"/>
                  <a:gd name="T4" fmla="*/ 14 w 28"/>
                  <a:gd name="T5" fmla="*/ 0 h 94"/>
                  <a:gd name="T6" fmla="*/ 25 w 28"/>
                  <a:gd name="T7" fmla="*/ 0 h 94"/>
                  <a:gd name="T8" fmla="*/ 28 w 28"/>
                  <a:gd name="T9" fmla="*/ 3 h 94"/>
                  <a:gd name="T10" fmla="*/ 28 w 28"/>
                  <a:gd name="T11" fmla="*/ 91 h 94"/>
                  <a:gd name="T12" fmla="*/ 25 w 28"/>
                  <a:gd name="T13" fmla="*/ 94 h 94"/>
                  <a:gd name="T14" fmla="*/ 14 w 28"/>
                  <a:gd name="T15" fmla="*/ 94 h 94"/>
                  <a:gd name="T16" fmla="*/ 14 w 28"/>
                  <a:gd name="T17" fmla="*/ 89 h 94"/>
                  <a:gd name="T18" fmla="*/ 23 w 28"/>
                  <a:gd name="T19" fmla="*/ 89 h 94"/>
                  <a:gd name="T20" fmla="*/ 23 w 28"/>
                  <a:gd name="T21" fmla="*/ 5 h 94"/>
                  <a:gd name="T22" fmla="*/ 14 w 28"/>
                  <a:gd name="T23" fmla="*/ 5 h 94"/>
                  <a:gd name="T24" fmla="*/ 5 w 28"/>
                  <a:gd name="T25" fmla="*/ 5 h 94"/>
                  <a:gd name="T26" fmla="*/ 5 w 28"/>
                  <a:gd name="T27" fmla="*/ 89 h 94"/>
                  <a:gd name="T28" fmla="*/ 14 w 28"/>
                  <a:gd name="T29" fmla="*/ 89 h 94"/>
                  <a:gd name="T30" fmla="*/ 14 w 28"/>
                  <a:gd name="T31" fmla="*/ 94 h 94"/>
                  <a:gd name="T32" fmla="*/ 3 w 28"/>
                  <a:gd name="T33" fmla="*/ 94 h 94"/>
                  <a:gd name="T34" fmla="*/ 0 w 28"/>
                  <a:gd name="T35" fmla="*/ 91 h 94"/>
                  <a:gd name="T36" fmla="*/ 0 w 28"/>
                  <a:gd name="T37" fmla="*/ 3 h 94"/>
                  <a:gd name="T38" fmla="*/ 3 w 28"/>
                  <a:gd name="T39" fmla="*/ 0 h 94"/>
                  <a:gd name="T40" fmla="*/ 14 w 28"/>
                  <a:gd name="T41" fmla="*/ 0 h 94"/>
                  <a:gd name="T42" fmla="*/ 14 w 28"/>
                  <a:gd name="T43" fmla="*/ 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9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3"/>
                      <a:pt x="27" y="94"/>
                      <a:pt x="25" y="94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89"/>
                      <a:pt x="14" y="89"/>
                      <a:pt x="14" y="89"/>
                    </a:cubicBezTo>
                    <a:cubicBezTo>
                      <a:pt x="23" y="89"/>
                      <a:pt x="23" y="89"/>
                      <a:pt x="23" y="8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14" y="89"/>
                      <a:pt x="14" y="89"/>
                      <a:pt x="14" y="89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1" y="94"/>
                      <a:pt x="0" y="93"/>
                      <a:pt x="0" y="9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3" name="Freeform 134"/>
              <p:cNvSpPr>
                <a:spLocks noEditPoints="1"/>
              </p:cNvSpPr>
              <p:nvPr/>
            </p:nvSpPr>
            <p:spPr bwMode="auto">
              <a:xfrm>
                <a:off x="7378701" y="276225"/>
                <a:ext cx="60325" cy="244475"/>
              </a:xfrm>
              <a:custGeom>
                <a:avLst/>
                <a:gdLst>
                  <a:gd name="T0" fmla="*/ 23 w 27"/>
                  <a:gd name="T1" fmla="*/ 5 h 108"/>
                  <a:gd name="T2" fmla="*/ 14 w 27"/>
                  <a:gd name="T3" fmla="*/ 5 h 108"/>
                  <a:gd name="T4" fmla="*/ 14 w 27"/>
                  <a:gd name="T5" fmla="*/ 0 h 108"/>
                  <a:gd name="T6" fmla="*/ 25 w 27"/>
                  <a:gd name="T7" fmla="*/ 0 h 108"/>
                  <a:gd name="T8" fmla="*/ 27 w 27"/>
                  <a:gd name="T9" fmla="*/ 2 h 108"/>
                  <a:gd name="T10" fmla="*/ 27 w 27"/>
                  <a:gd name="T11" fmla="*/ 105 h 108"/>
                  <a:gd name="T12" fmla="*/ 25 w 27"/>
                  <a:gd name="T13" fmla="*/ 108 h 108"/>
                  <a:gd name="T14" fmla="*/ 14 w 27"/>
                  <a:gd name="T15" fmla="*/ 108 h 108"/>
                  <a:gd name="T16" fmla="*/ 14 w 27"/>
                  <a:gd name="T17" fmla="*/ 103 h 108"/>
                  <a:gd name="T18" fmla="*/ 23 w 27"/>
                  <a:gd name="T19" fmla="*/ 103 h 108"/>
                  <a:gd name="T20" fmla="*/ 23 w 27"/>
                  <a:gd name="T21" fmla="*/ 5 h 108"/>
                  <a:gd name="T22" fmla="*/ 14 w 27"/>
                  <a:gd name="T23" fmla="*/ 5 h 108"/>
                  <a:gd name="T24" fmla="*/ 5 w 27"/>
                  <a:gd name="T25" fmla="*/ 5 h 108"/>
                  <a:gd name="T26" fmla="*/ 5 w 27"/>
                  <a:gd name="T27" fmla="*/ 103 h 108"/>
                  <a:gd name="T28" fmla="*/ 14 w 27"/>
                  <a:gd name="T29" fmla="*/ 103 h 108"/>
                  <a:gd name="T30" fmla="*/ 14 w 27"/>
                  <a:gd name="T31" fmla="*/ 108 h 108"/>
                  <a:gd name="T32" fmla="*/ 2 w 27"/>
                  <a:gd name="T33" fmla="*/ 108 h 108"/>
                  <a:gd name="T34" fmla="*/ 0 w 27"/>
                  <a:gd name="T35" fmla="*/ 105 h 108"/>
                  <a:gd name="T36" fmla="*/ 0 w 27"/>
                  <a:gd name="T37" fmla="*/ 2 h 108"/>
                  <a:gd name="T38" fmla="*/ 2 w 27"/>
                  <a:gd name="T39" fmla="*/ 0 h 108"/>
                  <a:gd name="T40" fmla="*/ 14 w 27"/>
                  <a:gd name="T41" fmla="*/ 0 h 108"/>
                  <a:gd name="T42" fmla="*/ 14 w 27"/>
                  <a:gd name="T43" fmla="*/ 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08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2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7" y="107"/>
                      <a:pt x="26" y="108"/>
                      <a:pt x="25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23" y="103"/>
                      <a:pt x="23" y="103"/>
                      <a:pt x="23" y="103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3"/>
                      <a:pt x="5" y="103"/>
                      <a:pt x="5" y="103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2" y="108"/>
                      <a:pt x="2" y="108"/>
                      <a:pt x="2" y="108"/>
                    </a:cubicBezTo>
                    <a:cubicBezTo>
                      <a:pt x="1" y="108"/>
                      <a:pt x="0" y="107"/>
                      <a:pt x="0" y="10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4" name="Freeform 135"/>
              <p:cNvSpPr>
                <a:spLocks noEditPoints="1"/>
              </p:cNvSpPr>
              <p:nvPr/>
            </p:nvSpPr>
            <p:spPr bwMode="auto">
              <a:xfrm>
                <a:off x="7678738" y="123825"/>
                <a:ext cx="63500" cy="36513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5 w 28"/>
                  <a:gd name="T7" fmla="*/ 0 h 16"/>
                  <a:gd name="T8" fmla="*/ 28 w 28"/>
                  <a:gd name="T9" fmla="*/ 3 h 16"/>
                  <a:gd name="T10" fmla="*/ 28 w 28"/>
                  <a:gd name="T11" fmla="*/ 14 h 16"/>
                  <a:gd name="T12" fmla="*/ 25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4 h 16"/>
                  <a:gd name="T36" fmla="*/ 0 w 28"/>
                  <a:gd name="T37" fmla="*/ 3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2"/>
                      <a:pt x="28" y="3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5"/>
                      <a:pt x="27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5" name="Freeform 136"/>
              <p:cNvSpPr>
                <a:spLocks noEditPoints="1"/>
              </p:cNvSpPr>
              <p:nvPr/>
            </p:nvSpPr>
            <p:spPr bwMode="auto">
              <a:xfrm>
                <a:off x="7527926" y="179388"/>
                <a:ext cx="63500" cy="34925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6 w 28"/>
                  <a:gd name="T7" fmla="*/ 0 h 16"/>
                  <a:gd name="T8" fmla="*/ 28 w 28"/>
                  <a:gd name="T9" fmla="*/ 3 h 16"/>
                  <a:gd name="T10" fmla="*/ 28 w 28"/>
                  <a:gd name="T11" fmla="*/ 14 h 16"/>
                  <a:gd name="T12" fmla="*/ 26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4 h 16"/>
                  <a:gd name="T36" fmla="*/ 0 w 28"/>
                  <a:gd name="T37" fmla="*/ 3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5"/>
                      <a:pt x="27" y="16"/>
                      <a:pt x="26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6" name="Freeform 137"/>
              <p:cNvSpPr>
                <a:spLocks noEditPoints="1"/>
              </p:cNvSpPr>
              <p:nvPr/>
            </p:nvSpPr>
            <p:spPr bwMode="auto">
              <a:xfrm>
                <a:off x="7453313" y="271463"/>
                <a:ext cx="63500" cy="36513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5 w 28"/>
                  <a:gd name="T7" fmla="*/ 0 h 16"/>
                  <a:gd name="T8" fmla="*/ 28 w 28"/>
                  <a:gd name="T9" fmla="*/ 2 h 16"/>
                  <a:gd name="T10" fmla="*/ 28 w 28"/>
                  <a:gd name="T11" fmla="*/ 13 h 16"/>
                  <a:gd name="T12" fmla="*/ 25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3 h 16"/>
                  <a:gd name="T36" fmla="*/ 0 w 28"/>
                  <a:gd name="T37" fmla="*/ 2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2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5"/>
                      <a:pt x="27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7" name="Freeform 138"/>
              <p:cNvSpPr>
                <a:spLocks noEditPoints="1"/>
              </p:cNvSpPr>
              <p:nvPr/>
            </p:nvSpPr>
            <p:spPr bwMode="auto">
              <a:xfrm>
                <a:off x="7378701" y="238125"/>
                <a:ext cx="60325" cy="34925"/>
              </a:xfrm>
              <a:custGeom>
                <a:avLst/>
                <a:gdLst>
                  <a:gd name="T0" fmla="*/ 23 w 27"/>
                  <a:gd name="T1" fmla="*/ 5 h 16"/>
                  <a:gd name="T2" fmla="*/ 14 w 27"/>
                  <a:gd name="T3" fmla="*/ 5 h 16"/>
                  <a:gd name="T4" fmla="*/ 14 w 27"/>
                  <a:gd name="T5" fmla="*/ 0 h 16"/>
                  <a:gd name="T6" fmla="*/ 25 w 27"/>
                  <a:gd name="T7" fmla="*/ 0 h 16"/>
                  <a:gd name="T8" fmla="*/ 27 w 27"/>
                  <a:gd name="T9" fmla="*/ 3 h 16"/>
                  <a:gd name="T10" fmla="*/ 27 w 27"/>
                  <a:gd name="T11" fmla="*/ 14 h 16"/>
                  <a:gd name="T12" fmla="*/ 25 w 27"/>
                  <a:gd name="T13" fmla="*/ 16 h 16"/>
                  <a:gd name="T14" fmla="*/ 14 w 27"/>
                  <a:gd name="T15" fmla="*/ 16 h 16"/>
                  <a:gd name="T16" fmla="*/ 14 w 27"/>
                  <a:gd name="T17" fmla="*/ 11 h 16"/>
                  <a:gd name="T18" fmla="*/ 23 w 27"/>
                  <a:gd name="T19" fmla="*/ 11 h 16"/>
                  <a:gd name="T20" fmla="*/ 23 w 27"/>
                  <a:gd name="T21" fmla="*/ 5 h 16"/>
                  <a:gd name="T22" fmla="*/ 14 w 27"/>
                  <a:gd name="T23" fmla="*/ 5 h 16"/>
                  <a:gd name="T24" fmla="*/ 5 w 27"/>
                  <a:gd name="T25" fmla="*/ 5 h 16"/>
                  <a:gd name="T26" fmla="*/ 5 w 27"/>
                  <a:gd name="T27" fmla="*/ 11 h 16"/>
                  <a:gd name="T28" fmla="*/ 14 w 27"/>
                  <a:gd name="T29" fmla="*/ 11 h 16"/>
                  <a:gd name="T30" fmla="*/ 14 w 27"/>
                  <a:gd name="T31" fmla="*/ 16 h 16"/>
                  <a:gd name="T32" fmla="*/ 2 w 27"/>
                  <a:gd name="T33" fmla="*/ 16 h 16"/>
                  <a:gd name="T34" fmla="*/ 0 w 27"/>
                  <a:gd name="T35" fmla="*/ 14 h 16"/>
                  <a:gd name="T36" fmla="*/ 0 w 27"/>
                  <a:gd name="T37" fmla="*/ 3 h 16"/>
                  <a:gd name="T38" fmla="*/ 2 w 27"/>
                  <a:gd name="T39" fmla="*/ 0 h 16"/>
                  <a:gd name="T40" fmla="*/ 14 w 27"/>
                  <a:gd name="T41" fmla="*/ 0 h 16"/>
                  <a:gd name="T42" fmla="*/ 14 w 27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3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5"/>
                      <a:pt x="26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8" name="Freeform 139"/>
              <p:cNvSpPr>
                <a:spLocks noEditPoints="1"/>
              </p:cNvSpPr>
              <p:nvPr/>
            </p:nvSpPr>
            <p:spPr bwMode="auto">
              <a:xfrm>
                <a:off x="7604126" y="315913"/>
                <a:ext cx="61913" cy="34925"/>
              </a:xfrm>
              <a:custGeom>
                <a:avLst/>
                <a:gdLst>
                  <a:gd name="T0" fmla="*/ 23 w 27"/>
                  <a:gd name="T1" fmla="*/ 4 h 15"/>
                  <a:gd name="T2" fmla="*/ 14 w 27"/>
                  <a:gd name="T3" fmla="*/ 4 h 15"/>
                  <a:gd name="T4" fmla="*/ 14 w 27"/>
                  <a:gd name="T5" fmla="*/ 0 h 15"/>
                  <a:gd name="T6" fmla="*/ 25 w 27"/>
                  <a:gd name="T7" fmla="*/ 0 h 15"/>
                  <a:gd name="T8" fmla="*/ 27 w 27"/>
                  <a:gd name="T9" fmla="*/ 2 h 15"/>
                  <a:gd name="T10" fmla="*/ 27 w 27"/>
                  <a:gd name="T11" fmla="*/ 13 h 15"/>
                  <a:gd name="T12" fmla="*/ 25 w 27"/>
                  <a:gd name="T13" fmla="*/ 15 h 15"/>
                  <a:gd name="T14" fmla="*/ 14 w 27"/>
                  <a:gd name="T15" fmla="*/ 15 h 15"/>
                  <a:gd name="T16" fmla="*/ 14 w 27"/>
                  <a:gd name="T17" fmla="*/ 11 h 15"/>
                  <a:gd name="T18" fmla="*/ 23 w 27"/>
                  <a:gd name="T19" fmla="*/ 11 h 15"/>
                  <a:gd name="T20" fmla="*/ 23 w 27"/>
                  <a:gd name="T21" fmla="*/ 4 h 15"/>
                  <a:gd name="T22" fmla="*/ 14 w 27"/>
                  <a:gd name="T23" fmla="*/ 4 h 15"/>
                  <a:gd name="T24" fmla="*/ 5 w 27"/>
                  <a:gd name="T25" fmla="*/ 4 h 15"/>
                  <a:gd name="T26" fmla="*/ 5 w 27"/>
                  <a:gd name="T27" fmla="*/ 11 h 15"/>
                  <a:gd name="T28" fmla="*/ 14 w 27"/>
                  <a:gd name="T29" fmla="*/ 11 h 15"/>
                  <a:gd name="T30" fmla="*/ 14 w 27"/>
                  <a:gd name="T31" fmla="*/ 15 h 15"/>
                  <a:gd name="T32" fmla="*/ 2 w 27"/>
                  <a:gd name="T33" fmla="*/ 15 h 15"/>
                  <a:gd name="T34" fmla="*/ 0 w 27"/>
                  <a:gd name="T35" fmla="*/ 13 h 15"/>
                  <a:gd name="T36" fmla="*/ 0 w 27"/>
                  <a:gd name="T37" fmla="*/ 2 h 15"/>
                  <a:gd name="T38" fmla="*/ 2 w 27"/>
                  <a:gd name="T39" fmla="*/ 0 h 15"/>
                  <a:gd name="T40" fmla="*/ 14 w 27"/>
                  <a:gd name="T41" fmla="*/ 0 h 15"/>
                  <a:gd name="T42" fmla="*/ 14 w 27"/>
                  <a:gd name="T43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5">
                    <a:moveTo>
                      <a:pt x="23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4"/>
                      <a:pt x="26" y="15"/>
                      <a:pt x="25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4"/>
                    </a:lnTo>
                    <a:close/>
                    <a:moveTo>
                      <a:pt x="14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9" name="Freeform 140"/>
              <p:cNvSpPr>
                <a:spLocks noEditPoints="1"/>
              </p:cNvSpPr>
              <p:nvPr/>
            </p:nvSpPr>
            <p:spPr bwMode="auto">
              <a:xfrm>
                <a:off x="8863013" y="1331913"/>
                <a:ext cx="249238" cy="247650"/>
              </a:xfrm>
              <a:custGeom>
                <a:avLst/>
                <a:gdLst>
                  <a:gd name="T0" fmla="*/ 55 w 110"/>
                  <a:gd name="T1" fmla="*/ 5 h 110"/>
                  <a:gd name="T2" fmla="*/ 107 w 110"/>
                  <a:gd name="T3" fmla="*/ 0 h 110"/>
                  <a:gd name="T4" fmla="*/ 110 w 110"/>
                  <a:gd name="T5" fmla="*/ 107 h 110"/>
                  <a:gd name="T6" fmla="*/ 55 w 110"/>
                  <a:gd name="T7" fmla="*/ 110 h 110"/>
                  <a:gd name="T8" fmla="*/ 105 w 110"/>
                  <a:gd name="T9" fmla="*/ 105 h 110"/>
                  <a:gd name="T10" fmla="*/ 55 w 110"/>
                  <a:gd name="T11" fmla="*/ 101 h 110"/>
                  <a:gd name="T12" fmla="*/ 72 w 110"/>
                  <a:gd name="T13" fmla="*/ 99 h 110"/>
                  <a:gd name="T14" fmla="*/ 69 w 110"/>
                  <a:gd name="T15" fmla="*/ 88 h 110"/>
                  <a:gd name="T16" fmla="*/ 62 w 110"/>
                  <a:gd name="T17" fmla="*/ 45 h 110"/>
                  <a:gd name="T18" fmla="*/ 72 w 110"/>
                  <a:gd name="T19" fmla="*/ 42 h 110"/>
                  <a:gd name="T20" fmla="*/ 69 w 110"/>
                  <a:gd name="T21" fmla="*/ 32 h 110"/>
                  <a:gd name="T22" fmla="*/ 55 w 110"/>
                  <a:gd name="T23" fmla="*/ 37 h 110"/>
                  <a:gd name="T24" fmla="*/ 67 w 110"/>
                  <a:gd name="T25" fmla="*/ 40 h 110"/>
                  <a:gd name="T26" fmla="*/ 57 w 110"/>
                  <a:gd name="T27" fmla="*/ 42 h 110"/>
                  <a:gd name="T28" fmla="*/ 60 w 110"/>
                  <a:gd name="T29" fmla="*/ 93 h 110"/>
                  <a:gd name="T30" fmla="*/ 67 w 110"/>
                  <a:gd name="T31" fmla="*/ 96 h 110"/>
                  <a:gd name="T32" fmla="*/ 55 w 110"/>
                  <a:gd name="T33" fmla="*/ 101 h 110"/>
                  <a:gd name="T34" fmla="*/ 55 w 110"/>
                  <a:gd name="T35" fmla="*/ 30 h 110"/>
                  <a:gd name="T36" fmla="*/ 66 w 110"/>
                  <a:gd name="T37" fmla="*/ 19 h 110"/>
                  <a:gd name="T38" fmla="*/ 55 w 110"/>
                  <a:gd name="T39" fmla="*/ 9 h 110"/>
                  <a:gd name="T40" fmla="*/ 55 w 110"/>
                  <a:gd name="T41" fmla="*/ 13 h 110"/>
                  <a:gd name="T42" fmla="*/ 59 w 110"/>
                  <a:gd name="T43" fmla="*/ 15 h 110"/>
                  <a:gd name="T44" fmla="*/ 59 w 110"/>
                  <a:gd name="T45" fmla="*/ 23 h 110"/>
                  <a:gd name="T46" fmla="*/ 55 w 110"/>
                  <a:gd name="T47" fmla="*/ 25 h 110"/>
                  <a:gd name="T48" fmla="*/ 55 w 110"/>
                  <a:gd name="T49" fmla="*/ 5 h 110"/>
                  <a:gd name="T50" fmla="*/ 5 w 110"/>
                  <a:gd name="T51" fmla="*/ 105 h 110"/>
                  <a:gd name="T52" fmla="*/ 55 w 110"/>
                  <a:gd name="T53" fmla="*/ 110 h 110"/>
                  <a:gd name="T54" fmla="*/ 0 w 110"/>
                  <a:gd name="T55" fmla="*/ 107 h 110"/>
                  <a:gd name="T56" fmla="*/ 2 w 110"/>
                  <a:gd name="T57" fmla="*/ 0 h 110"/>
                  <a:gd name="T58" fmla="*/ 55 w 110"/>
                  <a:gd name="T59" fmla="*/ 5 h 110"/>
                  <a:gd name="T60" fmla="*/ 48 w 110"/>
                  <a:gd name="T61" fmla="*/ 11 h 110"/>
                  <a:gd name="T62" fmla="*/ 45 w 110"/>
                  <a:gd name="T63" fmla="*/ 19 h 110"/>
                  <a:gd name="T64" fmla="*/ 48 w 110"/>
                  <a:gd name="T65" fmla="*/ 27 h 110"/>
                  <a:gd name="T66" fmla="*/ 55 w 110"/>
                  <a:gd name="T67" fmla="*/ 30 h 110"/>
                  <a:gd name="T68" fmla="*/ 51 w 110"/>
                  <a:gd name="T69" fmla="*/ 23 h 110"/>
                  <a:gd name="T70" fmla="*/ 50 w 110"/>
                  <a:gd name="T71" fmla="*/ 19 h 110"/>
                  <a:gd name="T72" fmla="*/ 51 w 110"/>
                  <a:gd name="T73" fmla="*/ 15 h 110"/>
                  <a:gd name="T74" fmla="*/ 55 w 110"/>
                  <a:gd name="T75" fmla="*/ 9 h 110"/>
                  <a:gd name="T76" fmla="*/ 41 w 110"/>
                  <a:gd name="T77" fmla="*/ 32 h 110"/>
                  <a:gd name="T78" fmla="*/ 39 w 110"/>
                  <a:gd name="T79" fmla="*/ 42 h 110"/>
                  <a:gd name="T80" fmla="*/ 49 w 110"/>
                  <a:gd name="T81" fmla="*/ 45 h 110"/>
                  <a:gd name="T82" fmla="*/ 41 w 110"/>
                  <a:gd name="T83" fmla="*/ 88 h 110"/>
                  <a:gd name="T84" fmla="*/ 39 w 110"/>
                  <a:gd name="T85" fmla="*/ 99 h 110"/>
                  <a:gd name="T86" fmla="*/ 55 w 110"/>
                  <a:gd name="T87" fmla="*/ 101 h 110"/>
                  <a:gd name="T88" fmla="*/ 44 w 110"/>
                  <a:gd name="T89" fmla="*/ 96 h 110"/>
                  <a:gd name="T90" fmla="*/ 51 w 110"/>
                  <a:gd name="T91" fmla="*/ 93 h 110"/>
                  <a:gd name="T92" fmla="*/ 53 w 110"/>
                  <a:gd name="T93" fmla="*/ 42 h 110"/>
                  <a:gd name="T94" fmla="*/ 44 w 110"/>
                  <a:gd name="T95" fmla="*/ 40 h 110"/>
                  <a:gd name="T96" fmla="*/ 55 w 110"/>
                  <a:gd name="T97" fmla="*/ 3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0" h="110">
                    <a:moveTo>
                      <a:pt x="105" y="5"/>
                    </a:moveTo>
                    <a:cubicBezTo>
                      <a:pt x="55" y="5"/>
                      <a:pt x="55" y="5"/>
                      <a:pt x="55" y="5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9" y="0"/>
                      <a:pt x="110" y="1"/>
                      <a:pt x="110" y="2"/>
                    </a:cubicBezTo>
                    <a:cubicBezTo>
                      <a:pt x="110" y="107"/>
                      <a:pt x="110" y="107"/>
                      <a:pt x="110" y="107"/>
                    </a:cubicBezTo>
                    <a:cubicBezTo>
                      <a:pt x="110" y="109"/>
                      <a:pt x="109" y="110"/>
                      <a:pt x="107" y="110"/>
                    </a:cubicBezTo>
                    <a:cubicBezTo>
                      <a:pt x="55" y="110"/>
                      <a:pt x="55" y="110"/>
                      <a:pt x="55" y="110"/>
                    </a:cubicBezTo>
                    <a:cubicBezTo>
                      <a:pt x="55" y="105"/>
                      <a:pt x="55" y="105"/>
                      <a:pt x="55" y="105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5"/>
                      <a:pt x="105" y="5"/>
                      <a:pt x="105" y="5"/>
                    </a:cubicBezTo>
                    <a:close/>
                    <a:moveTo>
                      <a:pt x="55" y="101"/>
                    </a:moveTo>
                    <a:cubicBezTo>
                      <a:pt x="69" y="101"/>
                      <a:pt x="69" y="101"/>
                      <a:pt x="69" y="101"/>
                    </a:cubicBezTo>
                    <a:cubicBezTo>
                      <a:pt x="71" y="101"/>
                      <a:pt x="72" y="100"/>
                      <a:pt x="72" y="99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2" y="90"/>
                      <a:pt x="71" y="88"/>
                      <a:pt x="69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71" y="45"/>
                      <a:pt x="72" y="44"/>
                      <a:pt x="72" y="42"/>
                    </a:cubicBezTo>
                    <a:cubicBezTo>
                      <a:pt x="72" y="34"/>
                      <a:pt x="72" y="34"/>
                      <a:pt x="72" y="34"/>
                    </a:cubicBezTo>
                    <a:cubicBezTo>
                      <a:pt x="72" y="33"/>
                      <a:pt x="71" y="32"/>
                      <a:pt x="69" y="32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67" y="37"/>
                      <a:pt x="67" y="37"/>
                      <a:pt x="67" y="37"/>
                    </a:cubicBezTo>
                    <a:cubicBezTo>
                      <a:pt x="67" y="40"/>
                      <a:pt x="67" y="40"/>
                      <a:pt x="67" y="40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8" y="40"/>
                      <a:pt x="57" y="41"/>
                      <a:pt x="57" y="42"/>
                    </a:cubicBezTo>
                    <a:cubicBezTo>
                      <a:pt x="57" y="91"/>
                      <a:pt x="57" y="91"/>
                      <a:pt x="57" y="91"/>
                    </a:cubicBezTo>
                    <a:cubicBezTo>
                      <a:pt x="57" y="92"/>
                      <a:pt x="58" y="93"/>
                      <a:pt x="60" y="93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101"/>
                      <a:pt x="55" y="101"/>
                      <a:pt x="55" y="101"/>
                    </a:cubicBezTo>
                    <a:close/>
                    <a:moveTo>
                      <a:pt x="55" y="30"/>
                    </a:moveTo>
                    <a:cubicBezTo>
                      <a:pt x="55" y="30"/>
                      <a:pt x="55" y="30"/>
                      <a:pt x="55" y="30"/>
                    </a:cubicBezTo>
                    <a:cubicBezTo>
                      <a:pt x="58" y="30"/>
                      <a:pt x="61" y="29"/>
                      <a:pt x="63" y="27"/>
                    </a:cubicBezTo>
                    <a:cubicBezTo>
                      <a:pt x="65" y="25"/>
                      <a:pt x="66" y="22"/>
                      <a:pt x="66" y="19"/>
                    </a:cubicBezTo>
                    <a:cubicBezTo>
                      <a:pt x="66" y="16"/>
                      <a:pt x="65" y="14"/>
                      <a:pt x="63" y="12"/>
                    </a:cubicBezTo>
                    <a:cubicBezTo>
                      <a:pt x="61" y="10"/>
                      <a:pt x="58" y="9"/>
                      <a:pt x="55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7" y="13"/>
                      <a:pt x="58" y="14"/>
                      <a:pt x="59" y="15"/>
                    </a:cubicBezTo>
                    <a:cubicBezTo>
                      <a:pt x="60" y="16"/>
                      <a:pt x="61" y="18"/>
                      <a:pt x="61" y="19"/>
                    </a:cubicBezTo>
                    <a:cubicBezTo>
                      <a:pt x="61" y="21"/>
                      <a:pt x="60" y="22"/>
                      <a:pt x="59" y="23"/>
                    </a:cubicBezTo>
                    <a:cubicBezTo>
                      <a:pt x="58" y="24"/>
                      <a:pt x="57" y="25"/>
                      <a:pt x="55" y="25"/>
                    </a:cubicBezTo>
                    <a:cubicBezTo>
                      <a:pt x="55" y="25"/>
                      <a:pt x="55" y="25"/>
                      <a:pt x="55" y="25"/>
                    </a:cubicBezTo>
                    <a:lnTo>
                      <a:pt x="55" y="30"/>
                    </a:lnTo>
                    <a:close/>
                    <a:moveTo>
                      <a:pt x="5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55" y="105"/>
                      <a:pt x="55" y="105"/>
                      <a:pt x="55" y="105"/>
                    </a:cubicBezTo>
                    <a:cubicBezTo>
                      <a:pt x="55" y="110"/>
                      <a:pt x="55" y="110"/>
                      <a:pt x="55" y="110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1" y="110"/>
                      <a:pt x="0" y="109"/>
                      <a:pt x="0" y="10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5"/>
                      <a:pt x="55" y="5"/>
                      <a:pt x="55" y="5"/>
                    </a:cubicBezTo>
                    <a:close/>
                    <a:moveTo>
                      <a:pt x="55" y="9"/>
                    </a:moveTo>
                    <a:cubicBezTo>
                      <a:pt x="52" y="9"/>
                      <a:pt x="50" y="10"/>
                      <a:pt x="48" y="11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6" y="14"/>
                      <a:pt x="45" y="16"/>
                      <a:pt x="45" y="19"/>
                    </a:cubicBezTo>
                    <a:cubicBezTo>
                      <a:pt x="45" y="22"/>
                      <a:pt x="46" y="25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50" y="28"/>
                      <a:pt x="52" y="30"/>
                      <a:pt x="55" y="30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3" y="25"/>
                      <a:pt x="52" y="24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0" y="22"/>
                      <a:pt x="50" y="21"/>
                      <a:pt x="50" y="19"/>
                    </a:cubicBezTo>
                    <a:cubicBezTo>
                      <a:pt x="50" y="18"/>
                      <a:pt x="50" y="16"/>
                      <a:pt x="51" y="15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2" y="14"/>
                      <a:pt x="53" y="13"/>
                      <a:pt x="55" y="13"/>
                    </a:cubicBezTo>
                    <a:cubicBezTo>
                      <a:pt x="55" y="9"/>
                      <a:pt x="55" y="9"/>
                      <a:pt x="55" y="9"/>
                    </a:cubicBezTo>
                    <a:close/>
                    <a:moveTo>
                      <a:pt x="55" y="32"/>
                    </a:moveTo>
                    <a:cubicBezTo>
                      <a:pt x="41" y="32"/>
                      <a:pt x="41" y="32"/>
                      <a:pt x="41" y="32"/>
                    </a:cubicBezTo>
                    <a:cubicBezTo>
                      <a:pt x="40" y="32"/>
                      <a:pt x="39" y="33"/>
                      <a:pt x="39" y="34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4"/>
                      <a:pt x="40" y="45"/>
                      <a:pt x="41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0" y="88"/>
                      <a:pt x="39" y="90"/>
                      <a:pt x="39" y="91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39" y="100"/>
                      <a:pt x="40" y="101"/>
                      <a:pt x="41" y="101"/>
                    </a:cubicBezTo>
                    <a:cubicBezTo>
                      <a:pt x="55" y="101"/>
                      <a:pt x="55" y="101"/>
                      <a:pt x="55" y="101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4" y="93"/>
                      <a:pt x="44" y="93"/>
                      <a:pt x="44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52" y="93"/>
                      <a:pt x="53" y="92"/>
                      <a:pt x="53" y="91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1"/>
                      <a:pt x="52" y="40"/>
                      <a:pt x="51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55" y="37"/>
                      <a:pt x="55" y="37"/>
                      <a:pt x="55" y="37"/>
                    </a:cubicBezTo>
                    <a:lnTo>
                      <a:pt x="55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0" name="Freeform 141"/>
              <p:cNvSpPr>
                <a:spLocks noEditPoints="1"/>
              </p:cNvSpPr>
              <p:nvPr/>
            </p:nvSpPr>
            <p:spPr bwMode="auto">
              <a:xfrm>
                <a:off x="9371013" y="1901825"/>
                <a:ext cx="115888" cy="112713"/>
              </a:xfrm>
              <a:custGeom>
                <a:avLst/>
                <a:gdLst>
                  <a:gd name="T0" fmla="*/ 25 w 51"/>
                  <a:gd name="T1" fmla="*/ 5 h 50"/>
                  <a:gd name="T2" fmla="*/ 25 w 51"/>
                  <a:gd name="T3" fmla="*/ 5 h 50"/>
                  <a:gd name="T4" fmla="*/ 25 w 51"/>
                  <a:gd name="T5" fmla="*/ 0 h 50"/>
                  <a:gd name="T6" fmla="*/ 25 w 51"/>
                  <a:gd name="T7" fmla="*/ 0 h 50"/>
                  <a:gd name="T8" fmla="*/ 43 w 51"/>
                  <a:gd name="T9" fmla="*/ 7 h 50"/>
                  <a:gd name="T10" fmla="*/ 43 w 51"/>
                  <a:gd name="T11" fmla="*/ 7 h 50"/>
                  <a:gd name="T12" fmla="*/ 51 w 51"/>
                  <a:gd name="T13" fmla="*/ 25 h 50"/>
                  <a:gd name="T14" fmla="*/ 43 w 51"/>
                  <a:gd name="T15" fmla="*/ 43 h 50"/>
                  <a:gd name="T16" fmla="*/ 43 w 51"/>
                  <a:gd name="T17" fmla="*/ 43 h 50"/>
                  <a:gd name="T18" fmla="*/ 25 w 51"/>
                  <a:gd name="T19" fmla="*/ 50 h 50"/>
                  <a:gd name="T20" fmla="*/ 25 w 51"/>
                  <a:gd name="T21" fmla="*/ 50 h 50"/>
                  <a:gd name="T22" fmla="*/ 25 w 51"/>
                  <a:gd name="T23" fmla="*/ 45 h 50"/>
                  <a:gd name="T24" fmla="*/ 25 w 51"/>
                  <a:gd name="T25" fmla="*/ 45 h 50"/>
                  <a:gd name="T26" fmla="*/ 40 w 51"/>
                  <a:gd name="T27" fmla="*/ 39 h 50"/>
                  <a:gd name="T28" fmla="*/ 40 w 51"/>
                  <a:gd name="T29" fmla="*/ 39 h 50"/>
                  <a:gd name="T30" fmla="*/ 40 w 51"/>
                  <a:gd name="T31" fmla="*/ 39 h 50"/>
                  <a:gd name="T32" fmla="*/ 46 w 51"/>
                  <a:gd name="T33" fmla="*/ 25 h 50"/>
                  <a:gd name="T34" fmla="*/ 40 w 51"/>
                  <a:gd name="T35" fmla="*/ 11 h 50"/>
                  <a:gd name="T36" fmla="*/ 40 w 51"/>
                  <a:gd name="T37" fmla="*/ 10 h 50"/>
                  <a:gd name="T38" fmla="*/ 25 w 51"/>
                  <a:gd name="T39" fmla="*/ 5 h 50"/>
                  <a:gd name="T40" fmla="*/ 25 w 51"/>
                  <a:gd name="T41" fmla="*/ 5 h 50"/>
                  <a:gd name="T42" fmla="*/ 11 w 51"/>
                  <a:gd name="T43" fmla="*/ 11 h 50"/>
                  <a:gd name="T44" fmla="*/ 5 w 51"/>
                  <a:gd name="T45" fmla="*/ 25 h 50"/>
                  <a:gd name="T46" fmla="*/ 11 w 51"/>
                  <a:gd name="T47" fmla="*/ 39 h 50"/>
                  <a:gd name="T48" fmla="*/ 11 w 51"/>
                  <a:gd name="T49" fmla="*/ 39 h 50"/>
                  <a:gd name="T50" fmla="*/ 11 w 51"/>
                  <a:gd name="T51" fmla="*/ 39 h 50"/>
                  <a:gd name="T52" fmla="*/ 25 w 51"/>
                  <a:gd name="T53" fmla="*/ 45 h 50"/>
                  <a:gd name="T54" fmla="*/ 25 w 51"/>
                  <a:gd name="T55" fmla="*/ 50 h 50"/>
                  <a:gd name="T56" fmla="*/ 8 w 51"/>
                  <a:gd name="T57" fmla="*/ 43 h 50"/>
                  <a:gd name="T58" fmla="*/ 8 w 51"/>
                  <a:gd name="T59" fmla="*/ 43 h 50"/>
                  <a:gd name="T60" fmla="*/ 0 w 51"/>
                  <a:gd name="T61" fmla="*/ 25 h 50"/>
                  <a:gd name="T62" fmla="*/ 8 w 51"/>
                  <a:gd name="T63" fmla="*/ 7 h 50"/>
                  <a:gd name="T64" fmla="*/ 25 w 51"/>
                  <a:gd name="T65" fmla="*/ 0 h 50"/>
                  <a:gd name="T66" fmla="*/ 25 w 51"/>
                  <a:gd name="T6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" h="50">
                    <a:moveTo>
                      <a:pt x="25" y="5"/>
                    </a:moveTo>
                    <a:cubicBezTo>
                      <a:pt x="25" y="5"/>
                      <a:pt x="25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9" y="2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8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39" y="47"/>
                      <a:pt x="32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1" y="45"/>
                      <a:pt x="36" y="43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19"/>
                      <a:pt x="44" y="14"/>
                      <a:pt x="40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6" y="7"/>
                      <a:pt x="31" y="5"/>
                      <a:pt x="25" y="5"/>
                    </a:cubicBezTo>
                    <a:close/>
                    <a:moveTo>
                      <a:pt x="25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31"/>
                      <a:pt x="7" y="36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5" y="43"/>
                      <a:pt x="20" y="45"/>
                      <a:pt x="25" y="45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8" y="50"/>
                      <a:pt x="12" y="47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38"/>
                      <a:pt x="0" y="32"/>
                      <a:pt x="0" y="25"/>
                    </a:cubicBezTo>
                    <a:cubicBezTo>
                      <a:pt x="0" y="18"/>
                      <a:pt x="3" y="12"/>
                      <a:pt x="8" y="7"/>
                    </a:cubicBezTo>
                    <a:cubicBezTo>
                      <a:pt x="12" y="3"/>
                      <a:pt x="18" y="0"/>
                      <a:pt x="25" y="0"/>
                    </a:cubicBezTo>
                    <a:lnTo>
                      <a:pt x="2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1" name="Freeform 142"/>
              <p:cNvSpPr>
                <a:spLocks noEditPoints="1"/>
              </p:cNvSpPr>
              <p:nvPr/>
            </p:nvSpPr>
            <p:spPr bwMode="auto">
              <a:xfrm>
                <a:off x="9326563" y="1854200"/>
                <a:ext cx="206375" cy="295275"/>
              </a:xfrm>
              <a:custGeom>
                <a:avLst/>
                <a:gdLst>
                  <a:gd name="T0" fmla="*/ 45 w 91"/>
                  <a:gd name="T1" fmla="*/ 4 h 131"/>
                  <a:gd name="T2" fmla="*/ 89 w 91"/>
                  <a:gd name="T3" fmla="*/ 0 h 131"/>
                  <a:gd name="T4" fmla="*/ 91 w 91"/>
                  <a:gd name="T5" fmla="*/ 129 h 131"/>
                  <a:gd name="T6" fmla="*/ 45 w 91"/>
                  <a:gd name="T7" fmla="*/ 131 h 131"/>
                  <a:gd name="T8" fmla="*/ 86 w 91"/>
                  <a:gd name="T9" fmla="*/ 127 h 131"/>
                  <a:gd name="T10" fmla="*/ 45 w 91"/>
                  <a:gd name="T11" fmla="*/ 120 h 131"/>
                  <a:gd name="T12" fmla="*/ 55 w 91"/>
                  <a:gd name="T13" fmla="*/ 116 h 131"/>
                  <a:gd name="T14" fmla="*/ 59 w 91"/>
                  <a:gd name="T15" fmla="*/ 106 h 131"/>
                  <a:gd name="T16" fmla="*/ 45 w 91"/>
                  <a:gd name="T17" fmla="*/ 92 h 131"/>
                  <a:gd name="T18" fmla="*/ 45 w 91"/>
                  <a:gd name="T19" fmla="*/ 97 h 131"/>
                  <a:gd name="T20" fmla="*/ 52 w 91"/>
                  <a:gd name="T21" fmla="*/ 99 h 131"/>
                  <a:gd name="T22" fmla="*/ 52 w 91"/>
                  <a:gd name="T23" fmla="*/ 112 h 131"/>
                  <a:gd name="T24" fmla="*/ 45 w 91"/>
                  <a:gd name="T25" fmla="*/ 115 h 131"/>
                  <a:gd name="T26" fmla="*/ 45 w 91"/>
                  <a:gd name="T27" fmla="*/ 120 h 131"/>
                  <a:gd name="T28" fmla="*/ 45 w 91"/>
                  <a:gd name="T29" fmla="*/ 82 h 131"/>
                  <a:gd name="T30" fmla="*/ 82 w 91"/>
                  <a:gd name="T31" fmla="*/ 46 h 131"/>
                  <a:gd name="T32" fmla="*/ 45 w 91"/>
                  <a:gd name="T33" fmla="*/ 10 h 131"/>
                  <a:gd name="T34" fmla="*/ 45 w 91"/>
                  <a:gd name="T35" fmla="*/ 15 h 131"/>
                  <a:gd name="T36" fmla="*/ 68 w 91"/>
                  <a:gd name="T37" fmla="*/ 24 h 131"/>
                  <a:gd name="T38" fmla="*/ 68 w 91"/>
                  <a:gd name="T39" fmla="*/ 68 h 131"/>
                  <a:gd name="T40" fmla="*/ 45 w 91"/>
                  <a:gd name="T41" fmla="*/ 77 h 131"/>
                  <a:gd name="T42" fmla="*/ 45 w 91"/>
                  <a:gd name="T43" fmla="*/ 4 h 131"/>
                  <a:gd name="T44" fmla="*/ 4 w 91"/>
                  <a:gd name="T45" fmla="*/ 127 h 131"/>
                  <a:gd name="T46" fmla="*/ 45 w 91"/>
                  <a:gd name="T47" fmla="*/ 131 h 131"/>
                  <a:gd name="T48" fmla="*/ 0 w 91"/>
                  <a:gd name="T49" fmla="*/ 129 h 131"/>
                  <a:gd name="T50" fmla="*/ 2 w 91"/>
                  <a:gd name="T51" fmla="*/ 0 h 131"/>
                  <a:gd name="T52" fmla="*/ 45 w 91"/>
                  <a:gd name="T53" fmla="*/ 4 h 131"/>
                  <a:gd name="T54" fmla="*/ 20 w 91"/>
                  <a:gd name="T55" fmla="*/ 20 h 131"/>
                  <a:gd name="T56" fmla="*/ 20 w 91"/>
                  <a:gd name="T57" fmla="*/ 72 h 131"/>
                  <a:gd name="T58" fmla="*/ 45 w 91"/>
                  <a:gd name="T59" fmla="*/ 77 h 131"/>
                  <a:gd name="T60" fmla="*/ 14 w 91"/>
                  <a:gd name="T61" fmla="*/ 46 h 131"/>
                  <a:gd name="T62" fmla="*/ 45 w 91"/>
                  <a:gd name="T63" fmla="*/ 15 h 131"/>
                  <a:gd name="T64" fmla="*/ 45 w 91"/>
                  <a:gd name="T65" fmla="*/ 92 h 131"/>
                  <a:gd name="T66" fmla="*/ 36 w 91"/>
                  <a:gd name="T67" fmla="*/ 96 h 131"/>
                  <a:gd name="T68" fmla="*/ 36 w 91"/>
                  <a:gd name="T69" fmla="*/ 115 h 131"/>
                  <a:gd name="T70" fmla="*/ 45 w 91"/>
                  <a:gd name="T71" fmla="*/ 115 h 131"/>
                  <a:gd name="T72" fmla="*/ 36 w 91"/>
                  <a:gd name="T73" fmla="*/ 106 h 131"/>
                  <a:gd name="T74" fmla="*/ 39 w 91"/>
                  <a:gd name="T75" fmla="*/ 99 h 131"/>
                  <a:gd name="T76" fmla="*/ 45 w 91"/>
                  <a:gd name="T77" fmla="*/ 9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1" h="131">
                    <a:moveTo>
                      <a:pt x="86" y="4"/>
                    </a:moveTo>
                    <a:cubicBezTo>
                      <a:pt x="45" y="4"/>
                      <a:pt x="45" y="4"/>
                      <a:pt x="45" y="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0" y="0"/>
                      <a:pt x="91" y="1"/>
                      <a:pt x="91" y="2"/>
                    </a:cubicBezTo>
                    <a:cubicBezTo>
                      <a:pt x="91" y="129"/>
                      <a:pt x="91" y="129"/>
                      <a:pt x="91" y="129"/>
                    </a:cubicBezTo>
                    <a:cubicBezTo>
                      <a:pt x="91" y="130"/>
                      <a:pt x="90" y="131"/>
                      <a:pt x="89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6" y="4"/>
                      <a:pt x="86" y="4"/>
                      <a:pt x="86" y="4"/>
                    </a:cubicBezTo>
                    <a:close/>
                    <a:moveTo>
                      <a:pt x="45" y="120"/>
                    </a:moveTo>
                    <a:cubicBezTo>
                      <a:pt x="45" y="120"/>
                      <a:pt x="45" y="120"/>
                      <a:pt x="45" y="120"/>
                    </a:cubicBezTo>
                    <a:cubicBezTo>
                      <a:pt x="49" y="120"/>
                      <a:pt x="53" y="118"/>
                      <a:pt x="55" y="116"/>
                    </a:cubicBezTo>
                    <a:cubicBezTo>
                      <a:pt x="55" y="115"/>
                      <a:pt x="55" y="115"/>
                      <a:pt x="55" y="115"/>
                    </a:cubicBezTo>
                    <a:cubicBezTo>
                      <a:pt x="58" y="113"/>
                      <a:pt x="59" y="110"/>
                      <a:pt x="59" y="106"/>
                    </a:cubicBezTo>
                    <a:cubicBezTo>
                      <a:pt x="59" y="102"/>
                      <a:pt x="58" y="98"/>
                      <a:pt x="55" y="96"/>
                    </a:cubicBezTo>
                    <a:cubicBezTo>
                      <a:pt x="53" y="93"/>
                      <a:pt x="49" y="92"/>
                      <a:pt x="45" y="92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8" y="97"/>
                      <a:pt x="50" y="98"/>
                      <a:pt x="52" y="99"/>
                    </a:cubicBezTo>
                    <a:cubicBezTo>
                      <a:pt x="53" y="101"/>
                      <a:pt x="54" y="103"/>
                      <a:pt x="54" y="106"/>
                    </a:cubicBezTo>
                    <a:cubicBezTo>
                      <a:pt x="54" y="108"/>
                      <a:pt x="53" y="110"/>
                      <a:pt x="52" y="112"/>
                    </a:cubicBezTo>
                    <a:cubicBezTo>
                      <a:pt x="52" y="112"/>
                      <a:pt x="52" y="112"/>
                      <a:pt x="52" y="112"/>
                    </a:cubicBezTo>
                    <a:cubicBezTo>
                      <a:pt x="50" y="114"/>
                      <a:pt x="48" y="115"/>
                      <a:pt x="45" y="115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5" y="120"/>
                      <a:pt x="45" y="120"/>
                      <a:pt x="45" y="120"/>
                    </a:cubicBezTo>
                    <a:close/>
                    <a:moveTo>
                      <a:pt x="45" y="82"/>
                    </a:moveTo>
                    <a:cubicBezTo>
                      <a:pt x="45" y="82"/>
                      <a:pt x="45" y="82"/>
                      <a:pt x="45" y="82"/>
                    </a:cubicBezTo>
                    <a:cubicBezTo>
                      <a:pt x="55" y="82"/>
                      <a:pt x="64" y="78"/>
                      <a:pt x="71" y="72"/>
                    </a:cubicBezTo>
                    <a:cubicBezTo>
                      <a:pt x="77" y="65"/>
                      <a:pt x="82" y="56"/>
                      <a:pt x="82" y="46"/>
                    </a:cubicBezTo>
                    <a:cubicBezTo>
                      <a:pt x="82" y="36"/>
                      <a:pt x="77" y="27"/>
                      <a:pt x="71" y="20"/>
                    </a:cubicBezTo>
                    <a:cubicBezTo>
                      <a:pt x="64" y="14"/>
                      <a:pt x="5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54" y="15"/>
                      <a:pt x="62" y="18"/>
                      <a:pt x="68" y="24"/>
                    </a:cubicBezTo>
                    <a:cubicBezTo>
                      <a:pt x="73" y="30"/>
                      <a:pt x="77" y="37"/>
                      <a:pt x="77" y="46"/>
                    </a:cubicBezTo>
                    <a:cubicBezTo>
                      <a:pt x="77" y="55"/>
                      <a:pt x="73" y="62"/>
                      <a:pt x="68" y="68"/>
                    </a:cubicBezTo>
                    <a:cubicBezTo>
                      <a:pt x="62" y="74"/>
                      <a:pt x="54" y="77"/>
                      <a:pt x="45" y="77"/>
                    </a:cubicBezTo>
                    <a:cubicBezTo>
                      <a:pt x="45" y="77"/>
                      <a:pt x="45" y="77"/>
                      <a:pt x="45" y="77"/>
                    </a:cubicBezTo>
                    <a:lnTo>
                      <a:pt x="45" y="82"/>
                    </a:lnTo>
                    <a:close/>
                    <a:moveTo>
                      <a:pt x="45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127"/>
                      <a:pt x="4" y="127"/>
                      <a:pt x="4" y="127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1" y="131"/>
                      <a:pt x="0" y="130"/>
                      <a:pt x="0" y="12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4"/>
                      <a:pt x="45" y="4"/>
                      <a:pt x="45" y="4"/>
                    </a:cubicBezTo>
                    <a:close/>
                    <a:moveTo>
                      <a:pt x="45" y="10"/>
                    </a:moveTo>
                    <a:cubicBezTo>
                      <a:pt x="35" y="10"/>
                      <a:pt x="26" y="14"/>
                      <a:pt x="20" y="20"/>
                    </a:cubicBezTo>
                    <a:cubicBezTo>
                      <a:pt x="13" y="27"/>
                      <a:pt x="9" y="36"/>
                      <a:pt x="9" y="46"/>
                    </a:cubicBezTo>
                    <a:cubicBezTo>
                      <a:pt x="9" y="56"/>
                      <a:pt x="13" y="65"/>
                      <a:pt x="20" y="72"/>
                    </a:cubicBezTo>
                    <a:cubicBezTo>
                      <a:pt x="26" y="78"/>
                      <a:pt x="35" y="82"/>
                      <a:pt x="45" y="82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37" y="77"/>
                      <a:pt x="29" y="74"/>
                      <a:pt x="23" y="68"/>
                    </a:cubicBezTo>
                    <a:cubicBezTo>
                      <a:pt x="18" y="62"/>
                      <a:pt x="14" y="55"/>
                      <a:pt x="14" y="46"/>
                    </a:cubicBezTo>
                    <a:cubicBezTo>
                      <a:pt x="14" y="37"/>
                      <a:pt x="18" y="30"/>
                      <a:pt x="23" y="24"/>
                    </a:cubicBezTo>
                    <a:cubicBezTo>
                      <a:pt x="29" y="18"/>
                      <a:pt x="37" y="15"/>
                      <a:pt x="45" y="15"/>
                    </a:cubicBezTo>
                    <a:cubicBezTo>
                      <a:pt x="45" y="10"/>
                      <a:pt x="45" y="10"/>
                      <a:pt x="45" y="10"/>
                    </a:cubicBezTo>
                    <a:close/>
                    <a:moveTo>
                      <a:pt x="45" y="92"/>
                    </a:moveTo>
                    <a:cubicBezTo>
                      <a:pt x="42" y="92"/>
                      <a:pt x="38" y="93"/>
                      <a:pt x="36" y="96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3" y="98"/>
                      <a:pt x="32" y="102"/>
                      <a:pt x="32" y="106"/>
                    </a:cubicBezTo>
                    <a:cubicBezTo>
                      <a:pt x="32" y="110"/>
                      <a:pt x="33" y="113"/>
                      <a:pt x="36" y="115"/>
                    </a:cubicBezTo>
                    <a:cubicBezTo>
                      <a:pt x="38" y="118"/>
                      <a:pt x="42" y="120"/>
                      <a:pt x="45" y="120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3" y="115"/>
                      <a:pt x="41" y="114"/>
                      <a:pt x="39" y="112"/>
                    </a:cubicBezTo>
                    <a:cubicBezTo>
                      <a:pt x="37" y="110"/>
                      <a:pt x="36" y="108"/>
                      <a:pt x="36" y="106"/>
                    </a:cubicBezTo>
                    <a:cubicBezTo>
                      <a:pt x="36" y="103"/>
                      <a:pt x="37" y="101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41" y="98"/>
                      <a:pt x="43" y="97"/>
                      <a:pt x="45" y="97"/>
                    </a:cubicBezTo>
                    <a:lnTo>
                      <a:pt x="45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2" name="Freeform 143"/>
              <p:cNvSpPr>
                <a:spLocks noEditPoints="1"/>
              </p:cNvSpPr>
              <p:nvPr/>
            </p:nvSpPr>
            <p:spPr bwMode="auto">
              <a:xfrm>
                <a:off x="9124951" y="1819275"/>
                <a:ext cx="50800" cy="31750"/>
              </a:xfrm>
              <a:custGeom>
                <a:avLst/>
                <a:gdLst>
                  <a:gd name="T0" fmla="*/ 17 w 22"/>
                  <a:gd name="T1" fmla="*/ 9 h 14"/>
                  <a:gd name="T2" fmla="*/ 16 w 22"/>
                  <a:gd name="T3" fmla="*/ 6 h 14"/>
                  <a:gd name="T4" fmla="*/ 16 w 22"/>
                  <a:gd name="T5" fmla="*/ 6 h 14"/>
                  <a:gd name="T6" fmla="*/ 12 w 22"/>
                  <a:gd name="T7" fmla="*/ 5 h 14"/>
                  <a:gd name="T8" fmla="*/ 11 w 22"/>
                  <a:gd name="T9" fmla="*/ 5 h 14"/>
                  <a:gd name="T10" fmla="*/ 11 w 22"/>
                  <a:gd name="T11" fmla="*/ 0 h 14"/>
                  <a:gd name="T12" fmla="*/ 12 w 22"/>
                  <a:gd name="T13" fmla="*/ 0 h 14"/>
                  <a:gd name="T14" fmla="*/ 19 w 22"/>
                  <a:gd name="T15" fmla="*/ 3 h 14"/>
                  <a:gd name="T16" fmla="*/ 19 w 22"/>
                  <a:gd name="T17" fmla="*/ 3 h 14"/>
                  <a:gd name="T18" fmla="*/ 22 w 22"/>
                  <a:gd name="T19" fmla="*/ 10 h 14"/>
                  <a:gd name="T20" fmla="*/ 22 w 22"/>
                  <a:gd name="T21" fmla="*/ 11 h 14"/>
                  <a:gd name="T22" fmla="*/ 22 w 22"/>
                  <a:gd name="T23" fmla="*/ 11 h 14"/>
                  <a:gd name="T24" fmla="*/ 22 w 22"/>
                  <a:gd name="T25" fmla="*/ 12 h 14"/>
                  <a:gd name="T26" fmla="*/ 19 w 22"/>
                  <a:gd name="T27" fmla="*/ 14 h 14"/>
                  <a:gd name="T28" fmla="*/ 11 w 22"/>
                  <a:gd name="T29" fmla="*/ 14 h 14"/>
                  <a:gd name="T30" fmla="*/ 11 w 22"/>
                  <a:gd name="T31" fmla="*/ 9 h 14"/>
                  <a:gd name="T32" fmla="*/ 17 w 22"/>
                  <a:gd name="T33" fmla="*/ 9 h 14"/>
                  <a:gd name="T34" fmla="*/ 11 w 22"/>
                  <a:gd name="T35" fmla="*/ 5 h 14"/>
                  <a:gd name="T36" fmla="*/ 9 w 22"/>
                  <a:gd name="T37" fmla="*/ 5 h 14"/>
                  <a:gd name="T38" fmla="*/ 6 w 22"/>
                  <a:gd name="T39" fmla="*/ 6 h 14"/>
                  <a:gd name="T40" fmla="*/ 4 w 22"/>
                  <a:gd name="T41" fmla="*/ 9 h 14"/>
                  <a:gd name="T42" fmla="*/ 11 w 22"/>
                  <a:gd name="T43" fmla="*/ 9 h 14"/>
                  <a:gd name="T44" fmla="*/ 11 w 22"/>
                  <a:gd name="T45" fmla="*/ 14 h 14"/>
                  <a:gd name="T46" fmla="*/ 2 w 22"/>
                  <a:gd name="T47" fmla="*/ 14 h 14"/>
                  <a:gd name="T48" fmla="*/ 2 w 22"/>
                  <a:gd name="T49" fmla="*/ 14 h 14"/>
                  <a:gd name="T50" fmla="*/ 0 w 22"/>
                  <a:gd name="T51" fmla="*/ 12 h 14"/>
                  <a:gd name="T52" fmla="*/ 0 w 22"/>
                  <a:gd name="T53" fmla="*/ 11 h 14"/>
                  <a:gd name="T54" fmla="*/ 0 w 22"/>
                  <a:gd name="T55" fmla="*/ 11 h 14"/>
                  <a:gd name="T56" fmla="*/ 0 w 22"/>
                  <a:gd name="T57" fmla="*/ 10 h 14"/>
                  <a:gd name="T58" fmla="*/ 2 w 22"/>
                  <a:gd name="T59" fmla="*/ 3 h 14"/>
                  <a:gd name="T60" fmla="*/ 9 w 22"/>
                  <a:gd name="T61" fmla="*/ 0 h 14"/>
                  <a:gd name="T62" fmla="*/ 11 w 22"/>
                  <a:gd name="T63" fmla="*/ 0 h 14"/>
                  <a:gd name="T64" fmla="*/ 11 w 22"/>
                  <a:gd name="T65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" h="14">
                    <a:moveTo>
                      <a:pt x="17" y="9"/>
                    </a:moveTo>
                    <a:cubicBezTo>
                      <a:pt x="17" y="8"/>
                      <a:pt x="17" y="7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4" y="5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1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1" y="5"/>
                      <a:pt x="22" y="7"/>
                      <a:pt x="22" y="10"/>
                    </a:cubicBezTo>
                    <a:cubicBezTo>
                      <a:pt x="22" y="10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2"/>
                      <a:pt x="22" y="12"/>
                    </a:cubicBezTo>
                    <a:cubicBezTo>
                      <a:pt x="21" y="13"/>
                      <a:pt x="20" y="14"/>
                      <a:pt x="19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9"/>
                      <a:pt x="11" y="9"/>
                      <a:pt x="11" y="9"/>
                    </a:cubicBezTo>
                    <a:lnTo>
                      <a:pt x="17" y="9"/>
                    </a:lnTo>
                    <a:close/>
                    <a:moveTo>
                      <a:pt x="11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6"/>
                      <a:pt x="6" y="6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12"/>
                      <a:pt x="0" y="12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4" y="1"/>
                      <a:pt x="7" y="0"/>
                      <a:pt x="9" y="0"/>
                    </a:cubicBezTo>
                    <a:cubicBezTo>
                      <a:pt x="11" y="0"/>
                      <a:pt x="11" y="0"/>
                      <a:pt x="11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3" name="Freeform 144"/>
              <p:cNvSpPr>
                <a:spLocks noEditPoints="1"/>
              </p:cNvSpPr>
              <p:nvPr/>
            </p:nvSpPr>
            <p:spPr bwMode="auto">
              <a:xfrm>
                <a:off x="9102726" y="1854200"/>
                <a:ext cx="206375" cy="295275"/>
              </a:xfrm>
              <a:custGeom>
                <a:avLst/>
                <a:gdLst>
                  <a:gd name="T0" fmla="*/ 86 w 91"/>
                  <a:gd name="T1" fmla="*/ 127 h 131"/>
                  <a:gd name="T2" fmla="*/ 45 w 91"/>
                  <a:gd name="T3" fmla="*/ 4 h 131"/>
                  <a:gd name="T4" fmla="*/ 89 w 91"/>
                  <a:gd name="T5" fmla="*/ 0 h 131"/>
                  <a:gd name="T6" fmla="*/ 91 w 91"/>
                  <a:gd name="T7" fmla="*/ 129 h 131"/>
                  <a:gd name="T8" fmla="*/ 45 w 91"/>
                  <a:gd name="T9" fmla="*/ 131 h 131"/>
                  <a:gd name="T10" fmla="*/ 45 w 91"/>
                  <a:gd name="T11" fmla="*/ 120 h 131"/>
                  <a:gd name="T12" fmla="*/ 55 w 91"/>
                  <a:gd name="T13" fmla="*/ 116 h 131"/>
                  <a:gd name="T14" fmla="*/ 59 w 91"/>
                  <a:gd name="T15" fmla="*/ 106 h 131"/>
                  <a:gd name="T16" fmla="*/ 55 w 91"/>
                  <a:gd name="T17" fmla="*/ 96 h 131"/>
                  <a:gd name="T18" fmla="*/ 45 w 91"/>
                  <a:gd name="T19" fmla="*/ 92 h 131"/>
                  <a:gd name="T20" fmla="*/ 45 w 91"/>
                  <a:gd name="T21" fmla="*/ 97 h 131"/>
                  <a:gd name="T22" fmla="*/ 52 w 91"/>
                  <a:gd name="T23" fmla="*/ 99 h 131"/>
                  <a:gd name="T24" fmla="*/ 54 w 91"/>
                  <a:gd name="T25" fmla="*/ 106 h 131"/>
                  <a:gd name="T26" fmla="*/ 52 w 91"/>
                  <a:gd name="T27" fmla="*/ 112 h 131"/>
                  <a:gd name="T28" fmla="*/ 45 w 91"/>
                  <a:gd name="T29" fmla="*/ 115 h 131"/>
                  <a:gd name="T30" fmla="*/ 45 w 91"/>
                  <a:gd name="T31" fmla="*/ 82 h 131"/>
                  <a:gd name="T32" fmla="*/ 71 w 91"/>
                  <a:gd name="T33" fmla="*/ 72 h 131"/>
                  <a:gd name="T34" fmla="*/ 71 w 91"/>
                  <a:gd name="T35" fmla="*/ 20 h 131"/>
                  <a:gd name="T36" fmla="*/ 45 w 91"/>
                  <a:gd name="T37" fmla="*/ 10 h 131"/>
                  <a:gd name="T38" fmla="*/ 45 w 91"/>
                  <a:gd name="T39" fmla="*/ 15 h 131"/>
                  <a:gd name="T40" fmla="*/ 77 w 91"/>
                  <a:gd name="T41" fmla="*/ 46 h 131"/>
                  <a:gd name="T42" fmla="*/ 45 w 91"/>
                  <a:gd name="T43" fmla="*/ 77 h 131"/>
                  <a:gd name="T44" fmla="*/ 45 w 91"/>
                  <a:gd name="T45" fmla="*/ 82 h 131"/>
                  <a:gd name="T46" fmla="*/ 45 w 91"/>
                  <a:gd name="T47" fmla="*/ 127 h 131"/>
                  <a:gd name="T48" fmla="*/ 2 w 91"/>
                  <a:gd name="T49" fmla="*/ 131 h 131"/>
                  <a:gd name="T50" fmla="*/ 0 w 91"/>
                  <a:gd name="T51" fmla="*/ 2 h 131"/>
                  <a:gd name="T52" fmla="*/ 18 w 91"/>
                  <a:gd name="T53" fmla="*/ 0 h 131"/>
                  <a:gd name="T54" fmla="*/ 45 w 91"/>
                  <a:gd name="T55" fmla="*/ 0 h 131"/>
                  <a:gd name="T56" fmla="*/ 23 w 91"/>
                  <a:gd name="T57" fmla="*/ 4 h 131"/>
                  <a:gd name="T58" fmla="*/ 4 w 91"/>
                  <a:gd name="T59" fmla="*/ 4 h 131"/>
                  <a:gd name="T60" fmla="*/ 45 w 91"/>
                  <a:gd name="T61" fmla="*/ 10 h 131"/>
                  <a:gd name="T62" fmla="*/ 9 w 91"/>
                  <a:gd name="T63" fmla="*/ 46 h 131"/>
                  <a:gd name="T64" fmla="*/ 45 w 91"/>
                  <a:gd name="T65" fmla="*/ 82 h 131"/>
                  <a:gd name="T66" fmla="*/ 23 w 91"/>
                  <a:gd name="T67" fmla="*/ 68 h 131"/>
                  <a:gd name="T68" fmla="*/ 23 w 91"/>
                  <a:gd name="T69" fmla="*/ 24 h 131"/>
                  <a:gd name="T70" fmla="*/ 45 w 91"/>
                  <a:gd name="T71" fmla="*/ 10 h 131"/>
                  <a:gd name="T72" fmla="*/ 35 w 91"/>
                  <a:gd name="T73" fmla="*/ 96 h 131"/>
                  <a:gd name="T74" fmla="*/ 31 w 91"/>
                  <a:gd name="T75" fmla="*/ 106 h 131"/>
                  <a:gd name="T76" fmla="*/ 45 w 91"/>
                  <a:gd name="T77" fmla="*/ 120 h 131"/>
                  <a:gd name="T78" fmla="*/ 39 w 91"/>
                  <a:gd name="T79" fmla="*/ 112 h 131"/>
                  <a:gd name="T80" fmla="*/ 39 w 91"/>
                  <a:gd name="T81" fmla="*/ 99 h 131"/>
                  <a:gd name="T82" fmla="*/ 39 w 91"/>
                  <a:gd name="T83" fmla="*/ 99 h 131"/>
                  <a:gd name="T84" fmla="*/ 45 w 91"/>
                  <a:gd name="T85" fmla="*/ 9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1" h="131">
                    <a:moveTo>
                      <a:pt x="45" y="127"/>
                    </a:moveTo>
                    <a:cubicBezTo>
                      <a:pt x="86" y="127"/>
                      <a:pt x="86" y="127"/>
                      <a:pt x="86" y="127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0" y="0"/>
                      <a:pt x="91" y="1"/>
                      <a:pt x="91" y="2"/>
                    </a:cubicBezTo>
                    <a:cubicBezTo>
                      <a:pt x="91" y="129"/>
                      <a:pt x="91" y="129"/>
                      <a:pt x="91" y="129"/>
                    </a:cubicBezTo>
                    <a:cubicBezTo>
                      <a:pt x="91" y="130"/>
                      <a:pt x="90" y="131"/>
                      <a:pt x="89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5" y="127"/>
                      <a:pt x="45" y="127"/>
                      <a:pt x="45" y="127"/>
                    </a:cubicBezTo>
                    <a:close/>
                    <a:moveTo>
                      <a:pt x="45" y="120"/>
                    </a:moveTo>
                    <a:cubicBezTo>
                      <a:pt x="45" y="120"/>
                      <a:pt x="45" y="120"/>
                      <a:pt x="45" y="120"/>
                    </a:cubicBezTo>
                    <a:cubicBezTo>
                      <a:pt x="49" y="120"/>
                      <a:pt x="52" y="118"/>
                      <a:pt x="55" y="116"/>
                    </a:cubicBezTo>
                    <a:cubicBezTo>
                      <a:pt x="55" y="115"/>
                      <a:pt x="55" y="115"/>
                      <a:pt x="55" y="115"/>
                    </a:cubicBezTo>
                    <a:cubicBezTo>
                      <a:pt x="58" y="113"/>
                      <a:pt x="59" y="110"/>
                      <a:pt x="59" y="106"/>
                    </a:cubicBezTo>
                    <a:cubicBezTo>
                      <a:pt x="59" y="102"/>
                      <a:pt x="58" y="98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3" y="93"/>
                      <a:pt x="49" y="92"/>
                      <a:pt x="45" y="92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8" y="97"/>
                      <a:pt x="50" y="98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3" y="101"/>
                      <a:pt x="54" y="103"/>
                      <a:pt x="54" y="106"/>
                    </a:cubicBezTo>
                    <a:cubicBezTo>
                      <a:pt x="54" y="108"/>
                      <a:pt x="53" y="110"/>
                      <a:pt x="52" y="112"/>
                    </a:cubicBezTo>
                    <a:cubicBezTo>
                      <a:pt x="52" y="112"/>
                      <a:pt x="52" y="112"/>
                      <a:pt x="52" y="112"/>
                    </a:cubicBezTo>
                    <a:cubicBezTo>
                      <a:pt x="50" y="114"/>
                      <a:pt x="48" y="115"/>
                      <a:pt x="45" y="115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5" y="120"/>
                      <a:pt x="45" y="120"/>
                      <a:pt x="45" y="120"/>
                    </a:cubicBezTo>
                    <a:close/>
                    <a:moveTo>
                      <a:pt x="45" y="82"/>
                    </a:moveTo>
                    <a:cubicBezTo>
                      <a:pt x="45" y="82"/>
                      <a:pt x="45" y="82"/>
                      <a:pt x="45" y="82"/>
                    </a:cubicBezTo>
                    <a:cubicBezTo>
                      <a:pt x="55" y="82"/>
                      <a:pt x="64" y="78"/>
                      <a:pt x="71" y="72"/>
                    </a:cubicBezTo>
                    <a:cubicBezTo>
                      <a:pt x="77" y="65"/>
                      <a:pt x="81" y="56"/>
                      <a:pt x="81" y="46"/>
                    </a:cubicBezTo>
                    <a:cubicBezTo>
                      <a:pt x="81" y="36"/>
                      <a:pt x="77" y="27"/>
                      <a:pt x="71" y="20"/>
                    </a:cubicBezTo>
                    <a:cubicBezTo>
                      <a:pt x="64" y="14"/>
                      <a:pt x="5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54" y="15"/>
                      <a:pt x="62" y="18"/>
                      <a:pt x="67" y="24"/>
                    </a:cubicBezTo>
                    <a:cubicBezTo>
                      <a:pt x="73" y="30"/>
                      <a:pt x="77" y="37"/>
                      <a:pt x="77" y="46"/>
                    </a:cubicBezTo>
                    <a:cubicBezTo>
                      <a:pt x="77" y="55"/>
                      <a:pt x="73" y="62"/>
                      <a:pt x="67" y="68"/>
                    </a:cubicBezTo>
                    <a:cubicBezTo>
                      <a:pt x="62" y="74"/>
                      <a:pt x="54" y="77"/>
                      <a:pt x="45" y="77"/>
                    </a:cubicBezTo>
                    <a:cubicBezTo>
                      <a:pt x="45" y="77"/>
                      <a:pt x="45" y="77"/>
                      <a:pt x="45" y="77"/>
                    </a:cubicBezTo>
                    <a:lnTo>
                      <a:pt x="45" y="82"/>
                    </a:lnTo>
                    <a:close/>
                    <a:moveTo>
                      <a:pt x="4" y="127"/>
                    </a:moveTo>
                    <a:cubicBezTo>
                      <a:pt x="45" y="127"/>
                      <a:pt x="45" y="127"/>
                      <a:pt x="45" y="127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1" y="131"/>
                      <a:pt x="0" y="130"/>
                      <a:pt x="0" y="12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27"/>
                      <a:pt x="4" y="127"/>
                      <a:pt x="4" y="127"/>
                    </a:cubicBezTo>
                    <a:close/>
                    <a:moveTo>
                      <a:pt x="45" y="10"/>
                    </a:moveTo>
                    <a:cubicBezTo>
                      <a:pt x="35" y="10"/>
                      <a:pt x="26" y="14"/>
                      <a:pt x="20" y="20"/>
                    </a:cubicBezTo>
                    <a:cubicBezTo>
                      <a:pt x="13" y="27"/>
                      <a:pt x="9" y="36"/>
                      <a:pt x="9" y="46"/>
                    </a:cubicBezTo>
                    <a:cubicBezTo>
                      <a:pt x="9" y="56"/>
                      <a:pt x="13" y="65"/>
                      <a:pt x="20" y="72"/>
                    </a:cubicBezTo>
                    <a:cubicBezTo>
                      <a:pt x="26" y="78"/>
                      <a:pt x="35" y="82"/>
                      <a:pt x="45" y="82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37" y="77"/>
                      <a:pt x="29" y="74"/>
                      <a:pt x="23" y="68"/>
                    </a:cubicBezTo>
                    <a:cubicBezTo>
                      <a:pt x="17" y="62"/>
                      <a:pt x="14" y="55"/>
                      <a:pt x="14" y="46"/>
                    </a:cubicBezTo>
                    <a:cubicBezTo>
                      <a:pt x="14" y="37"/>
                      <a:pt x="17" y="30"/>
                      <a:pt x="23" y="24"/>
                    </a:cubicBezTo>
                    <a:cubicBezTo>
                      <a:pt x="29" y="18"/>
                      <a:pt x="37" y="15"/>
                      <a:pt x="45" y="15"/>
                    </a:cubicBezTo>
                    <a:cubicBezTo>
                      <a:pt x="45" y="10"/>
                      <a:pt x="45" y="10"/>
                      <a:pt x="45" y="10"/>
                    </a:cubicBezTo>
                    <a:close/>
                    <a:moveTo>
                      <a:pt x="45" y="92"/>
                    </a:moveTo>
                    <a:cubicBezTo>
                      <a:pt x="41" y="92"/>
                      <a:pt x="38" y="93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3" y="98"/>
                      <a:pt x="31" y="102"/>
                      <a:pt x="31" y="106"/>
                    </a:cubicBezTo>
                    <a:cubicBezTo>
                      <a:pt x="31" y="110"/>
                      <a:pt x="33" y="113"/>
                      <a:pt x="35" y="115"/>
                    </a:cubicBezTo>
                    <a:cubicBezTo>
                      <a:pt x="38" y="118"/>
                      <a:pt x="41" y="120"/>
                      <a:pt x="45" y="120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3" y="115"/>
                      <a:pt x="41" y="114"/>
                      <a:pt x="39" y="112"/>
                    </a:cubicBezTo>
                    <a:cubicBezTo>
                      <a:pt x="37" y="110"/>
                      <a:pt x="36" y="108"/>
                      <a:pt x="36" y="106"/>
                    </a:cubicBezTo>
                    <a:cubicBezTo>
                      <a:pt x="36" y="103"/>
                      <a:pt x="37" y="101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41" y="98"/>
                      <a:pt x="43" y="97"/>
                      <a:pt x="45" y="97"/>
                    </a:cubicBezTo>
                    <a:lnTo>
                      <a:pt x="45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4" name="Freeform 145"/>
              <p:cNvSpPr>
                <a:spLocks noEditPoints="1"/>
              </p:cNvSpPr>
              <p:nvPr/>
            </p:nvSpPr>
            <p:spPr bwMode="auto">
              <a:xfrm>
                <a:off x="9148763" y="1901825"/>
                <a:ext cx="114300" cy="112713"/>
              </a:xfrm>
              <a:custGeom>
                <a:avLst/>
                <a:gdLst>
                  <a:gd name="T0" fmla="*/ 25 w 51"/>
                  <a:gd name="T1" fmla="*/ 45 h 50"/>
                  <a:gd name="T2" fmla="*/ 40 w 51"/>
                  <a:gd name="T3" fmla="*/ 39 h 50"/>
                  <a:gd name="T4" fmla="*/ 40 w 51"/>
                  <a:gd name="T5" fmla="*/ 39 h 50"/>
                  <a:gd name="T6" fmla="*/ 46 w 51"/>
                  <a:gd name="T7" fmla="*/ 25 h 50"/>
                  <a:gd name="T8" fmla="*/ 40 w 51"/>
                  <a:gd name="T9" fmla="*/ 11 h 50"/>
                  <a:gd name="T10" fmla="*/ 40 w 51"/>
                  <a:gd name="T11" fmla="*/ 11 h 50"/>
                  <a:gd name="T12" fmla="*/ 25 w 51"/>
                  <a:gd name="T13" fmla="*/ 5 h 50"/>
                  <a:gd name="T14" fmla="*/ 25 w 51"/>
                  <a:gd name="T15" fmla="*/ 5 h 50"/>
                  <a:gd name="T16" fmla="*/ 25 w 51"/>
                  <a:gd name="T17" fmla="*/ 0 h 50"/>
                  <a:gd name="T18" fmla="*/ 25 w 51"/>
                  <a:gd name="T19" fmla="*/ 0 h 50"/>
                  <a:gd name="T20" fmla="*/ 43 w 51"/>
                  <a:gd name="T21" fmla="*/ 7 h 50"/>
                  <a:gd name="T22" fmla="*/ 43 w 51"/>
                  <a:gd name="T23" fmla="*/ 7 h 50"/>
                  <a:gd name="T24" fmla="*/ 43 w 51"/>
                  <a:gd name="T25" fmla="*/ 7 h 50"/>
                  <a:gd name="T26" fmla="*/ 51 w 51"/>
                  <a:gd name="T27" fmla="*/ 25 h 50"/>
                  <a:gd name="T28" fmla="*/ 43 w 51"/>
                  <a:gd name="T29" fmla="*/ 43 h 50"/>
                  <a:gd name="T30" fmla="*/ 43 w 51"/>
                  <a:gd name="T31" fmla="*/ 43 h 50"/>
                  <a:gd name="T32" fmla="*/ 43 w 51"/>
                  <a:gd name="T33" fmla="*/ 43 h 50"/>
                  <a:gd name="T34" fmla="*/ 25 w 51"/>
                  <a:gd name="T35" fmla="*/ 50 h 50"/>
                  <a:gd name="T36" fmla="*/ 25 w 51"/>
                  <a:gd name="T37" fmla="*/ 50 h 50"/>
                  <a:gd name="T38" fmla="*/ 25 w 51"/>
                  <a:gd name="T39" fmla="*/ 45 h 50"/>
                  <a:gd name="T40" fmla="*/ 25 w 51"/>
                  <a:gd name="T41" fmla="*/ 5 h 50"/>
                  <a:gd name="T42" fmla="*/ 11 w 51"/>
                  <a:gd name="T43" fmla="*/ 11 h 50"/>
                  <a:gd name="T44" fmla="*/ 11 w 51"/>
                  <a:gd name="T45" fmla="*/ 11 h 50"/>
                  <a:gd name="T46" fmla="*/ 5 w 51"/>
                  <a:gd name="T47" fmla="*/ 25 h 50"/>
                  <a:gd name="T48" fmla="*/ 11 w 51"/>
                  <a:gd name="T49" fmla="*/ 39 h 50"/>
                  <a:gd name="T50" fmla="*/ 25 w 51"/>
                  <a:gd name="T51" fmla="*/ 45 h 50"/>
                  <a:gd name="T52" fmla="*/ 25 w 51"/>
                  <a:gd name="T53" fmla="*/ 50 h 50"/>
                  <a:gd name="T54" fmla="*/ 7 w 51"/>
                  <a:gd name="T55" fmla="*/ 43 h 50"/>
                  <a:gd name="T56" fmla="*/ 0 w 51"/>
                  <a:gd name="T57" fmla="*/ 25 h 50"/>
                  <a:gd name="T58" fmla="*/ 7 w 51"/>
                  <a:gd name="T59" fmla="*/ 7 h 50"/>
                  <a:gd name="T60" fmla="*/ 7 w 51"/>
                  <a:gd name="T61" fmla="*/ 7 h 50"/>
                  <a:gd name="T62" fmla="*/ 25 w 51"/>
                  <a:gd name="T63" fmla="*/ 0 h 50"/>
                  <a:gd name="T64" fmla="*/ 25 w 51"/>
                  <a:gd name="T65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1" h="50">
                    <a:moveTo>
                      <a:pt x="25" y="45"/>
                    </a:moveTo>
                    <a:cubicBezTo>
                      <a:pt x="31" y="45"/>
                      <a:pt x="36" y="43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3" y="36"/>
                      <a:pt x="46" y="31"/>
                      <a:pt x="46" y="25"/>
                    </a:cubicBezTo>
                    <a:cubicBezTo>
                      <a:pt x="46" y="19"/>
                      <a:pt x="43" y="14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6" y="7"/>
                      <a:pt x="31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9" y="3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8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39" y="47"/>
                      <a:pt x="32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45"/>
                      <a:pt x="25" y="45"/>
                      <a:pt x="25" y="45"/>
                    </a:cubicBezTo>
                    <a:close/>
                    <a:moveTo>
                      <a:pt x="25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31"/>
                      <a:pt x="7" y="36"/>
                      <a:pt x="11" y="39"/>
                    </a:cubicBezTo>
                    <a:cubicBezTo>
                      <a:pt x="15" y="43"/>
                      <a:pt x="20" y="45"/>
                      <a:pt x="25" y="45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8" y="50"/>
                      <a:pt x="12" y="47"/>
                      <a:pt x="7" y="43"/>
                    </a:cubicBezTo>
                    <a:cubicBezTo>
                      <a:pt x="3" y="38"/>
                      <a:pt x="0" y="32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2" y="3"/>
                      <a:pt x="18" y="0"/>
                      <a:pt x="25" y="0"/>
                    </a:cubicBezTo>
                    <a:lnTo>
                      <a:pt x="2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5" name="Freeform 146"/>
              <p:cNvSpPr>
                <a:spLocks noEditPoints="1"/>
              </p:cNvSpPr>
              <p:nvPr/>
            </p:nvSpPr>
            <p:spPr bwMode="auto">
              <a:xfrm>
                <a:off x="5981701" y="484188"/>
                <a:ext cx="363538" cy="341313"/>
              </a:xfrm>
              <a:custGeom>
                <a:avLst/>
                <a:gdLst>
                  <a:gd name="T0" fmla="*/ 146 w 161"/>
                  <a:gd name="T1" fmla="*/ 137 h 151"/>
                  <a:gd name="T2" fmla="*/ 139 w 161"/>
                  <a:gd name="T3" fmla="*/ 28 h 151"/>
                  <a:gd name="T4" fmla="*/ 161 w 161"/>
                  <a:gd name="T5" fmla="*/ 137 h 151"/>
                  <a:gd name="T6" fmla="*/ 149 w 161"/>
                  <a:gd name="T7" fmla="*/ 151 h 151"/>
                  <a:gd name="T8" fmla="*/ 147 w 161"/>
                  <a:gd name="T9" fmla="*/ 89 h 151"/>
                  <a:gd name="T10" fmla="*/ 147 w 161"/>
                  <a:gd name="T11" fmla="*/ 73 h 151"/>
                  <a:gd name="T12" fmla="*/ 143 w 161"/>
                  <a:gd name="T13" fmla="*/ 77 h 151"/>
                  <a:gd name="T14" fmla="*/ 143 w 161"/>
                  <a:gd name="T15" fmla="*/ 86 h 151"/>
                  <a:gd name="T16" fmla="*/ 139 w 161"/>
                  <a:gd name="T17" fmla="*/ 63 h 151"/>
                  <a:gd name="T18" fmla="*/ 139 w 161"/>
                  <a:gd name="T19" fmla="*/ 40 h 151"/>
                  <a:gd name="T20" fmla="*/ 143 w 161"/>
                  <a:gd name="T21" fmla="*/ 56 h 151"/>
                  <a:gd name="T22" fmla="*/ 132 w 161"/>
                  <a:gd name="T23" fmla="*/ 137 h 151"/>
                  <a:gd name="T24" fmla="*/ 139 w 161"/>
                  <a:gd name="T25" fmla="*/ 151 h 151"/>
                  <a:gd name="T26" fmla="*/ 130 w 161"/>
                  <a:gd name="T27" fmla="*/ 28 h 151"/>
                  <a:gd name="T28" fmla="*/ 139 w 161"/>
                  <a:gd name="T29" fmla="*/ 40 h 151"/>
                  <a:gd name="T30" fmla="*/ 134 w 161"/>
                  <a:gd name="T31" fmla="*/ 56 h 151"/>
                  <a:gd name="T32" fmla="*/ 130 w 161"/>
                  <a:gd name="T33" fmla="*/ 59 h 151"/>
                  <a:gd name="T34" fmla="*/ 139 w 161"/>
                  <a:gd name="T35" fmla="*/ 70 h 151"/>
                  <a:gd name="T36" fmla="*/ 134 w 161"/>
                  <a:gd name="T37" fmla="*/ 86 h 151"/>
                  <a:gd name="T38" fmla="*/ 131 w 161"/>
                  <a:gd name="T39" fmla="*/ 89 h 151"/>
                  <a:gd name="T40" fmla="*/ 130 w 161"/>
                  <a:gd name="T41" fmla="*/ 89 h 151"/>
                  <a:gd name="T42" fmla="*/ 130 w 161"/>
                  <a:gd name="T43" fmla="*/ 87 h 151"/>
                  <a:gd name="T44" fmla="*/ 81 w 161"/>
                  <a:gd name="T45" fmla="*/ 135 h 151"/>
                  <a:gd name="T46" fmla="*/ 129 w 161"/>
                  <a:gd name="T47" fmla="*/ 151 h 151"/>
                  <a:gd name="T48" fmla="*/ 81 w 161"/>
                  <a:gd name="T49" fmla="*/ 135 h 151"/>
                  <a:gd name="T50" fmla="*/ 130 w 161"/>
                  <a:gd name="T51" fmla="*/ 23 h 151"/>
                  <a:gd name="T52" fmla="*/ 127 w 161"/>
                  <a:gd name="T53" fmla="*/ 52 h 151"/>
                  <a:gd name="T54" fmla="*/ 130 w 161"/>
                  <a:gd name="T55" fmla="*/ 89 h 151"/>
                  <a:gd name="T56" fmla="*/ 81 w 161"/>
                  <a:gd name="T57" fmla="*/ 126 h 151"/>
                  <a:gd name="T58" fmla="*/ 81 w 161"/>
                  <a:gd name="T59" fmla="*/ 42 h 151"/>
                  <a:gd name="T60" fmla="*/ 117 w 161"/>
                  <a:gd name="T61" fmla="*/ 123 h 151"/>
                  <a:gd name="T62" fmla="*/ 63 w 161"/>
                  <a:gd name="T63" fmla="*/ 6 h 151"/>
                  <a:gd name="T64" fmla="*/ 6 w 161"/>
                  <a:gd name="T65" fmla="*/ 10 h 151"/>
                  <a:gd name="T66" fmla="*/ 24 w 161"/>
                  <a:gd name="T67" fmla="*/ 24 h 151"/>
                  <a:gd name="T68" fmla="*/ 8 w 161"/>
                  <a:gd name="T69" fmla="*/ 28 h 151"/>
                  <a:gd name="T70" fmla="*/ 19 w 161"/>
                  <a:gd name="T71" fmla="*/ 138 h 151"/>
                  <a:gd name="T72" fmla="*/ 33 w 161"/>
                  <a:gd name="T73" fmla="*/ 137 h 151"/>
                  <a:gd name="T74" fmla="*/ 38 w 161"/>
                  <a:gd name="T75" fmla="*/ 140 h 151"/>
                  <a:gd name="T76" fmla="*/ 14 w 161"/>
                  <a:gd name="T77" fmla="*/ 149 h 151"/>
                  <a:gd name="T78" fmla="*/ 3 w 161"/>
                  <a:gd name="T79" fmla="*/ 26 h 151"/>
                  <a:gd name="T80" fmla="*/ 0 w 161"/>
                  <a:gd name="T81" fmla="*/ 9 h 151"/>
                  <a:gd name="T82" fmla="*/ 62 w 161"/>
                  <a:gd name="T83" fmla="*/ 1 h 151"/>
                  <a:gd name="T84" fmla="*/ 71 w 161"/>
                  <a:gd name="T85" fmla="*/ 9 h 151"/>
                  <a:gd name="T86" fmla="*/ 81 w 161"/>
                  <a:gd name="T87" fmla="*/ 23 h 151"/>
                  <a:gd name="T88" fmla="*/ 48 w 161"/>
                  <a:gd name="T89" fmla="*/ 24 h 151"/>
                  <a:gd name="T90" fmla="*/ 81 w 161"/>
                  <a:gd name="T91" fmla="*/ 37 h 151"/>
                  <a:gd name="T92" fmla="*/ 20 w 161"/>
                  <a:gd name="T93" fmla="*/ 126 h 151"/>
                  <a:gd name="T94" fmla="*/ 22 w 161"/>
                  <a:gd name="T95" fmla="*/ 4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1" h="151">
                    <a:moveTo>
                      <a:pt x="139" y="147"/>
                    </a:move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6" y="138"/>
                      <a:pt x="146" y="138"/>
                      <a:pt x="146" y="138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6" y="136"/>
                      <a:pt x="147" y="135"/>
                      <a:pt x="149" y="135"/>
                    </a:cubicBezTo>
                    <a:cubicBezTo>
                      <a:pt x="156" y="135"/>
                      <a:pt x="156" y="135"/>
                      <a:pt x="156" y="135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39" y="28"/>
                      <a:pt x="139" y="28"/>
                      <a:pt x="139" y="28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60" y="23"/>
                      <a:pt x="161" y="24"/>
                      <a:pt x="161" y="26"/>
                    </a:cubicBezTo>
                    <a:cubicBezTo>
                      <a:pt x="161" y="137"/>
                      <a:pt x="161" y="137"/>
                      <a:pt x="161" y="137"/>
                    </a:cubicBezTo>
                    <a:cubicBezTo>
                      <a:pt x="161" y="138"/>
                      <a:pt x="160" y="140"/>
                      <a:pt x="159" y="140"/>
                    </a:cubicBezTo>
                    <a:cubicBezTo>
                      <a:pt x="151" y="140"/>
                      <a:pt x="151" y="140"/>
                      <a:pt x="151" y="140"/>
                    </a:cubicBezTo>
                    <a:cubicBezTo>
                      <a:pt x="151" y="149"/>
                      <a:pt x="151" y="149"/>
                      <a:pt x="151" y="149"/>
                    </a:cubicBezTo>
                    <a:cubicBezTo>
                      <a:pt x="151" y="150"/>
                      <a:pt x="150" y="151"/>
                      <a:pt x="149" y="151"/>
                    </a:cubicBezTo>
                    <a:cubicBezTo>
                      <a:pt x="139" y="151"/>
                      <a:pt x="139" y="151"/>
                      <a:pt x="139" y="151"/>
                    </a:cubicBezTo>
                    <a:cubicBezTo>
                      <a:pt x="139" y="147"/>
                      <a:pt x="139" y="147"/>
                      <a:pt x="139" y="147"/>
                    </a:cubicBezTo>
                    <a:close/>
                    <a:moveTo>
                      <a:pt x="139" y="93"/>
                    </a:moveTo>
                    <a:cubicBezTo>
                      <a:pt x="142" y="93"/>
                      <a:pt x="145" y="92"/>
                      <a:pt x="147" y="89"/>
                    </a:cubicBezTo>
                    <a:cubicBezTo>
                      <a:pt x="147" y="89"/>
                      <a:pt x="147" y="89"/>
                      <a:pt x="147" y="89"/>
                    </a:cubicBezTo>
                    <a:cubicBezTo>
                      <a:pt x="149" y="87"/>
                      <a:pt x="150" y="85"/>
                      <a:pt x="150" y="81"/>
                    </a:cubicBezTo>
                    <a:cubicBezTo>
                      <a:pt x="150" y="78"/>
                      <a:pt x="149" y="75"/>
                      <a:pt x="147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145" y="71"/>
                      <a:pt x="142" y="70"/>
                      <a:pt x="139" y="70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40" y="75"/>
                      <a:pt x="142" y="76"/>
                      <a:pt x="143" y="77"/>
                    </a:cubicBezTo>
                    <a:cubicBezTo>
                      <a:pt x="143" y="77"/>
                      <a:pt x="143" y="77"/>
                      <a:pt x="143" y="77"/>
                    </a:cubicBezTo>
                    <a:cubicBezTo>
                      <a:pt x="143" y="77"/>
                      <a:pt x="143" y="77"/>
                      <a:pt x="143" y="77"/>
                    </a:cubicBezTo>
                    <a:cubicBezTo>
                      <a:pt x="144" y="78"/>
                      <a:pt x="145" y="80"/>
                      <a:pt x="145" y="81"/>
                    </a:cubicBezTo>
                    <a:cubicBezTo>
                      <a:pt x="145" y="83"/>
                      <a:pt x="145" y="85"/>
                      <a:pt x="143" y="86"/>
                    </a:cubicBezTo>
                    <a:cubicBezTo>
                      <a:pt x="143" y="86"/>
                      <a:pt x="143" y="86"/>
                      <a:pt x="143" y="86"/>
                    </a:cubicBezTo>
                    <a:cubicBezTo>
                      <a:pt x="143" y="86"/>
                      <a:pt x="143" y="86"/>
                      <a:pt x="143" y="86"/>
                    </a:cubicBezTo>
                    <a:cubicBezTo>
                      <a:pt x="142" y="87"/>
                      <a:pt x="140" y="88"/>
                      <a:pt x="139" y="88"/>
                    </a:cubicBezTo>
                    <a:cubicBezTo>
                      <a:pt x="139" y="93"/>
                      <a:pt x="139" y="93"/>
                      <a:pt x="139" y="93"/>
                    </a:cubicBezTo>
                    <a:close/>
                    <a:moveTo>
                      <a:pt x="139" y="63"/>
                    </a:moveTo>
                    <a:cubicBezTo>
                      <a:pt x="142" y="63"/>
                      <a:pt x="145" y="62"/>
                      <a:pt x="147" y="60"/>
                    </a:cubicBezTo>
                    <a:cubicBezTo>
                      <a:pt x="149" y="58"/>
                      <a:pt x="150" y="55"/>
                      <a:pt x="150" y="52"/>
                    </a:cubicBezTo>
                    <a:cubicBezTo>
                      <a:pt x="150" y="48"/>
                      <a:pt x="149" y="46"/>
                      <a:pt x="147" y="43"/>
                    </a:cubicBezTo>
                    <a:cubicBezTo>
                      <a:pt x="145" y="41"/>
                      <a:pt x="142" y="40"/>
                      <a:pt x="139" y="40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5"/>
                      <a:pt x="142" y="46"/>
                      <a:pt x="143" y="47"/>
                    </a:cubicBezTo>
                    <a:cubicBezTo>
                      <a:pt x="144" y="48"/>
                      <a:pt x="145" y="50"/>
                      <a:pt x="145" y="52"/>
                    </a:cubicBezTo>
                    <a:cubicBezTo>
                      <a:pt x="145" y="53"/>
                      <a:pt x="144" y="55"/>
                      <a:pt x="143" y="56"/>
                    </a:cubicBezTo>
                    <a:cubicBezTo>
                      <a:pt x="142" y="57"/>
                      <a:pt x="140" y="58"/>
                      <a:pt x="139" y="58"/>
                    </a:cubicBezTo>
                    <a:lnTo>
                      <a:pt x="139" y="63"/>
                    </a:lnTo>
                    <a:close/>
                    <a:moveTo>
                      <a:pt x="130" y="135"/>
                    </a:moveTo>
                    <a:cubicBezTo>
                      <a:pt x="131" y="135"/>
                      <a:pt x="132" y="136"/>
                      <a:pt x="132" y="137"/>
                    </a:cubicBezTo>
                    <a:cubicBezTo>
                      <a:pt x="132" y="138"/>
                      <a:pt x="132" y="138"/>
                      <a:pt x="132" y="138"/>
                    </a:cubicBezTo>
                    <a:cubicBezTo>
                      <a:pt x="132" y="147"/>
                      <a:pt x="132" y="147"/>
                      <a:pt x="132" y="147"/>
                    </a:cubicBezTo>
                    <a:cubicBezTo>
                      <a:pt x="139" y="147"/>
                      <a:pt x="139" y="147"/>
                      <a:pt x="139" y="147"/>
                    </a:cubicBezTo>
                    <a:cubicBezTo>
                      <a:pt x="139" y="151"/>
                      <a:pt x="139" y="151"/>
                      <a:pt x="139" y="151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30" y="135"/>
                      <a:pt x="130" y="135"/>
                      <a:pt x="130" y="135"/>
                    </a:cubicBezTo>
                    <a:close/>
                    <a:moveTo>
                      <a:pt x="139" y="28"/>
                    </a:moveTo>
                    <a:cubicBezTo>
                      <a:pt x="130" y="28"/>
                      <a:pt x="130" y="28"/>
                      <a:pt x="130" y="28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39" y="28"/>
                      <a:pt x="139" y="28"/>
                      <a:pt x="139" y="28"/>
                    </a:cubicBezTo>
                    <a:close/>
                    <a:moveTo>
                      <a:pt x="139" y="40"/>
                    </a:moveTo>
                    <a:cubicBezTo>
                      <a:pt x="139" y="45"/>
                      <a:pt x="139" y="45"/>
                      <a:pt x="139" y="45"/>
                    </a:cubicBezTo>
                    <a:cubicBezTo>
                      <a:pt x="137" y="45"/>
                      <a:pt x="135" y="46"/>
                      <a:pt x="134" y="47"/>
                    </a:cubicBezTo>
                    <a:cubicBezTo>
                      <a:pt x="133" y="48"/>
                      <a:pt x="132" y="50"/>
                      <a:pt x="132" y="52"/>
                    </a:cubicBezTo>
                    <a:cubicBezTo>
                      <a:pt x="132" y="53"/>
                      <a:pt x="133" y="55"/>
                      <a:pt x="134" y="56"/>
                    </a:cubicBezTo>
                    <a:cubicBezTo>
                      <a:pt x="135" y="57"/>
                      <a:pt x="137" y="58"/>
                      <a:pt x="139" y="58"/>
                    </a:cubicBezTo>
                    <a:cubicBezTo>
                      <a:pt x="139" y="63"/>
                      <a:pt x="139" y="63"/>
                      <a:pt x="139" y="63"/>
                    </a:cubicBezTo>
                    <a:cubicBezTo>
                      <a:pt x="135" y="63"/>
                      <a:pt x="133" y="62"/>
                      <a:pt x="131" y="60"/>
                    </a:cubicBezTo>
                    <a:cubicBezTo>
                      <a:pt x="130" y="59"/>
                      <a:pt x="130" y="59"/>
                      <a:pt x="130" y="59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1" y="43"/>
                    </a:cubicBezTo>
                    <a:cubicBezTo>
                      <a:pt x="133" y="41"/>
                      <a:pt x="135" y="40"/>
                      <a:pt x="139" y="40"/>
                    </a:cubicBezTo>
                    <a:close/>
                    <a:moveTo>
                      <a:pt x="139" y="70"/>
                    </a:moveTo>
                    <a:cubicBezTo>
                      <a:pt x="139" y="75"/>
                      <a:pt x="139" y="75"/>
                      <a:pt x="139" y="75"/>
                    </a:cubicBezTo>
                    <a:cubicBezTo>
                      <a:pt x="137" y="75"/>
                      <a:pt x="135" y="76"/>
                      <a:pt x="134" y="77"/>
                    </a:cubicBezTo>
                    <a:cubicBezTo>
                      <a:pt x="133" y="78"/>
                      <a:pt x="132" y="80"/>
                      <a:pt x="132" y="81"/>
                    </a:cubicBezTo>
                    <a:cubicBezTo>
                      <a:pt x="132" y="83"/>
                      <a:pt x="133" y="85"/>
                      <a:pt x="134" y="86"/>
                    </a:cubicBezTo>
                    <a:cubicBezTo>
                      <a:pt x="134" y="86"/>
                      <a:pt x="134" y="86"/>
                      <a:pt x="134" y="86"/>
                    </a:cubicBezTo>
                    <a:cubicBezTo>
                      <a:pt x="135" y="87"/>
                      <a:pt x="137" y="88"/>
                      <a:pt x="139" y="88"/>
                    </a:cubicBezTo>
                    <a:cubicBezTo>
                      <a:pt x="139" y="93"/>
                      <a:pt x="139" y="93"/>
                      <a:pt x="139" y="93"/>
                    </a:cubicBezTo>
                    <a:cubicBezTo>
                      <a:pt x="135" y="93"/>
                      <a:pt x="133" y="92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30" y="89"/>
                      <a:pt x="130" y="89"/>
                      <a:pt x="131" y="89"/>
                    </a:cubicBezTo>
                    <a:cubicBezTo>
                      <a:pt x="131" y="86"/>
                      <a:pt x="131" y="86"/>
                      <a:pt x="131" y="86"/>
                    </a:cubicBezTo>
                    <a:cubicBezTo>
                      <a:pt x="130" y="86"/>
                      <a:pt x="130" y="86"/>
                      <a:pt x="130" y="87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30" y="74"/>
                      <a:pt x="130" y="73"/>
                      <a:pt x="131" y="73"/>
                    </a:cubicBezTo>
                    <a:cubicBezTo>
                      <a:pt x="133" y="71"/>
                      <a:pt x="135" y="70"/>
                      <a:pt x="139" y="70"/>
                    </a:cubicBezTo>
                    <a:close/>
                    <a:moveTo>
                      <a:pt x="81" y="135"/>
                    </a:moveTo>
                    <a:cubicBezTo>
                      <a:pt x="129" y="135"/>
                      <a:pt x="129" y="135"/>
                      <a:pt x="129" y="135"/>
                    </a:cubicBezTo>
                    <a:cubicBezTo>
                      <a:pt x="130" y="135"/>
                      <a:pt x="130" y="135"/>
                      <a:pt x="130" y="135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29" y="151"/>
                      <a:pt x="129" y="151"/>
                      <a:pt x="129" y="151"/>
                    </a:cubicBezTo>
                    <a:cubicBezTo>
                      <a:pt x="128" y="151"/>
                      <a:pt x="127" y="150"/>
                      <a:pt x="127" y="14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81" y="135"/>
                      <a:pt x="81" y="135"/>
                      <a:pt x="81" y="135"/>
                    </a:cubicBezTo>
                    <a:close/>
                    <a:moveTo>
                      <a:pt x="130" y="28"/>
                    </a:move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0" y="28"/>
                      <a:pt x="130" y="28"/>
                      <a:pt x="130" y="28"/>
                    </a:cubicBezTo>
                    <a:close/>
                    <a:moveTo>
                      <a:pt x="130" y="44"/>
                    </a:moveTo>
                    <a:cubicBezTo>
                      <a:pt x="130" y="59"/>
                      <a:pt x="130" y="59"/>
                      <a:pt x="130" y="59"/>
                    </a:cubicBezTo>
                    <a:cubicBezTo>
                      <a:pt x="128" y="57"/>
                      <a:pt x="127" y="54"/>
                      <a:pt x="127" y="52"/>
                    </a:cubicBezTo>
                    <a:cubicBezTo>
                      <a:pt x="127" y="49"/>
                      <a:pt x="128" y="46"/>
                      <a:pt x="130" y="44"/>
                    </a:cubicBezTo>
                    <a:close/>
                    <a:moveTo>
                      <a:pt x="130" y="74"/>
                    </a:moveTo>
                    <a:cubicBezTo>
                      <a:pt x="130" y="87"/>
                      <a:pt x="130" y="87"/>
                      <a:pt x="130" y="87"/>
                    </a:cubicBezTo>
                    <a:cubicBezTo>
                      <a:pt x="130" y="87"/>
                      <a:pt x="130" y="88"/>
                      <a:pt x="130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28" y="87"/>
                      <a:pt x="127" y="84"/>
                      <a:pt x="127" y="81"/>
                    </a:cubicBezTo>
                    <a:cubicBezTo>
                      <a:pt x="127" y="78"/>
                      <a:pt x="128" y="76"/>
                      <a:pt x="130" y="74"/>
                    </a:cubicBezTo>
                    <a:close/>
                    <a:moveTo>
                      <a:pt x="81" y="126"/>
                    </a:moveTo>
                    <a:cubicBezTo>
                      <a:pt x="81" y="121"/>
                      <a:pt x="81" y="121"/>
                      <a:pt x="81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42"/>
                      <a:pt x="112" y="42"/>
                      <a:pt x="112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6" y="37"/>
                      <a:pt x="117" y="38"/>
                      <a:pt x="117" y="40"/>
                    </a:cubicBezTo>
                    <a:cubicBezTo>
                      <a:pt x="117" y="123"/>
                      <a:pt x="117" y="123"/>
                      <a:pt x="117" y="123"/>
                    </a:cubicBezTo>
                    <a:cubicBezTo>
                      <a:pt x="117" y="124"/>
                      <a:pt x="116" y="126"/>
                      <a:pt x="115" y="126"/>
                    </a:cubicBezTo>
                    <a:lnTo>
                      <a:pt x="81" y="126"/>
                    </a:lnTo>
                    <a:close/>
                    <a:moveTo>
                      <a:pt x="66" y="10"/>
                    </a:moveTo>
                    <a:cubicBezTo>
                      <a:pt x="63" y="6"/>
                      <a:pt x="63" y="6"/>
                      <a:pt x="63" y="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6" y="26"/>
                      <a:pt x="35" y="26"/>
                      <a:pt x="34" y="2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5"/>
                      <a:pt x="25" y="26"/>
                      <a:pt x="24" y="27"/>
                    </a:cubicBezTo>
                    <a:cubicBezTo>
                      <a:pt x="24" y="28"/>
                      <a:pt x="23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135"/>
                      <a:pt x="8" y="135"/>
                      <a:pt x="8" y="135"/>
                    </a:cubicBezTo>
                    <a:cubicBezTo>
                      <a:pt x="16" y="135"/>
                      <a:pt x="16" y="135"/>
                      <a:pt x="16" y="135"/>
                    </a:cubicBezTo>
                    <a:cubicBezTo>
                      <a:pt x="18" y="135"/>
                      <a:pt x="19" y="136"/>
                      <a:pt x="19" y="137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9" y="147"/>
                      <a:pt x="19" y="147"/>
                      <a:pt x="19" y="147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6"/>
                      <a:pt x="34" y="135"/>
                      <a:pt x="36" y="135"/>
                    </a:cubicBezTo>
                    <a:cubicBezTo>
                      <a:pt x="81" y="135"/>
                      <a:pt x="81" y="135"/>
                      <a:pt x="81" y="135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38" y="140"/>
                      <a:pt x="38" y="140"/>
                      <a:pt x="38" y="140"/>
                    </a:cubicBezTo>
                    <a:cubicBezTo>
                      <a:pt x="38" y="149"/>
                      <a:pt x="38" y="149"/>
                      <a:pt x="38" y="149"/>
                    </a:cubicBezTo>
                    <a:cubicBezTo>
                      <a:pt x="38" y="150"/>
                      <a:pt x="37" y="151"/>
                      <a:pt x="36" y="151"/>
                    </a:cubicBezTo>
                    <a:cubicBezTo>
                      <a:pt x="16" y="151"/>
                      <a:pt x="16" y="151"/>
                      <a:pt x="16" y="151"/>
                    </a:cubicBezTo>
                    <a:cubicBezTo>
                      <a:pt x="15" y="151"/>
                      <a:pt x="14" y="150"/>
                      <a:pt x="14" y="149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4" y="140"/>
                      <a:pt x="3" y="138"/>
                      <a:pt x="3" y="13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4"/>
                      <a:pt x="4" y="23"/>
                      <a:pt x="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0"/>
                      <a:pt x="0" y="9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10" y="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3" y="0"/>
                      <a:pt x="64" y="0"/>
                      <a:pt x="65" y="1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2" y="10"/>
                      <a:pt x="72" y="11"/>
                      <a:pt x="71" y="12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8" y="28"/>
                      <a:pt x="47" y="27"/>
                      <a:pt x="47" y="26"/>
                    </a:cubicBezTo>
                    <a:cubicBezTo>
                      <a:pt x="47" y="25"/>
                      <a:pt x="47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66" y="10"/>
                      <a:pt x="66" y="10"/>
                      <a:pt x="66" y="10"/>
                    </a:cubicBezTo>
                    <a:close/>
                    <a:moveTo>
                      <a:pt x="81" y="37"/>
                    </a:moveTo>
                    <a:cubicBezTo>
                      <a:pt x="20" y="37"/>
                      <a:pt x="20" y="37"/>
                      <a:pt x="20" y="37"/>
                    </a:cubicBezTo>
                    <a:cubicBezTo>
                      <a:pt x="19" y="37"/>
                      <a:pt x="18" y="38"/>
                      <a:pt x="18" y="40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8" y="124"/>
                      <a:pt x="19" y="126"/>
                      <a:pt x="20" y="126"/>
                    </a:cubicBezTo>
                    <a:cubicBezTo>
                      <a:pt x="81" y="126"/>
                      <a:pt x="81" y="126"/>
                      <a:pt x="81" y="126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81" y="42"/>
                      <a:pt x="81" y="42"/>
                      <a:pt x="81" y="42"/>
                    </a:cubicBezTo>
                    <a:lnTo>
                      <a:pt x="8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6" name="Freeform 147"/>
              <p:cNvSpPr>
                <a:spLocks noEditPoints="1"/>
              </p:cNvSpPr>
              <p:nvPr/>
            </p:nvSpPr>
            <p:spPr bwMode="auto">
              <a:xfrm>
                <a:off x="8007351" y="793750"/>
                <a:ext cx="49213" cy="47625"/>
              </a:xfrm>
              <a:custGeom>
                <a:avLst/>
                <a:gdLst>
                  <a:gd name="T0" fmla="*/ 11 w 22"/>
                  <a:gd name="T1" fmla="*/ 2 h 21"/>
                  <a:gd name="T2" fmla="*/ 21 w 22"/>
                  <a:gd name="T3" fmla="*/ 7 h 21"/>
                  <a:gd name="T4" fmla="*/ 22 w 22"/>
                  <a:gd name="T5" fmla="*/ 10 h 21"/>
                  <a:gd name="T6" fmla="*/ 17 w 22"/>
                  <a:gd name="T7" fmla="*/ 19 h 21"/>
                  <a:gd name="T8" fmla="*/ 16 w 22"/>
                  <a:gd name="T9" fmla="*/ 20 h 21"/>
                  <a:gd name="T10" fmla="*/ 13 w 22"/>
                  <a:gd name="T11" fmla="*/ 20 h 21"/>
                  <a:gd name="T12" fmla="*/ 11 w 22"/>
                  <a:gd name="T13" fmla="*/ 19 h 21"/>
                  <a:gd name="T14" fmla="*/ 11 w 22"/>
                  <a:gd name="T15" fmla="*/ 13 h 21"/>
                  <a:gd name="T16" fmla="*/ 12 w 22"/>
                  <a:gd name="T17" fmla="*/ 14 h 21"/>
                  <a:gd name="T18" fmla="*/ 14 w 22"/>
                  <a:gd name="T19" fmla="*/ 15 h 21"/>
                  <a:gd name="T20" fmla="*/ 16 w 22"/>
                  <a:gd name="T21" fmla="*/ 10 h 21"/>
                  <a:gd name="T22" fmla="*/ 11 w 22"/>
                  <a:gd name="T23" fmla="*/ 7 h 21"/>
                  <a:gd name="T24" fmla="*/ 11 w 22"/>
                  <a:gd name="T25" fmla="*/ 2 h 21"/>
                  <a:gd name="T26" fmla="*/ 3 w 22"/>
                  <a:gd name="T27" fmla="*/ 14 h 21"/>
                  <a:gd name="T28" fmla="*/ 2 w 22"/>
                  <a:gd name="T29" fmla="*/ 14 h 21"/>
                  <a:gd name="T30" fmla="*/ 2 w 22"/>
                  <a:gd name="T31" fmla="*/ 14 h 21"/>
                  <a:gd name="T32" fmla="*/ 1 w 22"/>
                  <a:gd name="T33" fmla="*/ 13 h 21"/>
                  <a:gd name="T34" fmla="*/ 0 w 22"/>
                  <a:gd name="T35" fmla="*/ 10 h 21"/>
                  <a:gd name="T36" fmla="*/ 5 w 22"/>
                  <a:gd name="T37" fmla="*/ 1 h 21"/>
                  <a:gd name="T38" fmla="*/ 8 w 22"/>
                  <a:gd name="T39" fmla="*/ 0 h 21"/>
                  <a:gd name="T40" fmla="*/ 11 w 22"/>
                  <a:gd name="T41" fmla="*/ 2 h 21"/>
                  <a:gd name="T42" fmla="*/ 11 w 22"/>
                  <a:gd name="T43" fmla="*/ 7 h 21"/>
                  <a:gd name="T44" fmla="*/ 8 w 22"/>
                  <a:gd name="T45" fmla="*/ 6 h 21"/>
                  <a:gd name="T46" fmla="*/ 6 w 22"/>
                  <a:gd name="T47" fmla="*/ 10 h 21"/>
                  <a:gd name="T48" fmla="*/ 7 w 22"/>
                  <a:gd name="T49" fmla="*/ 11 h 21"/>
                  <a:gd name="T50" fmla="*/ 7 w 22"/>
                  <a:gd name="T51" fmla="*/ 11 h 21"/>
                  <a:gd name="T52" fmla="*/ 7 w 22"/>
                  <a:gd name="T53" fmla="*/ 11 h 21"/>
                  <a:gd name="T54" fmla="*/ 11 w 22"/>
                  <a:gd name="T55" fmla="*/ 13 h 21"/>
                  <a:gd name="T56" fmla="*/ 11 w 22"/>
                  <a:gd name="T57" fmla="*/ 19 h 21"/>
                  <a:gd name="T58" fmla="*/ 9 w 22"/>
                  <a:gd name="T59" fmla="*/ 18 h 21"/>
                  <a:gd name="T60" fmla="*/ 5 w 22"/>
                  <a:gd name="T61" fmla="*/ 15 h 21"/>
                  <a:gd name="T62" fmla="*/ 3 w 22"/>
                  <a:gd name="T63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" h="21">
                    <a:moveTo>
                      <a:pt x="11" y="2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2" y="8"/>
                      <a:pt x="22" y="9"/>
                      <a:pt x="22" y="1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6" y="21"/>
                      <a:pt x="14" y="21"/>
                      <a:pt x="13" y="20"/>
                    </a:cubicBezTo>
                    <a:cubicBezTo>
                      <a:pt x="12" y="20"/>
                      <a:pt x="12" y="19"/>
                      <a:pt x="11" y="19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3" y="14"/>
                      <a:pt x="14" y="1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11" y="2"/>
                    </a:lnTo>
                    <a:close/>
                    <a:moveTo>
                      <a:pt x="3" y="14"/>
                    </a:moveTo>
                    <a:cubicBezTo>
                      <a:pt x="3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2"/>
                      <a:pt x="10" y="12"/>
                      <a:pt x="11" y="13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8"/>
                      <a:pt x="10" y="18"/>
                      <a:pt x="9" y="18"/>
                    </a:cubicBezTo>
                    <a:cubicBezTo>
                      <a:pt x="8" y="17"/>
                      <a:pt x="6" y="16"/>
                      <a:pt x="5" y="15"/>
                    </a:cubicBezTo>
                    <a:cubicBezTo>
                      <a:pt x="4" y="15"/>
                      <a:pt x="4" y="15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7" name="Freeform 148"/>
              <p:cNvSpPr>
                <a:spLocks noEditPoints="1"/>
              </p:cNvSpPr>
              <p:nvPr/>
            </p:nvSpPr>
            <p:spPr bwMode="auto">
              <a:xfrm>
                <a:off x="7745413" y="1003300"/>
                <a:ext cx="195263" cy="153988"/>
              </a:xfrm>
              <a:custGeom>
                <a:avLst/>
                <a:gdLst>
                  <a:gd name="T0" fmla="*/ 82 w 87"/>
                  <a:gd name="T1" fmla="*/ 11 h 68"/>
                  <a:gd name="T2" fmla="*/ 77 w 87"/>
                  <a:gd name="T3" fmla="*/ 6 h 68"/>
                  <a:gd name="T4" fmla="*/ 75 w 87"/>
                  <a:gd name="T5" fmla="*/ 6 h 68"/>
                  <a:gd name="T6" fmla="*/ 77 w 87"/>
                  <a:gd name="T7" fmla="*/ 0 h 68"/>
                  <a:gd name="T8" fmla="*/ 79 w 87"/>
                  <a:gd name="T9" fmla="*/ 1 h 68"/>
                  <a:gd name="T10" fmla="*/ 87 w 87"/>
                  <a:gd name="T11" fmla="*/ 11 h 68"/>
                  <a:gd name="T12" fmla="*/ 75 w 87"/>
                  <a:gd name="T13" fmla="*/ 22 h 68"/>
                  <a:gd name="T14" fmla="*/ 87 w 87"/>
                  <a:gd name="T15" fmla="*/ 13 h 68"/>
                  <a:gd name="T16" fmla="*/ 87 w 87"/>
                  <a:gd name="T17" fmla="*/ 13 h 68"/>
                  <a:gd name="T18" fmla="*/ 63 w 87"/>
                  <a:gd name="T19" fmla="*/ 47 h 68"/>
                  <a:gd name="T20" fmla="*/ 75 w 87"/>
                  <a:gd name="T21" fmla="*/ 22 h 68"/>
                  <a:gd name="T22" fmla="*/ 63 w 87"/>
                  <a:gd name="T23" fmla="*/ 47 h 68"/>
                  <a:gd name="T24" fmla="*/ 63 w 87"/>
                  <a:gd name="T25" fmla="*/ 28 h 68"/>
                  <a:gd name="T26" fmla="*/ 72 w 87"/>
                  <a:gd name="T27" fmla="*/ 1 h 68"/>
                  <a:gd name="T28" fmla="*/ 75 w 87"/>
                  <a:gd name="T29" fmla="*/ 0 h 68"/>
                  <a:gd name="T30" fmla="*/ 75 w 87"/>
                  <a:gd name="T31" fmla="*/ 6 h 68"/>
                  <a:gd name="T32" fmla="*/ 63 w 87"/>
                  <a:gd name="T33" fmla="*/ 55 h 68"/>
                  <a:gd name="T34" fmla="*/ 63 w 87"/>
                  <a:gd name="T35" fmla="*/ 56 h 68"/>
                  <a:gd name="T36" fmla="*/ 68 w 87"/>
                  <a:gd name="T37" fmla="*/ 49 h 68"/>
                  <a:gd name="T38" fmla="*/ 53 w 87"/>
                  <a:gd name="T39" fmla="*/ 58 h 68"/>
                  <a:gd name="T40" fmla="*/ 63 w 87"/>
                  <a:gd name="T41" fmla="*/ 47 h 68"/>
                  <a:gd name="T42" fmla="*/ 53 w 87"/>
                  <a:gd name="T43" fmla="*/ 43 h 68"/>
                  <a:gd name="T44" fmla="*/ 63 w 87"/>
                  <a:gd name="T45" fmla="*/ 18 h 68"/>
                  <a:gd name="T46" fmla="*/ 55 w 87"/>
                  <a:gd name="T47" fmla="*/ 43 h 68"/>
                  <a:gd name="T48" fmla="*/ 53 w 87"/>
                  <a:gd name="T49" fmla="*/ 58 h 68"/>
                  <a:gd name="T50" fmla="*/ 63 w 87"/>
                  <a:gd name="T51" fmla="*/ 56 h 68"/>
                  <a:gd name="T52" fmla="*/ 63 w 87"/>
                  <a:gd name="T53" fmla="*/ 55 h 68"/>
                  <a:gd name="T54" fmla="*/ 59 w 87"/>
                  <a:gd name="T55" fmla="*/ 60 h 68"/>
                  <a:gd name="T56" fmla="*/ 53 w 87"/>
                  <a:gd name="T57" fmla="*/ 64 h 68"/>
                  <a:gd name="T58" fmla="*/ 46 w 87"/>
                  <a:gd name="T59" fmla="*/ 62 h 68"/>
                  <a:gd name="T60" fmla="*/ 53 w 87"/>
                  <a:gd name="T61" fmla="*/ 47 h 68"/>
                  <a:gd name="T62" fmla="*/ 44 w 87"/>
                  <a:gd name="T63" fmla="*/ 62 h 68"/>
                  <a:gd name="T64" fmla="*/ 53 w 87"/>
                  <a:gd name="T65" fmla="*/ 43 h 68"/>
                  <a:gd name="T66" fmla="*/ 44 w 87"/>
                  <a:gd name="T67" fmla="*/ 48 h 68"/>
                  <a:gd name="T68" fmla="*/ 53 w 87"/>
                  <a:gd name="T69" fmla="*/ 37 h 68"/>
                  <a:gd name="T70" fmla="*/ 53 w 87"/>
                  <a:gd name="T71" fmla="*/ 64 h 68"/>
                  <a:gd name="T72" fmla="*/ 53 w 87"/>
                  <a:gd name="T73" fmla="*/ 63 h 68"/>
                  <a:gd name="T74" fmla="*/ 47 w 87"/>
                  <a:gd name="T75" fmla="*/ 67 h 68"/>
                  <a:gd name="T76" fmla="*/ 22 w 87"/>
                  <a:gd name="T77" fmla="*/ 60 h 68"/>
                  <a:gd name="T78" fmla="*/ 37 w 87"/>
                  <a:gd name="T79" fmla="*/ 63 h 68"/>
                  <a:gd name="T80" fmla="*/ 44 w 87"/>
                  <a:gd name="T81" fmla="*/ 62 h 68"/>
                  <a:gd name="T82" fmla="*/ 43 w 87"/>
                  <a:gd name="T83" fmla="*/ 53 h 68"/>
                  <a:gd name="T84" fmla="*/ 16 w 87"/>
                  <a:gd name="T85" fmla="*/ 39 h 68"/>
                  <a:gd name="T86" fmla="*/ 9 w 87"/>
                  <a:gd name="T87" fmla="*/ 21 h 68"/>
                  <a:gd name="T88" fmla="*/ 22 w 87"/>
                  <a:gd name="T89" fmla="*/ 60 h 68"/>
                  <a:gd name="T90" fmla="*/ 44 w 87"/>
                  <a:gd name="T91" fmla="*/ 52 h 68"/>
                  <a:gd name="T92" fmla="*/ 20 w 87"/>
                  <a:gd name="T93" fmla="*/ 64 h 68"/>
                  <a:gd name="T94" fmla="*/ 5 w 87"/>
                  <a:gd name="T95" fmla="*/ 16 h 68"/>
                  <a:gd name="T96" fmla="*/ 21 w 87"/>
                  <a:gd name="T97" fmla="*/ 22 h 68"/>
                  <a:gd name="T98" fmla="*/ 21 w 87"/>
                  <a:gd name="T99" fmla="*/ 38 h 68"/>
                  <a:gd name="T100" fmla="*/ 41 w 87"/>
                  <a:gd name="T101" fmla="*/ 49 h 68"/>
                  <a:gd name="T102" fmla="*/ 44 w 87"/>
                  <a:gd name="T103" fmla="*/ 67 h 68"/>
                  <a:gd name="T104" fmla="*/ 42 w 87"/>
                  <a:gd name="T105" fmla="*/ 68 h 68"/>
                  <a:gd name="T106" fmla="*/ 37 w 87"/>
                  <a:gd name="T107" fmla="*/ 68 h 68"/>
                  <a:gd name="T108" fmla="*/ 37 w 87"/>
                  <a:gd name="T109" fmla="*/ 68 h 68"/>
                  <a:gd name="T110" fmla="*/ 37 w 87"/>
                  <a:gd name="T11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" h="68">
                    <a:moveTo>
                      <a:pt x="75" y="25"/>
                    </a:moveTo>
                    <a:cubicBezTo>
                      <a:pt x="82" y="11"/>
                      <a:pt x="82" y="11"/>
                      <a:pt x="82" y="11"/>
                    </a:cubicBezTo>
                    <a:cubicBezTo>
                      <a:pt x="82" y="10"/>
                      <a:pt x="81" y="9"/>
                      <a:pt x="80" y="8"/>
                    </a:cubicBezTo>
                    <a:cubicBezTo>
                      <a:pt x="79" y="7"/>
                      <a:pt x="78" y="6"/>
                      <a:pt x="77" y="6"/>
                    </a:cubicBezTo>
                    <a:cubicBezTo>
                      <a:pt x="76" y="5"/>
                      <a:pt x="76" y="5"/>
                      <a:pt x="75" y="5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6" y="0"/>
                      <a:pt x="76" y="0"/>
                      <a:pt x="77" y="0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8" y="1"/>
                      <a:pt x="78" y="1"/>
                      <a:pt x="79" y="1"/>
                    </a:cubicBezTo>
                    <a:cubicBezTo>
                      <a:pt x="81" y="2"/>
                      <a:pt x="82" y="4"/>
                      <a:pt x="84" y="5"/>
                    </a:cubicBezTo>
                    <a:cubicBezTo>
                      <a:pt x="85" y="7"/>
                      <a:pt x="86" y="9"/>
                      <a:pt x="87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5"/>
                      <a:pt x="75" y="25"/>
                      <a:pt x="75" y="25"/>
                    </a:cubicBezTo>
                    <a:close/>
                    <a:moveTo>
                      <a:pt x="87" y="13"/>
                    </a:moveTo>
                    <a:cubicBezTo>
                      <a:pt x="75" y="35"/>
                      <a:pt x="75" y="35"/>
                      <a:pt x="75" y="35"/>
                    </a:cubicBezTo>
                    <a:lnTo>
                      <a:pt x="87" y="13"/>
                    </a:lnTo>
                    <a:close/>
                    <a:moveTo>
                      <a:pt x="63" y="47"/>
                    </a:moveTo>
                    <a:cubicBezTo>
                      <a:pt x="63" y="47"/>
                      <a:pt x="63" y="47"/>
                      <a:pt x="63" y="47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47"/>
                      <a:pt x="63" y="47"/>
                      <a:pt x="63" y="47"/>
                    </a:cubicBezTo>
                    <a:close/>
                    <a:moveTo>
                      <a:pt x="75" y="6"/>
                    </a:move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3" y="0"/>
                      <a:pt x="74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6"/>
                      <a:pt x="75" y="6"/>
                      <a:pt x="75" y="6"/>
                    </a:cubicBezTo>
                    <a:close/>
                    <a:moveTo>
                      <a:pt x="63" y="56"/>
                    </a:moveTo>
                    <a:cubicBezTo>
                      <a:pt x="63" y="55"/>
                      <a:pt x="63" y="55"/>
                      <a:pt x="63" y="55"/>
                    </a:cubicBezTo>
                    <a:cubicBezTo>
                      <a:pt x="68" y="49"/>
                      <a:pt x="68" y="49"/>
                      <a:pt x="68" y="49"/>
                    </a:cubicBezTo>
                    <a:cubicBezTo>
                      <a:pt x="66" y="52"/>
                      <a:pt x="65" y="54"/>
                      <a:pt x="63" y="56"/>
                    </a:cubicBezTo>
                    <a:close/>
                    <a:moveTo>
                      <a:pt x="75" y="35"/>
                    </a:moveTo>
                    <a:cubicBezTo>
                      <a:pt x="68" y="49"/>
                      <a:pt x="68" y="49"/>
                      <a:pt x="68" y="49"/>
                    </a:cubicBezTo>
                    <a:lnTo>
                      <a:pt x="75" y="35"/>
                    </a:lnTo>
                    <a:close/>
                    <a:moveTo>
                      <a:pt x="53" y="58"/>
                    </a:moveTo>
                    <a:cubicBezTo>
                      <a:pt x="54" y="58"/>
                      <a:pt x="55" y="57"/>
                      <a:pt x="56" y="56"/>
                    </a:cubicBezTo>
                    <a:cubicBezTo>
                      <a:pt x="59" y="54"/>
                      <a:pt x="61" y="51"/>
                      <a:pt x="63" y="47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5" y="44"/>
                      <a:pt x="54" y="45"/>
                      <a:pt x="53" y="47"/>
                    </a:cubicBezTo>
                    <a:cubicBezTo>
                      <a:pt x="53" y="58"/>
                      <a:pt x="53" y="58"/>
                      <a:pt x="53" y="58"/>
                    </a:cubicBezTo>
                    <a:close/>
                    <a:moveTo>
                      <a:pt x="63" y="55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62" y="57"/>
                      <a:pt x="61" y="59"/>
                      <a:pt x="59" y="60"/>
                    </a:cubicBezTo>
                    <a:cubicBezTo>
                      <a:pt x="63" y="55"/>
                      <a:pt x="63" y="55"/>
                      <a:pt x="63" y="55"/>
                    </a:cubicBezTo>
                    <a:close/>
                    <a:moveTo>
                      <a:pt x="53" y="64"/>
                    </a:moveTo>
                    <a:cubicBezTo>
                      <a:pt x="55" y="63"/>
                      <a:pt x="57" y="62"/>
                      <a:pt x="59" y="60"/>
                    </a:cubicBezTo>
                    <a:cubicBezTo>
                      <a:pt x="53" y="63"/>
                      <a:pt x="53" y="63"/>
                      <a:pt x="53" y="63"/>
                    </a:cubicBezTo>
                    <a:lnTo>
                      <a:pt x="53" y="64"/>
                    </a:lnTo>
                    <a:close/>
                    <a:moveTo>
                      <a:pt x="44" y="62"/>
                    </a:moveTo>
                    <a:cubicBezTo>
                      <a:pt x="45" y="62"/>
                      <a:pt x="45" y="62"/>
                      <a:pt x="46" y="62"/>
                    </a:cubicBezTo>
                    <a:cubicBezTo>
                      <a:pt x="48" y="61"/>
                      <a:pt x="51" y="60"/>
                      <a:pt x="53" y="58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1" y="49"/>
                      <a:pt x="48" y="51"/>
                      <a:pt x="44" y="53"/>
                    </a:cubicBezTo>
                    <a:cubicBezTo>
                      <a:pt x="44" y="62"/>
                      <a:pt x="44" y="62"/>
                      <a:pt x="44" y="62"/>
                    </a:cubicBezTo>
                    <a:close/>
                    <a:moveTo>
                      <a:pt x="53" y="37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7" y="46"/>
                      <a:pt x="50" y="44"/>
                      <a:pt x="51" y="41"/>
                    </a:cubicBezTo>
                    <a:cubicBezTo>
                      <a:pt x="53" y="37"/>
                      <a:pt x="53" y="37"/>
                      <a:pt x="53" y="37"/>
                    </a:cubicBezTo>
                    <a:close/>
                    <a:moveTo>
                      <a:pt x="53" y="63"/>
                    </a:moveTo>
                    <a:cubicBezTo>
                      <a:pt x="53" y="64"/>
                      <a:pt x="53" y="64"/>
                      <a:pt x="53" y="64"/>
                    </a:cubicBezTo>
                    <a:cubicBezTo>
                      <a:pt x="51" y="65"/>
                      <a:pt x="49" y="66"/>
                      <a:pt x="47" y="67"/>
                    </a:cubicBezTo>
                    <a:cubicBezTo>
                      <a:pt x="53" y="63"/>
                      <a:pt x="53" y="63"/>
                      <a:pt x="53" y="63"/>
                    </a:cubicBezTo>
                    <a:close/>
                    <a:moveTo>
                      <a:pt x="44" y="67"/>
                    </a:moveTo>
                    <a:cubicBezTo>
                      <a:pt x="45" y="67"/>
                      <a:pt x="46" y="67"/>
                      <a:pt x="47" y="67"/>
                    </a:cubicBezTo>
                    <a:cubicBezTo>
                      <a:pt x="44" y="67"/>
                      <a:pt x="44" y="67"/>
                      <a:pt x="44" y="67"/>
                    </a:cubicBezTo>
                    <a:close/>
                    <a:moveTo>
                      <a:pt x="22" y="60"/>
                    </a:moveTo>
                    <a:cubicBezTo>
                      <a:pt x="25" y="61"/>
                      <a:pt x="27" y="62"/>
                      <a:pt x="29" y="62"/>
                    </a:cubicBezTo>
                    <a:cubicBezTo>
                      <a:pt x="32" y="63"/>
                      <a:pt x="34" y="63"/>
                      <a:pt x="37" y="63"/>
                    </a:cubicBezTo>
                    <a:cubicBezTo>
                      <a:pt x="38" y="63"/>
                      <a:pt x="40" y="63"/>
                      <a:pt x="41" y="63"/>
                    </a:cubicBezTo>
                    <a:cubicBezTo>
                      <a:pt x="42" y="63"/>
                      <a:pt x="43" y="63"/>
                      <a:pt x="44" y="62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3" y="53"/>
                      <a:pt x="43" y="53"/>
                    </a:cubicBezTo>
                    <a:cubicBezTo>
                      <a:pt x="38" y="55"/>
                      <a:pt x="32" y="54"/>
                      <a:pt x="27" y="52"/>
                    </a:cubicBezTo>
                    <a:cubicBezTo>
                      <a:pt x="21" y="49"/>
                      <a:pt x="18" y="44"/>
                      <a:pt x="16" y="39"/>
                    </a:cubicBezTo>
                    <a:cubicBezTo>
                      <a:pt x="15" y="35"/>
                      <a:pt x="15" y="30"/>
                      <a:pt x="17" y="25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6" y="28"/>
                      <a:pt x="5" y="35"/>
                      <a:pt x="7" y="42"/>
                    </a:cubicBezTo>
                    <a:cubicBezTo>
                      <a:pt x="10" y="49"/>
                      <a:pt x="15" y="56"/>
                      <a:pt x="22" y="60"/>
                    </a:cubicBezTo>
                    <a:close/>
                    <a:moveTo>
                      <a:pt x="44" y="48"/>
                    </a:moveTo>
                    <a:cubicBezTo>
                      <a:pt x="44" y="52"/>
                      <a:pt x="44" y="52"/>
                      <a:pt x="44" y="52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5" y="66"/>
                      <a:pt x="23" y="65"/>
                      <a:pt x="20" y="64"/>
                    </a:cubicBezTo>
                    <a:cubicBezTo>
                      <a:pt x="11" y="59"/>
                      <a:pt x="6" y="52"/>
                      <a:pt x="3" y="43"/>
                    </a:cubicBezTo>
                    <a:cubicBezTo>
                      <a:pt x="0" y="35"/>
                      <a:pt x="1" y="25"/>
                      <a:pt x="5" y="16"/>
                    </a:cubicBezTo>
                    <a:cubicBezTo>
                      <a:pt x="6" y="15"/>
                      <a:pt x="7" y="15"/>
                      <a:pt x="9" y="15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2" y="22"/>
                      <a:pt x="22" y="24"/>
                      <a:pt x="22" y="25"/>
                    </a:cubicBezTo>
                    <a:cubicBezTo>
                      <a:pt x="20" y="29"/>
                      <a:pt x="19" y="34"/>
                      <a:pt x="21" y="38"/>
                    </a:cubicBezTo>
                    <a:cubicBezTo>
                      <a:pt x="22" y="42"/>
                      <a:pt x="25" y="45"/>
                      <a:pt x="29" y="47"/>
                    </a:cubicBezTo>
                    <a:cubicBezTo>
                      <a:pt x="33" y="50"/>
                      <a:pt x="37" y="50"/>
                      <a:pt x="41" y="49"/>
                    </a:cubicBezTo>
                    <a:cubicBezTo>
                      <a:pt x="42" y="48"/>
                      <a:pt x="43" y="48"/>
                      <a:pt x="44" y="48"/>
                    </a:cubicBezTo>
                    <a:close/>
                    <a:moveTo>
                      <a:pt x="44" y="67"/>
                    </a:moveTo>
                    <a:cubicBezTo>
                      <a:pt x="44" y="67"/>
                      <a:pt x="44" y="67"/>
                      <a:pt x="44" y="67"/>
                    </a:cubicBezTo>
                    <a:cubicBezTo>
                      <a:pt x="43" y="67"/>
                      <a:pt x="43" y="68"/>
                      <a:pt x="42" y="68"/>
                    </a:cubicBezTo>
                    <a:cubicBezTo>
                      <a:pt x="44" y="67"/>
                      <a:pt x="44" y="67"/>
                      <a:pt x="44" y="67"/>
                    </a:cubicBezTo>
                    <a:close/>
                    <a:moveTo>
                      <a:pt x="37" y="68"/>
                    </a:moveTo>
                    <a:cubicBezTo>
                      <a:pt x="28" y="67"/>
                      <a:pt x="28" y="67"/>
                      <a:pt x="28" y="67"/>
                    </a:cubicBezTo>
                    <a:cubicBezTo>
                      <a:pt x="31" y="68"/>
                      <a:pt x="34" y="68"/>
                      <a:pt x="37" y="68"/>
                    </a:cubicBezTo>
                    <a:close/>
                    <a:moveTo>
                      <a:pt x="42" y="68"/>
                    </a:moveTo>
                    <a:cubicBezTo>
                      <a:pt x="37" y="68"/>
                      <a:pt x="37" y="68"/>
                      <a:pt x="37" y="68"/>
                    </a:cubicBezTo>
                    <a:cubicBezTo>
                      <a:pt x="38" y="68"/>
                      <a:pt x="40" y="68"/>
                      <a:pt x="42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8" name="Freeform 149"/>
              <p:cNvSpPr>
                <a:spLocks noEditPoints="1"/>
              </p:cNvSpPr>
              <p:nvPr/>
            </p:nvSpPr>
            <p:spPr bwMode="auto">
              <a:xfrm>
                <a:off x="7777163" y="809625"/>
                <a:ext cx="331788" cy="295275"/>
              </a:xfrm>
              <a:custGeom>
                <a:avLst/>
                <a:gdLst>
                  <a:gd name="T0" fmla="*/ 109 w 147"/>
                  <a:gd name="T1" fmla="*/ 15 h 131"/>
                  <a:gd name="T2" fmla="*/ 103 w 147"/>
                  <a:gd name="T3" fmla="*/ 11 h 131"/>
                  <a:gd name="T4" fmla="*/ 101 w 147"/>
                  <a:gd name="T5" fmla="*/ 11 h 131"/>
                  <a:gd name="T6" fmla="*/ 73 w 147"/>
                  <a:gd name="T7" fmla="*/ 4 h 131"/>
                  <a:gd name="T8" fmla="*/ 89 w 147"/>
                  <a:gd name="T9" fmla="*/ 1 h 131"/>
                  <a:gd name="T10" fmla="*/ 105 w 147"/>
                  <a:gd name="T11" fmla="*/ 7 h 131"/>
                  <a:gd name="T12" fmla="*/ 111 w 147"/>
                  <a:gd name="T13" fmla="*/ 11 h 131"/>
                  <a:gd name="T14" fmla="*/ 144 w 147"/>
                  <a:gd name="T15" fmla="*/ 56 h 131"/>
                  <a:gd name="T16" fmla="*/ 119 w 147"/>
                  <a:gd name="T17" fmla="*/ 128 h 131"/>
                  <a:gd name="T18" fmla="*/ 111 w 147"/>
                  <a:gd name="T19" fmla="*/ 128 h 131"/>
                  <a:gd name="T20" fmla="*/ 101 w 147"/>
                  <a:gd name="T21" fmla="*/ 107 h 131"/>
                  <a:gd name="T22" fmla="*/ 87 w 147"/>
                  <a:gd name="T23" fmla="*/ 105 h 131"/>
                  <a:gd name="T24" fmla="*/ 81 w 147"/>
                  <a:gd name="T25" fmla="*/ 109 h 131"/>
                  <a:gd name="T26" fmla="*/ 74 w 147"/>
                  <a:gd name="T27" fmla="*/ 107 h 131"/>
                  <a:gd name="T28" fmla="*/ 74 w 147"/>
                  <a:gd name="T29" fmla="*/ 99 h 131"/>
                  <a:gd name="T30" fmla="*/ 76 w 147"/>
                  <a:gd name="T31" fmla="*/ 91 h 131"/>
                  <a:gd name="T32" fmla="*/ 85 w 147"/>
                  <a:gd name="T33" fmla="*/ 101 h 131"/>
                  <a:gd name="T34" fmla="*/ 103 w 147"/>
                  <a:gd name="T35" fmla="*/ 102 h 131"/>
                  <a:gd name="T36" fmla="*/ 115 w 147"/>
                  <a:gd name="T37" fmla="*/ 126 h 131"/>
                  <a:gd name="T38" fmla="*/ 133 w 147"/>
                  <a:gd name="T39" fmla="*/ 104 h 131"/>
                  <a:gd name="T40" fmla="*/ 73 w 147"/>
                  <a:gd name="T41" fmla="*/ 4 h 131"/>
                  <a:gd name="T42" fmla="*/ 12 w 147"/>
                  <a:gd name="T43" fmla="*/ 41 h 131"/>
                  <a:gd name="T44" fmla="*/ 5 w 147"/>
                  <a:gd name="T45" fmla="*/ 66 h 131"/>
                  <a:gd name="T46" fmla="*/ 5 w 147"/>
                  <a:gd name="T47" fmla="*/ 68 h 131"/>
                  <a:gd name="T48" fmla="*/ 13 w 147"/>
                  <a:gd name="T49" fmla="*/ 63 h 131"/>
                  <a:gd name="T50" fmla="*/ 31 w 147"/>
                  <a:gd name="T51" fmla="*/ 64 h 131"/>
                  <a:gd name="T52" fmla="*/ 49 w 147"/>
                  <a:gd name="T53" fmla="*/ 82 h 131"/>
                  <a:gd name="T54" fmla="*/ 63 w 147"/>
                  <a:gd name="T55" fmla="*/ 82 h 131"/>
                  <a:gd name="T56" fmla="*/ 67 w 147"/>
                  <a:gd name="T57" fmla="*/ 83 h 131"/>
                  <a:gd name="T58" fmla="*/ 73 w 147"/>
                  <a:gd name="T59" fmla="*/ 96 h 131"/>
                  <a:gd name="T60" fmla="*/ 65 w 147"/>
                  <a:gd name="T61" fmla="*/ 88 h 131"/>
                  <a:gd name="T62" fmla="*/ 62 w 147"/>
                  <a:gd name="T63" fmla="*/ 86 h 131"/>
                  <a:gd name="T64" fmla="*/ 56 w 147"/>
                  <a:gd name="T65" fmla="*/ 85 h 131"/>
                  <a:gd name="T66" fmla="*/ 45 w 147"/>
                  <a:gd name="T67" fmla="*/ 89 h 131"/>
                  <a:gd name="T68" fmla="*/ 38 w 147"/>
                  <a:gd name="T69" fmla="*/ 87 h 131"/>
                  <a:gd name="T70" fmla="*/ 36 w 147"/>
                  <a:gd name="T71" fmla="*/ 75 h 131"/>
                  <a:gd name="T72" fmla="*/ 20 w 147"/>
                  <a:gd name="T73" fmla="*/ 66 h 131"/>
                  <a:gd name="T74" fmla="*/ 10 w 147"/>
                  <a:gd name="T75" fmla="*/ 70 h 131"/>
                  <a:gd name="T76" fmla="*/ 7 w 147"/>
                  <a:gd name="T77" fmla="*/ 73 h 131"/>
                  <a:gd name="T78" fmla="*/ 3 w 147"/>
                  <a:gd name="T79" fmla="*/ 75 h 131"/>
                  <a:gd name="T80" fmla="*/ 3 w 147"/>
                  <a:gd name="T81" fmla="*/ 75 h 131"/>
                  <a:gd name="T82" fmla="*/ 0 w 147"/>
                  <a:gd name="T83" fmla="*/ 70 h 131"/>
                  <a:gd name="T84" fmla="*/ 0 w 147"/>
                  <a:gd name="T85" fmla="*/ 70 h 131"/>
                  <a:gd name="T86" fmla="*/ 0 w 147"/>
                  <a:gd name="T87" fmla="*/ 65 h 131"/>
                  <a:gd name="T88" fmla="*/ 35 w 147"/>
                  <a:gd name="T89" fmla="*/ 10 h 131"/>
                  <a:gd name="T90" fmla="*/ 73 w 147"/>
                  <a:gd name="T91" fmla="*/ 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7" h="131">
                    <a:moveTo>
                      <a:pt x="113" y="17"/>
                    </a:moveTo>
                    <a:cubicBezTo>
                      <a:pt x="112" y="17"/>
                      <a:pt x="110" y="16"/>
                      <a:pt x="109" y="15"/>
                    </a:cubicBezTo>
                    <a:cubicBezTo>
                      <a:pt x="109" y="15"/>
                      <a:pt x="109" y="15"/>
                      <a:pt x="109" y="15"/>
                    </a:cubicBezTo>
                    <a:cubicBezTo>
                      <a:pt x="107" y="14"/>
                      <a:pt x="106" y="13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4" y="12"/>
                      <a:pt x="104" y="12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2" y="11"/>
                      <a:pt x="102" y="11"/>
                      <a:pt x="101" y="11"/>
                    </a:cubicBezTo>
                    <a:cubicBezTo>
                      <a:pt x="97" y="9"/>
                      <a:pt x="92" y="7"/>
                      <a:pt x="88" y="6"/>
                    </a:cubicBezTo>
                    <a:cubicBezTo>
                      <a:pt x="83" y="5"/>
                      <a:pt x="78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8" y="0"/>
                      <a:pt x="83" y="0"/>
                      <a:pt x="89" y="1"/>
                    </a:cubicBezTo>
                    <a:cubicBezTo>
                      <a:pt x="94" y="2"/>
                      <a:pt x="99" y="4"/>
                      <a:pt x="103" y="6"/>
                    </a:cubicBezTo>
                    <a:cubicBezTo>
                      <a:pt x="104" y="7"/>
                      <a:pt x="105" y="7"/>
                      <a:pt x="105" y="7"/>
                    </a:cubicBezTo>
                    <a:cubicBezTo>
                      <a:pt x="105" y="7"/>
                      <a:pt x="105" y="7"/>
                      <a:pt x="105" y="7"/>
                    </a:cubicBezTo>
                    <a:cubicBezTo>
                      <a:pt x="106" y="7"/>
                      <a:pt x="106" y="8"/>
                      <a:pt x="107" y="8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8" y="9"/>
                      <a:pt x="110" y="10"/>
                      <a:pt x="111" y="11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3" y="12"/>
                      <a:pt x="114" y="13"/>
                      <a:pt x="116" y="14"/>
                    </a:cubicBezTo>
                    <a:cubicBezTo>
                      <a:pt x="130" y="24"/>
                      <a:pt x="140" y="40"/>
                      <a:pt x="144" y="56"/>
                    </a:cubicBezTo>
                    <a:cubicBezTo>
                      <a:pt x="147" y="73"/>
                      <a:pt x="145" y="91"/>
                      <a:pt x="137" y="107"/>
                    </a:cubicBezTo>
                    <a:cubicBezTo>
                      <a:pt x="135" y="111"/>
                      <a:pt x="132" y="115"/>
                      <a:pt x="129" y="118"/>
                    </a:cubicBezTo>
                    <a:cubicBezTo>
                      <a:pt x="126" y="122"/>
                      <a:pt x="123" y="125"/>
                      <a:pt x="119" y="128"/>
                    </a:cubicBezTo>
                    <a:cubicBezTo>
                      <a:pt x="119" y="129"/>
                      <a:pt x="118" y="130"/>
                      <a:pt x="117" y="130"/>
                    </a:cubicBezTo>
                    <a:cubicBezTo>
                      <a:pt x="116" y="130"/>
                      <a:pt x="115" y="131"/>
                      <a:pt x="115" y="131"/>
                    </a:cubicBezTo>
                    <a:cubicBezTo>
                      <a:pt x="113" y="131"/>
                      <a:pt x="111" y="130"/>
                      <a:pt x="111" y="128"/>
                    </a:cubicBezTo>
                    <a:cubicBezTo>
                      <a:pt x="110" y="127"/>
                      <a:pt x="110" y="125"/>
                      <a:pt x="110" y="123"/>
                    </a:cubicBezTo>
                    <a:cubicBezTo>
                      <a:pt x="110" y="120"/>
                      <a:pt x="110" y="116"/>
                      <a:pt x="108" y="113"/>
                    </a:cubicBezTo>
                    <a:cubicBezTo>
                      <a:pt x="106" y="111"/>
                      <a:pt x="104" y="108"/>
                      <a:pt x="101" y="107"/>
                    </a:cubicBezTo>
                    <a:cubicBezTo>
                      <a:pt x="99" y="106"/>
                      <a:pt x="98" y="105"/>
                      <a:pt x="97" y="105"/>
                    </a:cubicBezTo>
                    <a:cubicBezTo>
                      <a:pt x="95" y="105"/>
                      <a:pt x="94" y="105"/>
                      <a:pt x="92" y="105"/>
                    </a:cubicBezTo>
                    <a:cubicBezTo>
                      <a:pt x="90" y="105"/>
                      <a:pt x="89" y="105"/>
                      <a:pt x="87" y="105"/>
                    </a:cubicBezTo>
                    <a:cubicBezTo>
                      <a:pt x="85" y="106"/>
                      <a:pt x="83" y="107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79" y="110"/>
                      <a:pt x="78" y="111"/>
                      <a:pt x="77" y="111"/>
                    </a:cubicBezTo>
                    <a:cubicBezTo>
                      <a:pt x="75" y="111"/>
                      <a:pt x="74" y="109"/>
                      <a:pt x="74" y="107"/>
                    </a:cubicBezTo>
                    <a:cubicBezTo>
                      <a:pt x="74" y="107"/>
                      <a:pt x="74" y="106"/>
                      <a:pt x="74" y="105"/>
                    </a:cubicBezTo>
                    <a:cubicBezTo>
                      <a:pt x="74" y="104"/>
                      <a:pt x="74" y="104"/>
                      <a:pt x="74" y="104"/>
                    </a:cubicBezTo>
                    <a:cubicBezTo>
                      <a:pt x="74" y="102"/>
                      <a:pt x="74" y="100"/>
                      <a:pt x="74" y="99"/>
                    </a:cubicBezTo>
                    <a:cubicBezTo>
                      <a:pt x="73" y="98"/>
                      <a:pt x="73" y="97"/>
                      <a:pt x="73" y="96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74" y="89"/>
                      <a:pt x="75" y="90"/>
                      <a:pt x="76" y="91"/>
                    </a:cubicBezTo>
                    <a:cubicBezTo>
                      <a:pt x="77" y="93"/>
                      <a:pt x="78" y="95"/>
                      <a:pt x="78" y="98"/>
                    </a:cubicBezTo>
                    <a:cubicBezTo>
                      <a:pt x="79" y="100"/>
                      <a:pt x="79" y="102"/>
                      <a:pt x="79" y="104"/>
                    </a:cubicBezTo>
                    <a:cubicBezTo>
                      <a:pt x="81" y="103"/>
                      <a:pt x="83" y="102"/>
                      <a:pt x="85" y="101"/>
                    </a:cubicBezTo>
                    <a:cubicBezTo>
                      <a:pt x="88" y="100"/>
                      <a:pt x="90" y="100"/>
                      <a:pt x="92" y="100"/>
                    </a:cubicBezTo>
                    <a:cubicBezTo>
                      <a:pt x="94" y="100"/>
                      <a:pt x="96" y="100"/>
                      <a:pt x="98" y="100"/>
                    </a:cubicBezTo>
                    <a:cubicBezTo>
                      <a:pt x="100" y="101"/>
                      <a:pt x="101" y="101"/>
                      <a:pt x="103" y="102"/>
                    </a:cubicBezTo>
                    <a:cubicBezTo>
                      <a:pt x="107" y="104"/>
                      <a:pt x="110" y="107"/>
                      <a:pt x="112" y="111"/>
                    </a:cubicBezTo>
                    <a:cubicBezTo>
                      <a:pt x="114" y="115"/>
                      <a:pt x="115" y="119"/>
                      <a:pt x="115" y="123"/>
                    </a:cubicBezTo>
                    <a:cubicBezTo>
                      <a:pt x="115" y="124"/>
                      <a:pt x="115" y="125"/>
                      <a:pt x="115" y="126"/>
                    </a:cubicBezTo>
                    <a:cubicBezTo>
                      <a:pt x="116" y="125"/>
                      <a:pt x="116" y="125"/>
                      <a:pt x="116" y="125"/>
                    </a:cubicBezTo>
                    <a:cubicBezTo>
                      <a:pt x="120" y="122"/>
                      <a:pt x="123" y="119"/>
                      <a:pt x="125" y="115"/>
                    </a:cubicBezTo>
                    <a:cubicBezTo>
                      <a:pt x="128" y="112"/>
                      <a:pt x="131" y="108"/>
                      <a:pt x="133" y="104"/>
                    </a:cubicBezTo>
                    <a:cubicBezTo>
                      <a:pt x="141" y="89"/>
                      <a:pt x="142" y="73"/>
                      <a:pt x="139" y="57"/>
                    </a:cubicBezTo>
                    <a:cubicBezTo>
                      <a:pt x="135" y="42"/>
                      <a:pt x="126" y="27"/>
                      <a:pt x="113" y="17"/>
                    </a:cubicBezTo>
                    <a:close/>
                    <a:moveTo>
                      <a:pt x="73" y="4"/>
                    </a:moveTo>
                    <a:cubicBezTo>
                      <a:pt x="60" y="4"/>
                      <a:pt x="48" y="8"/>
                      <a:pt x="38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7" y="20"/>
                      <a:pt x="18" y="29"/>
                      <a:pt x="12" y="41"/>
                    </a:cubicBezTo>
                    <a:cubicBezTo>
                      <a:pt x="10" y="45"/>
                      <a:pt x="9" y="49"/>
                      <a:pt x="7" y="53"/>
                    </a:cubicBezTo>
                    <a:cubicBezTo>
                      <a:pt x="6" y="57"/>
                      <a:pt x="5" y="61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5" y="66"/>
                      <a:pt x="5" y="67"/>
                      <a:pt x="5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67"/>
                      <a:pt x="6" y="66"/>
                      <a:pt x="7" y="66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9" y="64"/>
                      <a:pt x="11" y="63"/>
                      <a:pt x="13" y="63"/>
                    </a:cubicBezTo>
                    <a:cubicBezTo>
                      <a:pt x="15" y="62"/>
                      <a:pt x="18" y="62"/>
                      <a:pt x="20" y="62"/>
                    </a:cubicBezTo>
                    <a:cubicBezTo>
                      <a:pt x="22" y="62"/>
                      <a:pt x="24" y="62"/>
                      <a:pt x="26" y="62"/>
                    </a:cubicBezTo>
                    <a:cubicBezTo>
                      <a:pt x="28" y="63"/>
                      <a:pt x="29" y="63"/>
                      <a:pt x="31" y="64"/>
                    </a:cubicBezTo>
                    <a:cubicBezTo>
                      <a:pt x="35" y="66"/>
                      <a:pt x="38" y="69"/>
                      <a:pt x="40" y="73"/>
                    </a:cubicBezTo>
                    <a:cubicBezTo>
                      <a:pt x="42" y="76"/>
                      <a:pt x="43" y="80"/>
                      <a:pt x="43" y="85"/>
                    </a:cubicBezTo>
                    <a:cubicBezTo>
                      <a:pt x="45" y="83"/>
                      <a:pt x="47" y="82"/>
                      <a:pt x="49" y="82"/>
                    </a:cubicBezTo>
                    <a:cubicBezTo>
                      <a:pt x="51" y="81"/>
                      <a:pt x="54" y="81"/>
                      <a:pt x="56" y="81"/>
                    </a:cubicBezTo>
                    <a:cubicBezTo>
                      <a:pt x="57" y="81"/>
                      <a:pt x="58" y="81"/>
                      <a:pt x="60" y="81"/>
                    </a:cubicBezTo>
                    <a:cubicBezTo>
                      <a:pt x="61" y="81"/>
                      <a:pt x="62" y="81"/>
                      <a:pt x="63" y="8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64" y="82"/>
                      <a:pt x="64" y="82"/>
                      <a:pt x="65" y="82"/>
                    </a:cubicBezTo>
                    <a:cubicBezTo>
                      <a:pt x="66" y="83"/>
                      <a:pt x="66" y="83"/>
                      <a:pt x="67" y="83"/>
                    </a:cubicBezTo>
                    <a:cubicBezTo>
                      <a:pt x="69" y="84"/>
                      <a:pt x="70" y="85"/>
                      <a:pt x="72" y="87"/>
                    </a:cubicBezTo>
                    <a:cubicBezTo>
                      <a:pt x="72" y="87"/>
                      <a:pt x="72" y="87"/>
                      <a:pt x="73" y="88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2" y="95"/>
                      <a:pt x="72" y="95"/>
                      <a:pt x="72" y="94"/>
                    </a:cubicBezTo>
                    <a:cubicBezTo>
                      <a:pt x="71" y="93"/>
                      <a:pt x="70" y="91"/>
                      <a:pt x="69" y="90"/>
                    </a:cubicBezTo>
                    <a:cubicBezTo>
                      <a:pt x="67" y="89"/>
                      <a:pt x="66" y="88"/>
                      <a:pt x="65" y="88"/>
                    </a:cubicBezTo>
                    <a:cubicBezTo>
                      <a:pt x="64" y="87"/>
                      <a:pt x="64" y="87"/>
                      <a:pt x="63" y="87"/>
                    </a:cubicBezTo>
                    <a:cubicBezTo>
                      <a:pt x="63" y="87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1" y="86"/>
                      <a:pt x="60" y="86"/>
                      <a:pt x="59" y="86"/>
                    </a:cubicBezTo>
                    <a:cubicBezTo>
                      <a:pt x="58" y="85"/>
                      <a:pt x="57" y="85"/>
                      <a:pt x="56" y="85"/>
                    </a:cubicBezTo>
                    <a:cubicBezTo>
                      <a:pt x="54" y="85"/>
                      <a:pt x="52" y="86"/>
                      <a:pt x="50" y="86"/>
                    </a:cubicBezTo>
                    <a:cubicBezTo>
                      <a:pt x="49" y="87"/>
                      <a:pt x="47" y="88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3" y="91"/>
                      <a:pt x="42" y="91"/>
                      <a:pt x="41" y="91"/>
                    </a:cubicBezTo>
                    <a:cubicBezTo>
                      <a:pt x="38" y="91"/>
                      <a:pt x="38" y="90"/>
                      <a:pt x="38" y="87"/>
                    </a:cubicBezTo>
                    <a:cubicBezTo>
                      <a:pt x="38" y="87"/>
                      <a:pt x="38" y="87"/>
                      <a:pt x="38" y="86"/>
                    </a:cubicBezTo>
                    <a:cubicBezTo>
                      <a:pt x="38" y="85"/>
                      <a:pt x="38" y="85"/>
                      <a:pt x="38" y="85"/>
                    </a:cubicBezTo>
                    <a:cubicBezTo>
                      <a:pt x="38" y="81"/>
                      <a:pt x="37" y="78"/>
                      <a:pt x="36" y="75"/>
                    </a:cubicBezTo>
                    <a:cubicBezTo>
                      <a:pt x="34" y="72"/>
                      <a:pt x="32" y="70"/>
                      <a:pt x="29" y="68"/>
                    </a:cubicBezTo>
                    <a:cubicBezTo>
                      <a:pt x="27" y="68"/>
                      <a:pt x="26" y="67"/>
                      <a:pt x="25" y="67"/>
                    </a:cubicBezTo>
                    <a:cubicBezTo>
                      <a:pt x="23" y="67"/>
                      <a:pt x="22" y="66"/>
                      <a:pt x="20" y="66"/>
                    </a:cubicBezTo>
                    <a:cubicBezTo>
                      <a:pt x="18" y="66"/>
                      <a:pt x="16" y="67"/>
                      <a:pt x="15" y="67"/>
                    </a:cubicBezTo>
                    <a:cubicBezTo>
                      <a:pt x="13" y="68"/>
                      <a:pt x="11" y="69"/>
                      <a:pt x="10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9" y="70"/>
                      <a:pt x="9" y="71"/>
                      <a:pt x="8" y="71"/>
                    </a:cubicBezTo>
                    <a:cubicBezTo>
                      <a:pt x="8" y="72"/>
                      <a:pt x="7" y="72"/>
                      <a:pt x="7" y="73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6" y="73"/>
                      <a:pt x="6" y="73"/>
                      <a:pt x="5" y="74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4" y="74"/>
                      <a:pt x="4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2" y="75"/>
                      <a:pt x="1" y="74"/>
                      <a:pt x="0" y="73"/>
                    </a:cubicBezTo>
                    <a:cubicBezTo>
                      <a:pt x="0" y="72"/>
                      <a:pt x="0" y="71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69"/>
                      <a:pt x="0" y="69"/>
                      <a:pt x="0" y="68"/>
                    </a:cubicBezTo>
                    <a:cubicBezTo>
                      <a:pt x="0" y="67"/>
                      <a:pt x="0" y="66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" y="61"/>
                      <a:pt x="1" y="56"/>
                      <a:pt x="3" y="52"/>
                    </a:cubicBezTo>
                    <a:cubicBezTo>
                      <a:pt x="4" y="47"/>
                      <a:pt x="6" y="43"/>
                      <a:pt x="8" y="39"/>
                    </a:cubicBezTo>
                    <a:cubicBezTo>
                      <a:pt x="15" y="26"/>
                      <a:pt x="24" y="17"/>
                      <a:pt x="35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46" y="3"/>
                      <a:pt x="59" y="0"/>
                      <a:pt x="73" y="0"/>
                    </a:cubicBezTo>
                    <a:lnTo>
                      <a:pt x="7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9" name="Freeform 152"/>
              <p:cNvSpPr>
                <a:spLocks noEditPoints="1"/>
              </p:cNvSpPr>
              <p:nvPr/>
            </p:nvSpPr>
            <p:spPr bwMode="auto">
              <a:xfrm>
                <a:off x="8215313" y="857250"/>
                <a:ext cx="360363" cy="361950"/>
              </a:xfrm>
              <a:custGeom>
                <a:avLst/>
                <a:gdLst>
                  <a:gd name="T0" fmla="*/ 94 w 160"/>
                  <a:gd name="T1" fmla="*/ 112 h 160"/>
                  <a:gd name="T2" fmla="*/ 97 w 160"/>
                  <a:gd name="T3" fmla="*/ 113 h 160"/>
                  <a:gd name="T4" fmla="*/ 154 w 160"/>
                  <a:gd name="T5" fmla="*/ 138 h 160"/>
                  <a:gd name="T6" fmla="*/ 113 w 160"/>
                  <a:gd name="T7" fmla="*/ 93 h 160"/>
                  <a:gd name="T8" fmla="*/ 104 w 160"/>
                  <a:gd name="T9" fmla="*/ 21 h 160"/>
                  <a:gd name="T10" fmla="*/ 79 w 160"/>
                  <a:gd name="T11" fmla="*/ 2 h 160"/>
                  <a:gd name="T12" fmla="*/ 126 w 160"/>
                  <a:gd name="T13" fmla="*/ 55 h 160"/>
                  <a:gd name="T14" fmla="*/ 159 w 160"/>
                  <a:gd name="T15" fmla="*/ 136 h 160"/>
                  <a:gd name="T16" fmla="*/ 140 w 160"/>
                  <a:gd name="T17" fmla="*/ 159 h 160"/>
                  <a:gd name="T18" fmla="*/ 95 w 160"/>
                  <a:gd name="T19" fmla="*/ 117 h 160"/>
                  <a:gd name="T20" fmla="*/ 79 w 160"/>
                  <a:gd name="T21" fmla="*/ 119 h 160"/>
                  <a:gd name="T22" fmla="*/ 100 w 160"/>
                  <a:gd name="T23" fmla="*/ 77 h 160"/>
                  <a:gd name="T24" fmla="*/ 102 w 160"/>
                  <a:gd name="T25" fmla="*/ 51 h 160"/>
                  <a:gd name="T26" fmla="*/ 79 w 160"/>
                  <a:gd name="T27" fmla="*/ 49 h 160"/>
                  <a:gd name="T28" fmla="*/ 97 w 160"/>
                  <a:gd name="T29" fmla="*/ 54 h 160"/>
                  <a:gd name="T30" fmla="*/ 79 w 160"/>
                  <a:gd name="T31" fmla="*/ 72 h 160"/>
                  <a:gd name="T32" fmla="*/ 22 w 160"/>
                  <a:gd name="T33" fmla="*/ 104 h 160"/>
                  <a:gd name="T34" fmla="*/ 79 w 160"/>
                  <a:gd name="T35" fmla="*/ 119 h 160"/>
                  <a:gd name="T36" fmla="*/ 56 w 160"/>
                  <a:gd name="T37" fmla="*/ 126 h 160"/>
                  <a:gd name="T38" fmla="*/ 18 w 160"/>
                  <a:gd name="T39" fmla="*/ 107 h 160"/>
                  <a:gd name="T40" fmla="*/ 0 w 160"/>
                  <a:gd name="T41" fmla="*/ 63 h 160"/>
                  <a:gd name="T42" fmla="*/ 63 w 160"/>
                  <a:gd name="T43" fmla="*/ 0 h 160"/>
                  <a:gd name="T44" fmla="*/ 79 w 160"/>
                  <a:gd name="T45" fmla="*/ 7 h 160"/>
                  <a:gd name="T46" fmla="*/ 22 w 160"/>
                  <a:gd name="T47" fmla="*/ 21 h 160"/>
                  <a:gd name="T48" fmla="*/ 5 w 160"/>
                  <a:gd name="T49" fmla="*/ 63 h 160"/>
                  <a:gd name="T50" fmla="*/ 22 w 160"/>
                  <a:gd name="T51" fmla="*/ 104 h 160"/>
                  <a:gd name="T52" fmla="*/ 77 w 160"/>
                  <a:gd name="T53" fmla="*/ 49 h 160"/>
                  <a:gd name="T54" fmla="*/ 74 w 160"/>
                  <a:gd name="T55" fmla="*/ 24 h 160"/>
                  <a:gd name="T56" fmla="*/ 49 w 160"/>
                  <a:gd name="T57" fmla="*/ 26 h 160"/>
                  <a:gd name="T58" fmla="*/ 26 w 160"/>
                  <a:gd name="T59" fmla="*/ 49 h 160"/>
                  <a:gd name="T60" fmla="*/ 24 w 160"/>
                  <a:gd name="T61" fmla="*/ 74 h 160"/>
                  <a:gd name="T62" fmla="*/ 49 w 160"/>
                  <a:gd name="T63" fmla="*/ 77 h 160"/>
                  <a:gd name="T64" fmla="*/ 51 w 160"/>
                  <a:gd name="T65" fmla="*/ 102 h 160"/>
                  <a:gd name="T66" fmla="*/ 77 w 160"/>
                  <a:gd name="T67" fmla="*/ 99 h 160"/>
                  <a:gd name="T68" fmla="*/ 79 w 160"/>
                  <a:gd name="T69" fmla="*/ 77 h 160"/>
                  <a:gd name="T70" fmla="*/ 74 w 160"/>
                  <a:gd name="T71" fmla="*/ 72 h 160"/>
                  <a:gd name="T72" fmla="*/ 72 w 160"/>
                  <a:gd name="T73" fmla="*/ 97 h 160"/>
                  <a:gd name="T74" fmla="*/ 54 w 160"/>
                  <a:gd name="T75" fmla="*/ 74 h 160"/>
                  <a:gd name="T76" fmla="*/ 29 w 160"/>
                  <a:gd name="T77" fmla="*/ 72 h 160"/>
                  <a:gd name="T78" fmla="*/ 51 w 160"/>
                  <a:gd name="T79" fmla="*/ 54 h 160"/>
                  <a:gd name="T80" fmla="*/ 54 w 160"/>
                  <a:gd name="T81" fmla="*/ 28 h 160"/>
                  <a:gd name="T82" fmla="*/ 72 w 160"/>
                  <a:gd name="T83" fmla="*/ 51 h 160"/>
                  <a:gd name="T84" fmla="*/ 79 w 160"/>
                  <a:gd name="T85" fmla="*/ 54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0" h="160">
                    <a:moveTo>
                      <a:pt x="79" y="119"/>
                    </a:moveTo>
                    <a:cubicBezTo>
                      <a:pt x="84" y="117"/>
                      <a:pt x="89" y="115"/>
                      <a:pt x="94" y="112"/>
                    </a:cubicBezTo>
                    <a:cubicBezTo>
                      <a:pt x="95" y="112"/>
                      <a:pt x="96" y="112"/>
                      <a:pt x="97" y="113"/>
                    </a:cubicBezTo>
                    <a:cubicBezTo>
                      <a:pt x="97" y="113"/>
                      <a:pt x="97" y="113"/>
                      <a:pt x="97" y="113"/>
                    </a:cubicBezTo>
                    <a:cubicBezTo>
                      <a:pt x="138" y="154"/>
                      <a:pt x="138" y="154"/>
                      <a:pt x="138" y="154"/>
                    </a:cubicBezTo>
                    <a:cubicBezTo>
                      <a:pt x="154" y="138"/>
                      <a:pt x="154" y="138"/>
                      <a:pt x="154" y="138"/>
                    </a:cubicBezTo>
                    <a:cubicBezTo>
                      <a:pt x="113" y="96"/>
                      <a:pt x="113" y="96"/>
                      <a:pt x="113" y="96"/>
                    </a:cubicBezTo>
                    <a:cubicBezTo>
                      <a:pt x="112" y="96"/>
                      <a:pt x="112" y="94"/>
                      <a:pt x="113" y="93"/>
                    </a:cubicBezTo>
                    <a:cubicBezTo>
                      <a:pt x="120" y="82"/>
                      <a:pt x="122" y="69"/>
                      <a:pt x="121" y="56"/>
                    </a:cubicBezTo>
                    <a:cubicBezTo>
                      <a:pt x="119" y="43"/>
                      <a:pt x="114" y="31"/>
                      <a:pt x="104" y="21"/>
                    </a:cubicBezTo>
                    <a:cubicBezTo>
                      <a:pt x="97" y="14"/>
                      <a:pt x="89" y="9"/>
                      <a:pt x="79" y="7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90" y="5"/>
                      <a:pt x="100" y="10"/>
                      <a:pt x="108" y="18"/>
                    </a:cubicBezTo>
                    <a:cubicBezTo>
                      <a:pt x="118" y="29"/>
                      <a:pt x="124" y="42"/>
                      <a:pt x="126" y="55"/>
                    </a:cubicBezTo>
                    <a:cubicBezTo>
                      <a:pt x="127" y="69"/>
                      <a:pt x="125" y="82"/>
                      <a:pt x="118" y="94"/>
                    </a:cubicBezTo>
                    <a:cubicBezTo>
                      <a:pt x="159" y="136"/>
                      <a:pt x="159" y="136"/>
                      <a:pt x="159" y="136"/>
                    </a:cubicBezTo>
                    <a:cubicBezTo>
                      <a:pt x="160" y="137"/>
                      <a:pt x="160" y="139"/>
                      <a:pt x="159" y="140"/>
                    </a:cubicBezTo>
                    <a:cubicBezTo>
                      <a:pt x="140" y="159"/>
                      <a:pt x="140" y="159"/>
                      <a:pt x="140" y="159"/>
                    </a:cubicBezTo>
                    <a:cubicBezTo>
                      <a:pt x="139" y="160"/>
                      <a:pt x="137" y="160"/>
                      <a:pt x="136" y="159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0" y="120"/>
                      <a:pt x="85" y="122"/>
                      <a:pt x="79" y="124"/>
                    </a:cubicBezTo>
                    <a:cubicBezTo>
                      <a:pt x="79" y="119"/>
                      <a:pt x="79" y="119"/>
                      <a:pt x="79" y="119"/>
                    </a:cubicBezTo>
                    <a:close/>
                    <a:moveTo>
                      <a:pt x="79" y="77"/>
                    </a:moveTo>
                    <a:cubicBezTo>
                      <a:pt x="100" y="77"/>
                      <a:pt x="100" y="77"/>
                      <a:pt x="100" y="77"/>
                    </a:cubicBezTo>
                    <a:cubicBezTo>
                      <a:pt x="101" y="77"/>
                      <a:pt x="102" y="76"/>
                      <a:pt x="102" y="74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102" y="50"/>
                      <a:pt x="101" y="49"/>
                      <a:pt x="100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97" y="54"/>
                      <a:pt x="97" y="54"/>
                      <a:pt x="97" y="54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79" y="72"/>
                      <a:pt x="79" y="72"/>
                      <a:pt x="79" y="72"/>
                    </a:cubicBezTo>
                    <a:lnTo>
                      <a:pt x="79" y="77"/>
                    </a:lnTo>
                    <a:close/>
                    <a:moveTo>
                      <a:pt x="22" y="104"/>
                    </a:moveTo>
                    <a:cubicBezTo>
                      <a:pt x="31" y="114"/>
                      <a:pt x="44" y="119"/>
                      <a:pt x="56" y="121"/>
                    </a:cubicBezTo>
                    <a:cubicBezTo>
                      <a:pt x="64" y="122"/>
                      <a:pt x="72" y="121"/>
                      <a:pt x="79" y="119"/>
                    </a:cubicBezTo>
                    <a:cubicBezTo>
                      <a:pt x="79" y="124"/>
                      <a:pt x="79" y="124"/>
                      <a:pt x="79" y="124"/>
                    </a:cubicBezTo>
                    <a:cubicBezTo>
                      <a:pt x="72" y="126"/>
                      <a:pt x="64" y="126"/>
                      <a:pt x="56" y="126"/>
                    </a:cubicBezTo>
                    <a:cubicBezTo>
                      <a:pt x="42" y="124"/>
                      <a:pt x="29" y="118"/>
                      <a:pt x="18" y="108"/>
                    </a:cubicBezTo>
                    <a:cubicBezTo>
                      <a:pt x="18" y="107"/>
                      <a:pt x="18" y="107"/>
                      <a:pt x="18" y="107"/>
                    </a:cubicBezTo>
                    <a:cubicBezTo>
                      <a:pt x="6" y="95"/>
                      <a:pt x="0" y="79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47"/>
                      <a:pt x="6" y="30"/>
                      <a:pt x="18" y="18"/>
                    </a:cubicBezTo>
                    <a:cubicBezTo>
                      <a:pt x="31" y="6"/>
                      <a:pt x="47" y="0"/>
                      <a:pt x="63" y="0"/>
                    </a:cubicBezTo>
                    <a:cubicBezTo>
                      <a:pt x="68" y="0"/>
                      <a:pt x="74" y="0"/>
                      <a:pt x="79" y="2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4" y="5"/>
                      <a:pt x="68" y="4"/>
                      <a:pt x="63" y="4"/>
                    </a:cubicBezTo>
                    <a:cubicBezTo>
                      <a:pt x="48" y="4"/>
                      <a:pt x="33" y="10"/>
                      <a:pt x="22" y="21"/>
                    </a:cubicBezTo>
                    <a:cubicBezTo>
                      <a:pt x="10" y="33"/>
                      <a:pt x="5" y="48"/>
                      <a:pt x="5" y="63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5" y="78"/>
                      <a:pt x="10" y="93"/>
                      <a:pt x="22" y="104"/>
                    </a:cubicBezTo>
                    <a:cubicBezTo>
                      <a:pt x="22" y="104"/>
                      <a:pt x="22" y="104"/>
                      <a:pt x="22" y="104"/>
                    </a:cubicBezTo>
                    <a:close/>
                    <a:moveTo>
                      <a:pt x="79" y="49"/>
                    </a:move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6" y="24"/>
                      <a:pt x="74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0" y="24"/>
                      <a:pt x="49" y="25"/>
                      <a:pt x="49" y="26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5" y="49"/>
                      <a:pt x="24" y="50"/>
                      <a:pt x="24" y="51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4" y="76"/>
                      <a:pt x="25" y="77"/>
                      <a:pt x="26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99"/>
                      <a:pt x="49" y="99"/>
                      <a:pt x="49" y="99"/>
                    </a:cubicBezTo>
                    <a:cubicBezTo>
                      <a:pt x="49" y="101"/>
                      <a:pt x="50" y="102"/>
                      <a:pt x="51" y="102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6" y="102"/>
                      <a:pt x="77" y="101"/>
                      <a:pt x="77" y="99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73" y="72"/>
                      <a:pt x="72" y="73"/>
                      <a:pt x="72" y="74"/>
                    </a:cubicBezTo>
                    <a:cubicBezTo>
                      <a:pt x="72" y="97"/>
                      <a:pt x="72" y="97"/>
                      <a:pt x="72" y="97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4" y="73"/>
                      <a:pt x="53" y="72"/>
                      <a:pt x="51" y="72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3" y="54"/>
                      <a:pt x="54" y="53"/>
                      <a:pt x="54" y="5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72" y="53"/>
                      <a:pt x="73" y="54"/>
                      <a:pt x="74" y="54"/>
                    </a:cubicBezTo>
                    <a:cubicBezTo>
                      <a:pt x="79" y="54"/>
                      <a:pt x="79" y="54"/>
                      <a:pt x="79" y="54"/>
                    </a:cubicBezTo>
                    <a:lnTo>
                      <a:pt x="79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0" name="Freeform 153"/>
              <p:cNvSpPr>
                <a:spLocks noEditPoints="1"/>
              </p:cNvSpPr>
              <p:nvPr/>
            </p:nvSpPr>
            <p:spPr bwMode="auto">
              <a:xfrm>
                <a:off x="7891463" y="4664075"/>
                <a:ext cx="107950" cy="130175"/>
              </a:xfrm>
              <a:custGeom>
                <a:avLst/>
                <a:gdLst>
                  <a:gd name="T0" fmla="*/ 24 w 48"/>
                  <a:gd name="T1" fmla="*/ 47 h 58"/>
                  <a:gd name="T2" fmla="*/ 35 w 48"/>
                  <a:gd name="T3" fmla="*/ 30 h 58"/>
                  <a:gd name="T4" fmla="*/ 43 w 48"/>
                  <a:gd name="T5" fmla="*/ 4 h 58"/>
                  <a:gd name="T6" fmla="*/ 24 w 48"/>
                  <a:gd name="T7" fmla="*/ 4 h 58"/>
                  <a:gd name="T8" fmla="*/ 24 w 48"/>
                  <a:gd name="T9" fmla="*/ 0 h 58"/>
                  <a:gd name="T10" fmla="*/ 45 w 48"/>
                  <a:gd name="T11" fmla="*/ 0 h 58"/>
                  <a:gd name="T12" fmla="*/ 45 w 48"/>
                  <a:gd name="T13" fmla="*/ 0 h 58"/>
                  <a:gd name="T14" fmla="*/ 46 w 48"/>
                  <a:gd name="T15" fmla="*/ 0 h 58"/>
                  <a:gd name="T16" fmla="*/ 48 w 48"/>
                  <a:gd name="T17" fmla="*/ 2 h 58"/>
                  <a:gd name="T18" fmla="*/ 39 w 48"/>
                  <a:gd name="T19" fmla="*/ 32 h 58"/>
                  <a:gd name="T20" fmla="*/ 24 w 48"/>
                  <a:gd name="T21" fmla="*/ 54 h 58"/>
                  <a:gd name="T22" fmla="*/ 24 w 48"/>
                  <a:gd name="T23" fmla="*/ 47 h 58"/>
                  <a:gd name="T24" fmla="*/ 5 w 48"/>
                  <a:gd name="T25" fmla="*/ 4 h 58"/>
                  <a:gd name="T26" fmla="*/ 10 w 48"/>
                  <a:gd name="T27" fmla="*/ 30 h 58"/>
                  <a:gd name="T28" fmla="*/ 20 w 48"/>
                  <a:gd name="T29" fmla="*/ 52 h 58"/>
                  <a:gd name="T30" fmla="*/ 24 w 48"/>
                  <a:gd name="T31" fmla="*/ 47 h 58"/>
                  <a:gd name="T32" fmla="*/ 24 w 48"/>
                  <a:gd name="T33" fmla="*/ 54 h 58"/>
                  <a:gd name="T34" fmla="*/ 21 w 48"/>
                  <a:gd name="T35" fmla="*/ 57 h 58"/>
                  <a:gd name="T36" fmla="*/ 20 w 48"/>
                  <a:gd name="T37" fmla="*/ 58 h 58"/>
                  <a:gd name="T38" fmla="*/ 17 w 48"/>
                  <a:gd name="T39" fmla="*/ 57 h 58"/>
                  <a:gd name="T40" fmla="*/ 5 w 48"/>
                  <a:gd name="T41" fmla="*/ 31 h 58"/>
                  <a:gd name="T42" fmla="*/ 0 w 48"/>
                  <a:gd name="T43" fmla="*/ 2 h 58"/>
                  <a:gd name="T44" fmla="*/ 0 w 48"/>
                  <a:gd name="T45" fmla="*/ 2 h 58"/>
                  <a:gd name="T46" fmla="*/ 3 w 48"/>
                  <a:gd name="T47" fmla="*/ 0 h 58"/>
                  <a:gd name="T48" fmla="*/ 24 w 48"/>
                  <a:gd name="T49" fmla="*/ 0 h 58"/>
                  <a:gd name="T50" fmla="*/ 24 w 48"/>
                  <a:gd name="T51" fmla="*/ 4 h 58"/>
                  <a:gd name="T52" fmla="*/ 5 w 48"/>
                  <a:gd name="T53" fmla="*/ 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8" h="58">
                    <a:moveTo>
                      <a:pt x="24" y="47"/>
                    </a:moveTo>
                    <a:cubicBezTo>
                      <a:pt x="28" y="42"/>
                      <a:pt x="32" y="36"/>
                      <a:pt x="35" y="30"/>
                    </a:cubicBezTo>
                    <a:cubicBezTo>
                      <a:pt x="39" y="22"/>
                      <a:pt x="42" y="14"/>
                      <a:pt x="43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7" y="13"/>
                      <a:pt x="44" y="23"/>
                      <a:pt x="39" y="32"/>
                    </a:cubicBezTo>
                    <a:cubicBezTo>
                      <a:pt x="35" y="40"/>
                      <a:pt x="30" y="48"/>
                      <a:pt x="24" y="54"/>
                    </a:cubicBezTo>
                    <a:lnTo>
                      <a:pt x="24" y="47"/>
                    </a:lnTo>
                    <a:close/>
                    <a:moveTo>
                      <a:pt x="5" y="4"/>
                    </a:moveTo>
                    <a:cubicBezTo>
                      <a:pt x="6" y="13"/>
                      <a:pt x="7" y="22"/>
                      <a:pt x="10" y="30"/>
                    </a:cubicBezTo>
                    <a:cubicBezTo>
                      <a:pt x="12" y="38"/>
                      <a:pt x="16" y="46"/>
                      <a:pt x="20" y="52"/>
                    </a:cubicBezTo>
                    <a:cubicBezTo>
                      <a:pt x="21" y="50"/>
                      <a:pt x="23" y="49"/>
                      <a:pt x="24" y="47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3" y="55"/>
                      <a:pt x="22" y="56"/>
                      <a:pt x="21" y="57"/>
                    </a:cubicBezTo>
                    <a:cubicBezTo>
                      <a:pt x="21" y="57"/>
                      <a:pt x="21" y="58"/>
                      <a:pt x="20" y="58"/>
                    </a:cubicBezTo>
                    <a:cubicBezTo>
                      <a:pt x="19" y="58"/>
                      <a:pt x="18" y="58"/>
                      <a:pt x="17" y="57"/>
                    </a:cubicBezTo>
                    <a:cubicBezTo>
                      <a:pt x="12" y="50"/>
                      <a:pt x="8" y="41"/>
                      <a:pt x="5" y="31"/>
                    </a:cubicBezTo>
                    <a:cubicBezTo>
                      <a:pt x="3" y="22"/>
                      <a:pt x="1" y="1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4"/>
                      <a:pt x="24" y="4"/>
                      <a:pt x="24" y="4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1" name="Freeform 154"/>
              <p:cNvSpPr>
                <a:spLocks noEditPoints="1"/>
              </p:cNvSpPr>
              <p:nvPr/>
            </p:nvSpPr>
            <p:spPr bwMode="auto">
              <a:xfrm>
                <a:off x="7891463" y="4510088"/>
                <a:ext cx="107950" cy="133350"/>
              </a:xfrm>
              <a:custGeom>
                <a:avLst/>
                <a:gdLst>
                  <a:gd name="T0" fmla="*/ 24 w 48"/>
                  <a:gd name="T1" fmla="*/ 54 h 59"/>
                  <a:gd name="T2" fmla="*/ 43 w 48"/>
                  <a:gd name="T3" fmla="*/ 54 h 59"/>
                  <a:gd name="T4" fmla="*/ 35 w 48"/>
                  <a:gd name="T5" fmla="*/ 28 h 59"/>
                  <a:gd name="T6" fmla="*/ 24 w 48"/>
                  <a:gd name="T7" fmla="*/ 11 h 59"/>
                  <a:gd name="T8" fmla="*/ 24 w 48"/>
                  <a:gd name="T9" fmla="*/ 4 h 59"/>
                  <a:gd name="T10" fmla="*/ 39 w 48"/>
                  <a:gd name="T11" fmla="*/ 26 h 59"/>
                  <a:gd name="T12" fmla="*/ 48 w 48"/>
                  <a:gd name="T13" fmla="*/ 56 h 59"/>
                  <a:gd name="T14" fmla="*/ 48 w 48"/>
                  <a:gd name="T15" fmla="*/ 56 h 59"/>
                  <a:gd name="T16" fmla="*/ 45 w 48"/>
                  <a:gd name="T17" fmla="*/ 59 h 59"/>
                  <a:gd name="T18" fmla="*/ 24 w 48"/>
                  <a:gd name="T19" fmla="*/ 59 h 59"/>
                  <a:gd name="T20" fmla="*/ 24 w 48"/>
                  <a:gd name="T21" fmla="*/ 54 h 59"/>
                  <a:gd name="T22" fmla="*/ 20 w 48"/>
                  <a:gd name="T23" fmla="*/ 6 h 59"/>
                  <a:gd name="T24" fmla="*/ 10 w 48"/>
                  <a:gd name="T25" fmla="*/ 28 h 59"/>
                  <a:gd name="T26" fmla="*/ 5 w 48"/>
                  <a:gd name="T27" fmla="*/ 54 h 59"/>
                  <a:gd name="T28" fmla="*/ 24 w 48"/>
                  <a:gd name="T29" fmla="*/ 54 h 59"/>
                  <a:gd name="T30" fmla="*/ 24 w 48"/>
                  <a:gd name="T31" fmla="*/ 59 h 59"/>
                  <a:gd name="T32" fmla="*/ 3 w 48"/>
                  <a:gd name="T33" fmla="*/ 59 h 59"/>
                  <a:gd name="T34" fmla="*/ 3 w 48"/>
                  <a:gd name="T35" fmla="*/ 59 h 59"/>
                  <a:gd name="T36" fmla="*/ 2 w 48"/>
                  <a:gd name="T37" fmla="*/ 59 h 59"/>
                  <a:gd name="T38" fmla="*/ 0 w 48"/>
                  <a:gd name="T39" fmla="*/ 56 h 59"/>
                  <a:gd name="T40" fmla="*/ 5 w 48"/>
                  <a:gd name="T41" fmla="*/ 27 h 59"/>
                  <a:gd name="T42" fmla="*/ 17 w 48"/>
                  <a:gd name="T43" fmla="*/ 1 h 59"/>
                  <a:gd name="T44" fmla="*/ 17 w 48"/>
                  <a:gd name="T45" fmla="*/ 1 h 59"/>
                  <a:gd name="T46" fmla="*/ 17 w 48"/>
                  <a:gd name="T47" fmla="*/ 1 h 59"/>
                  <a:gd name="T48" fmla="*/ 21 w 48"/>
                  <a:gd name="T49" fmla="*/ 1 h 59"/>
                  <a:gd name="T50" fmla="*/ 24 w 48"/>
                  <a:gd name="T51" fmla="*/ 4 h 59"/>
                  <a:gd name="T52" fmla="*/ 24 w 48"/>
                  <a:gd name="T53" fmla="*/ 11 h 59"/>
                  <a:gd name="T54" fmla="*/ 20 w 48"/>
                  <a:gd name="T55" fmla="*/ 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59">
                    <a:moveTo>
                      <a:pt x="24" y="54"/>
                    </a:moveTo>
                    <a:cubicBezTo>
                      <a:pt x="43" y="54"/>
                      <a:pt x="43" y="54"/>
                      <a:pt x="43" y="54"/>
                    </a:cubicBezTo>
                    <a:cubicBezTo>
                      <a:pt x="42" y="45"/>
                      <a:pt x="39" y="36"/>
                      <a:pt x="35" y="28"/>
                    </a:cubicBezTo>
                    <a:cubicBezTo>
                      <a:pt x="32" y="22"/>
                      <a:pt x="28" y="16"/>
                      <a:pt x="24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30" y="10"/>
                      <a:pt x="35" y="18"/>
                      <a:pt x="39" y="26"/>
                    </a:cubicBezTo>
                    <a:cubicBezTo>
                      <a:pt x="44" y="35"/>
                      <a:pt x="47" y="45"/>
                      <a:pt x="48" y="56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8" y="58"/>
                      <a:pt x="47" y="59"/>
                      <a:pt x="45" y="59"/>
                    </a:cubicBezTo>
                    <a:cubicBezTo>
                      <a:pt x="24" y="59"/>
                      <a:pt x="24" y="59"/>
                      <a:pt x="24" y="59"/>
                    </a:cubicBezTo>
                    <a:lnTo>
                      <a:pt x="24" y="54"/>
                    </a:lnTo>
                    <a:close/>
                    <a:moveTo>
                      <a:pt x="20" y="6"/>
                    </a:moveTo>
                    <a:cubicBezTo>
                      <a:pt x="16" y="13"/>
                      <a:pt x="12" y="20"/>
                      <a:pt x="10" y="28"/>
                    </a:cubicBezTo>
                    <a:cubicBezTo>
                      <a:pt x="7" y="36"/>
                      <a:pt x="6" y="45"/>
                      <a:pt x="5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" y="59"/>
                      <a:pt x="0" y="57"/>
                      <a:pt x="0" y="56"/>
                    </a:cubicBezTo>
                    <a:cubicBezTo>
                      <a:pt x="1" y="46"/>
                      <a:pt x="3" y="36"/>
                      <a:pt x="5" y="27"/>
                    </a:cubicBezTo>
                    <a:cubicBezTo>
                      <a:pt x="8" y="17"/>
                      <a:pt x="12" y="8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0"/>
                      <a:pt x="20" y="0"/>
                      <a:pt x="21" y="1"/>
                    </a:cubicBezTo>
                    <a:cubicBezTo>
                      <a:pt x="22" y="2"/>
                      <a:pt x="23" y="3"/>
                      <a:pt x="24" y="4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9"/>
                      <a:pt x="21" y="8"/>
                      <a:pt x="2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2" name="Freeform 155"/>
              <p:cNvSpPr>
                <a:spLocks noEditPoints="1"/>
              </p:cNvSpPr>
              <p:nvPr/>
            </p:nvSpPr>
            <p:spPr bwMode="auto">
              <a:xfrm>
                <a:off x="7820026" y="4462463"/>
                <a:ext cx="96838" cy="180975"/>
              </a:xfrm>
              <a:custGeom>
                <a:avLst/>
                <a:gdLst>
                  <a:gd name="T0" fmla="*/ 21 w 43"/>
                  <a:gd name="T1" fmla="*/ 57 h 80"/>
                  <a:gd name="T2" fmla="*/ 24 w 43"/>
                  <a:gd name="T3" fmla="*/ 43 h 80"/>
                  <a:gd name="T4" fmla="*/ 37 w 43"/>
                  <a:gd name="T5" fmla="*/ 16 h 80"/>
                  <a:gd name="T6" fmla="*/ 21 w 43"/>
                  <a:gd name="T7" fmla="*/ 9 h 80"/>
                  <a:gd name="T8" fmla="*/ 21 w 43"/>
                  <a:gd name="T9" fmla="*/ 8 h 80"/>
                  <a:gd name="T10" fmla="*/ 21 w 43"/>
                  <a:gd name="T11" fmla="*/ 3 h 80"/>
                  <a:gd name="T12" fmla="*/ 23 w 43"/>
                  <a:gd name="T13" fmla="*/ 4 h 80"/>
                  <a:gd name="T14" fmla="*/ 41 w 43"/>
                  <a:gd name="T15" fmla="*/ 13 h 80"/>
                  <a:gd name="T16" fmla="*/ 42 w 43"/>
                  <a:gd name="T17" fmla="*/ 13 h 80"/>
                  <a:gd name="T18" fmla="*/ 42 w 43"/>
                  <a:gd name="T19" fmla="*/ 16 h 80"/>
                  <a:gd name="T20" fmla="*/ 29 w 43"/>
                  <a:gd name="T21" fmla="*/ 45 h 80"/>
                  <a:gd name="T22" fmla="*/ 23 w 43"/>
                  <a:gd name="T23" fmla="*/ 77 h 80"/>
                  <a:gd name="T24" fmla="*/ 23 w 43"/>
                  <a:gd name="T25" fmla="*/ 77 h 80"/>
                  <a:gd name="T26" fmla="*/ 21 w 43"/>
                  <a:gd name="T27" fmla="*/ 80 h 80"/>
                  <a:gd name="T28" fmla="*/ 21 w 43"/>
                  <a:gd name="T29" fmla="*/ 57 h 80"/>
                  <a:gd name="T30" fmla="*/ 5 w 43"/>
                  <a:gd name="T31" fmla="*/ 5 h 80"/>
                  <a:gd name="T32" fmla="*/ 5 w 43"/>
                  <a:gd name="T33" fmla="*/ 75 h 80"/>
                  <a:gd name="T34" fmla="*/ 19 w 43"/>
                  <a:gd name="T35" fmla="*/ 75 h 80"/>
                  <a:gd name="T36" fmla="*/ 21 w 43"/>
                  <a:gd name="T37" fmla="*/ 57 h 80"/>
                  <a:gd name="T38" fmla="*/ 21 w 43"/>
                  <a:gd name="T39" fmla="*/ 80 h 80"/>
                  <a:gd name="T40" fmla="*/ 21 w 43"/>
                  <a:gd name="T41" fmla="*/ 80 h 80"/>
                  <a:gd name="T42" fmla="*/ 2 w 43"/>
                  <a:gd name="T43" fmla="*/ 80 h 80"/>
                  <a:gd name="T44" fmla="*/ 0 w 43"/>
                  <a:gd name="T45" fmla="*/ 77 h 80"/>
                  <a:gd name="T46" fmla="*/ 0 w 43"/>
                  <a:gd name="T47" fmla="*/ 2 h 80"/>
                  <a:gd name="T48" fmla="*/ 0 w 43"/>
                  <a:gd name="T49" fmla="*/ 2 h 80"/>
                  <a:gd name="T50" fmla="*/ 0 w 43"/>
                  <a:gd name="T51" fmla="*/ 2 h 80"/>
                  <a:gd name="T52" fmla="*/ 3 w 43"/>
                  <a:gd name="T53" fmla="*/ 0 h 80"/>
                  <a:gd name="T54" fmla="*/ 21 w 43"/>
                  <a:gd name="T55" fmla="*/ 3 h 80"/>
                  <a:gd name="T56" fmla="*/ 21 w 43"/>
                  <a:gd name="T57" fmla="*/ 8 h 80"/>
                  <a:gd name="T58" fmla="*/ 5 w 43"/>
                  <a:gd name="T59" fmla="*/ 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80">
                    <a:moveTo>
                      <a:pt x="21" y="57"/>
                    </a:moveTo>
                    <a:cubicBezTo>
                      <a:pt x="22" y="52"/>
                      <a:pt x="23" y="48"/>
                      <a:pt x="24" y="43"/>
                    </a:cubicBezTo>
                    <a:cubicBezTo>
                      <a:pt x="28" y="33"/>
                      <a:pt x="32" y="24"/>
                      <a:pt x="37" y="16"/>
                    </a:cubicBezTo>
                    <a:cubicBezTo>
                      <a:pt x="32" y="13"/>
                      <a:pt x="27" y="10"/>
                      <a:pt x="21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2" y="4"/>
                      <a:pt x="22" y="4"/>
                      <a:pt x="23" y="4"/>
                    </a:cubicBezTo>
                    <a:cubicBezTo>
                      <a:pt x="29" y="6"/>
                      <a:pt x="36" y="9"/>
                      <a:pt x="41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3" y="14"/>
                      <a:pt x="43" y="15"/>
                      <a:pt x="42" y="16"/>
                    </a:cubicBezTo>
                    <a:cubicBezTo>
                      <a:pt x="37" y="24"/>
                      <a:pt x="32" y="34"/>
                      <a:pt x="29" y="45"/>
                    </a:cubicBezTo>
                    <a:cubicBezTo>
                      <a:pt x="26" y="55"/>
                      <a:pt x="24" y="66"/>
                      <a:pt x="23" y="77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3" y="79"/>
                      <a:pt x="22" y="80"/>
                      <a:pt x="21" y="80"/>
                    </a:cubicBezTo>
                    <a:lnTo>
                      <a:pt x="21" y="57"/>
                    </a:lnTo>
                    <a:close/>
                    <a:moveTo>
                      <a:pt x="5" y="5"/>
                    </a:moveTo>
                    <a:cubicBezTo>
                      <a:pt x="5" y="75"/>
                      <a:pt x="5" y="75"/>
                      <a:pt x="5" y="75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19" y="69"/>
                      <a:pt x="20" y="63"/>
                      <a:pt x="21" y="57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" y="80"/>
                      <a:pt x="2" y="80"/>
                      <a:pt x="2" y="80"/>
                    </a:cubicBezTo>
                    <a:cubicBezTo>
                      <a:pt x="1" y="80"/>
                      <a:pt x="0" y="79"/>
                      <a:pt x="0" y="7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9" y="0"/>
                      <a:pt x="15" y="2"/>
                      <a:pt x="21" y="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6" y="7"/>
                      <a:pt x="10" y="6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3" name="Freeform 156"/>
              <p:cNvSpPr>
                <a:spLocks noEditPoints="1"/>
              </p:cNvSpPr>
              <p:nvPr/>
            </p:nvSpPr>
            <p:spPr bwMode="auto">
              <a:xfrm>
                <a:off x="7702551" y="4664075"/>
                <a:ext cx="96838" cy="177800"/>
              </a:xfrm>
              <a:custGeom>
                <a:avLst/>
                <a:gdLst>
                  <a:gd name="T0" fmla="*/ 38 w 43"/>
                  <a:gd name="T1" fmla="*/ 74 h 79"/>
                  <a:gd name="T2" fmla="*/ 38 w 43"/>
                  <a:gd name="T3" fmla="*/ 4 h 79"/>
                  <a:gd name="T4" fmla="*/ 24 w 43"/>
                  <a:gd name="T5" fmla="*/ 4 h 79"/>
                  <a:gd name="T6" fmla="*/ 22 w 43"/>
                  <a:gd name="T7" fmla="*/ 19 h 79"/>
                  <a:gd name="T8" fmla="*/ 22 w 43"/>
                  <a:gd name="T9" fmla="*/ 0 h 79"/>
                  <a:gd name="T10" fmla="*/ 41 w 43"/>
                  <a:gd name="T11" fmla="*/ 0 h 79"/>
                  <a:gd name="T12" fmla="*/ 43 w 43"/>
                  <a:gd name="T13" fmla="*/ 2 h 79"/>
                  <a:gd name="T14" fmla="*/ 43 w 43"/>
                  <a:gd name="T15" fmla="*/ 77 h 79"/>
                  <a:gd name="T16" fmla="*/ 43 w 43"/>
                  <a:gd name="T17" fmla="*/ 77 h 79"/>
                  <a:gd name="T18" fmla="*/ 43 w 43"/>
                  <a:gd name="T19" fmla="*/ 77 h 79"/>
                  <a:gd name="T20" fmla="*/ 41 w 43"/>
                  <a:gd name="T21" fmla="*/ 79 h 79"/>
                  <a:gd name="T22" fmla="*/ 22 w 43"/>
                  <a:gd name="T23" fmla="*/ 76 h 79"/>
                  <a:gd name="T24" fmla="*/ 22 w 43"/>
                  <a:gd name="T25" fmla="*/ 71 h 79"/>
                  <a:gd name="T26" fmla="*/ 38 w 43"/>
                  <a:gd name="T27" fmla="*/ 74 h 79"/>
                  <a:gd name="T28" fmla="*/ 22 w 43"/>
                  <a:gd name="T29" fmla="*/ 19 h 79"/>
                  <a:gd name="T30" fmla="*/ 18 w 43"/>
                  <a:gd name="T31" fmla="*/ 36 h 79"/>
                  <a:gd name="T32" fmla="*/ 6 w 43"/>
                  <a:gd name="T33" fmla="*/ 63 h 79"/>
                  <a:gd name="T34" fmla="*/ 21 w 43"/>
                  <a:gd name="T35" fmla="*/ 70 h 79"/>
                  <a:gd name="T36" fmla="*/ 22 w 43"/>
                  <a:gd name="T37" fmla="*/ 71 h 79"/>
                  <a:gd name="T38" fmla="*/ 22 w 43"/>
                  <a:gd name="T39" fmla="*/ 76 h 79"/>
                  <a:gd name="T40" fmla="*/ 20 w 43"/>
                  <a:gd name="T41" fmla="*/ 75 h 79"/>
                  <a:gd name="T42" fmla="*/ 1 w 43"/>
                  <a:gd name="T43" fmla="*/ 66 h 79"/>
                  <a:gd name="T44" fmla="*/ 1 w 43"/>
                  <a:gd name="T45" fmla="*/ 66 h 79"/>
                  <a:gd name="T46" fmla="*/ 0 w 43"/>
                  <a:gd name="T47" fmla="*/ 62 h 79"/>
                  <a:gd name="T48" fmla="*/ 13 w 43"/>
                  <a:gd name="T49" fmla="*/ 34 h 79"/>
                  <a:gd name="T50" fmla="*/ 19 w 43"/>
                  <a:gd name="T51" fmla="*/ 2 h 79"/>
                  <a:gd name="T52" fmla="*/ 19 w 43"/>
                  <a:gd name="T53" fmla="*/ 2 h 79"/>
                  <a:gd name="T54" fmla="*/ 21 w 43"/>
                  <a:gd name="T55" fmla="*/ 0 h 79"/>
                  <a:gd name="T56" fmla="*/ 22 w 43"/>
                  <a:gd name="T57" fmla="*/ 0 h 79"/>
                  <a:gd name="T58" fmla="*/ 22 w 43"/>
                  <a:gd name="T59" fmla="*/ 1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79">
                    <a:moveTo>
                      <a:pt x="38" y="74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9"/>
                      <a:pt x="23" y="14"/>
                      <a:pt x="22" y="1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3" y="1"/>
                      <a:pt x="43" y="2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8"/>
                      <a:pt x="42" y="79"/>
                      <a:pt x="41" y="79"/>
                    </a:cubicBezTo>
                    <a:cubicBezTo>
                      <a:pt x="34" y="79"/>
                      <a:pt x="28" y="78"/>
                      <a:pt x="22" y="76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7" y="72"/>
                      <a:pt x="33" y="74"/>
                      <a:pt x="38" y="74"/>
                    </a:cubicBezTo>
                    <a:close/>
                    <a:moveTo>
                      <a:pt x="22" y="19"/>
                    </a:moveTo>
                    <a:cubicBezTo>
                      <a:pt x="21" y="25"/>
                      <a:pt x="20" y="30"/>
                      <a:pt x="18" y="36"/>
                    </a:cubicBezTo>
                    <a:cubicBezTo>
                      <a:pt x="15" y="46"/>
                      <a:pt x="11" y="55"/>
                      <a:pt x="6" y="63"/>
                    </a:cubicBezTo>
                    <a:cubicBezTo>
                      <a:pt x="11" y="66"/>
                      <a:pt x="16" y="68"/>
                      <a:pt x="21" y="70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1" y="75"/>
                      <a:pt x="21" y="75"/>
                      <a:pt x="20" y="75"/>
                    </a:cubicBezTo>
                    <a:cubicBezTo>
                      <a:pt x="13" y="73"/>
                      <a:pt x="7" y="69"/>
                      <a:pt x="1" y="66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5"/>
                      <a:pt x="0" y="63"/>
                      <a:pt x="0" y="62"/>
                    </a:cubicBezTo>
                    <a:cubicBezTo>
                      <a:pt x="6" y="54"/>
                      <a:pt x="10" y="45"/>
                      <a:pt x="13" y="34"/>
                    </a:cubicBezTo>
                    <a:cubicBezTo>
                      <a:pt x="16" y="24"/>
                      <a:pt x="18" y="14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20" y="0"/>
                      <a:pt x="21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4" name="Freeform 157"/>
              <p:cNvSpPr>
                <a:spLocks noEditPoints="1"/>
              </p:cNvSpPr>
              <p:nvPr/>
            </p:nvSpPr>
            <p:spPr bwMode="auto">
              <a:xfrm>
                <a:off x="7702551" y="4462463"/>
                <a:ext cx="96838" cy="180975"/>
              </a:xfrm>
              <a:custGeom>
                <a:avLst/>
                <a:gdLst>
                  <a:gd name="T0" fmla="*/ 24 w 43"/>
                  <a:gd name="T1" fmla="*/ 75 h 80"/>
                  <a:gd name="T2" fmla="*/ 38 w 43"/>
                  <a:gd name="T3" fmla="*/ 75 h 80"/>
                  <a:gd name="T4" fmla="*/ 38 w 43"/>
                  <a:gd name="T5" fmla="*/ 5 h 80"/>
                  <a:gd name="T6" fmla="*/ 22 w 43"/>
                  <a:gd name="T7" fmla="*/ 9 h 80"/>
                  <a:gd name="T8" fmla="*/ 22 w 43"/>
                  <a:gd name="T9" fmla="*/ 4 h 80"/>
                  <a:gd name="T10" fmla="*/ 40 w 43"/>
                  <a:gd name="T11" fmla="*/ 0 h 80"/>
                  <a:gd name="T12" fmla="*/ 41 w 43"/>
                  <a:gd name="T13" fmla="*/ 0 h 80"/>
                  <a:gd name="T14" fmla="*/ 43 w 43"/>
                  <a:gd name="T15" fmla="*/ 2 h 80"/>
                  <a:gd name="T16" fmla="*/ 43 w 43"/>
                  <a:gd name="T17" fmla="*/ 77 h 80"/>
                  <a:gd name="T18" fmla="*/ 41 w 43"/>
                  <a:gd name="T19" fmla="*/ 80 h 80"/>
                  <a:gd name="T20" fmla="*/ 22 w 43"/>
                  <a:gd name="T21" fmla="*/ 80 h 80"/>
                  <a:gd name="T22" fmla="*/ 22 w 43"/>
                  <a:gd name="T23" fmla="*/ 60 h 80"/>
                  <a:gd name="T24" fmla="*/ 24 w 43"/>
                  <a:gd name="T25" fmla="*/ 75 h 80"/>
                  <a:gd name="T26" fmla="*/ 22 w 43"/>
                  <a:gd name="T27" fmla="*/ 9 h 80"/>
                  <a:gd name="T28" fmla="*/ 21 w 43"/>
                  <a:gd name="T29" fmla="*/ 9 h 80"/>
                  <a:gd name="T30" fmla="*/ 6 w 43"/>
                  <a:gd name="T31" fmla="*/ 16 h 80"/>
                  <a:gd name="T32" fmla="*/ 18 w 43"/>
                  <a:gd name="T33" fmla="*/ 44 h 80"/>
                  <a:gd name="T34" fmla="*/ 22 w 43"/>
                  <a:gd name="T35" fmla="*/ 60 h 80"/>
                  <a:gd name="T36" fmla="*/ 22 w 43"/>
                  <a:gd name="T37" fmla="*/ 80 h 80"/>
                  <a:gd name="T38" fmla="*/ 21 w 43"/>
                  <a:gd name="T39" fmla="*/ 80 h 80"/>
                  <a:gd name="T40" fmla="*/ 21 w 43"/>
                  <a:gd name="T41" fmla="*/ 80 h 80"/>
                  <a:gd name="T42" fmla="*/ 19 w 43"/>
                  <a:gd name="T43" fmla="*/ 77 h 80"/>
                  <a:gd name="T44" fmla="*/ 13 w 43"/>
                  <a:gd name="T45" fmla="*/ 45 h 80"/>
                  <a:gd name="T46" fmla="*/ 0 w 43"/>
                  <a:gd name="T47" fmla="*/ 17 h 80"/>
                  <a:gd name="T48" fmla="*/ 0 w 43"/>
                  <a:gd name="T49" fmla="*/ 17 h 80"/>
                  <a:gd name="T50" fmla="*/ 1 w 43"/>
                  <a:gd name="T51" fmla="*/ 14 h 80"/>
                  <a:gd name="T52" fmla="*/ 20 w 43"/>
                  <a:gd name="T53" fmla="*/ 4 h 80"/>
                  <a:gd name="T54" fmla="*/ 22 w 43"/>
                  <a:gd name="T55" fmla="*/ 4 h 80"/>
                  <a:gd name="T56" fmla="*/ 22 w 43"/>
                  <a:gd name="T57" fmla="*/ 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3" h="80">
                    <a:moveTo>
                      <a:pt x="24" y="75"/>
                    </a:moveTo>
                    <a:cubicBezTo>
                      <a:pt x="38" y="75"/>
                      <a:pt x="38" y="75"/>
                      <a:pt x="38" y="7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3" y="6"/>
                      <a:pt x="27" y="7"/>
                      <a:pt x="22" y="9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8" y="2"/>
                      <a:pt x="34" y="0"/>
                      <a:pt x="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3" y="1"/>
                      <a:pt x="43" y="2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9"/>
                      <a:pt x="42" y="80"/>
                      <a:pt x="41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3" y="65"/>
                      <a:pt x="23" y="70"/>
                      <a:pt x="24" y="75"/>
                    </a:cubicBezTo>
                    <a:close/>
                    <a:moveTo>
                      <a:pt x="22" y="9"/>
                    </a:moveTo>
                    <a:cubicBezTo>
                      <a:pt x="21" y="9"/>
                      <a:pt x="21" y="9"/>
                      <a:pt x="21" y="9"/>
                    </a:cubicBezTo>
                    <a:cubicBezTo>
                      <a:pt x="16" y="11"/>
                      <a:pt x="11" y="13"/>
                      <a:pt x="6" y="16"/>
                    </a:cubicBezTo>
                    <a:cubicBezTo>
                      <a:pt x="11" y="24"/>
                      <a:pt x="15" y="33"/>
                      <a:pt x="18" y="44"/>
                    </a:cubicBezTo>
                    <a:cubicBezTo>
                      <a:pt x="20" y="49"/>
                      <a:pt x="21" y="55"/>
                      <a:pt x="22" y="6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0" y="80"/>
                      <a:pt x="19" y="79"/>
                      <a:pt x="19" y="77"/>
                    </a:cubicBezTo>
                    <a:cubicBezTo>
                      <a:pt x="18" y="66"/>
                      <a:pt x="16" y="55"/>
                      <a:pt x="13" y="45"/>
                    </a:cubicBezTo>
                    <a:cubicBezTo>
                      <a:pt x="10" y="34"/>
                      <a:pt x="6" y="25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6"/>
                      <a:pt x="0" y="14"/>
                      <a:pt x="1" y="14"/>
                    </a:cubicBezTo>
                    <a:cubicBezTo>
                      <a:pt x="7" y="10"/>
                      <a:pt x="13" y="7"/>
                      <a:pt x="20" y="4"/>
                    </a:cubicBezTo>
                    <a:cubicBezTo>
                      <a:pt x="21" y="4"/>
                      <a:pt x="21" y="4"/>
                      <a:pt x="22" y="4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5" name="Freeform 158"/>
              <p:cNvSpPr>
                <a:spLocks noEditPoints="1"/>
              </p:cNvSpPr>
              <p:nvPr/>
            </p:nvSpPr>
            <p:spPr bwMode="auto">
              <a:xfrm>
                <a:off x="7618413" y="4664075"/>
                <a:ext cx="106363" cy="130175"/>
              </a:xfrm>
              <a:custGeom>
                <a:avLst/>
                <a:gdLst>
                  <a:gd name="T0" fmla="*/ 24 w 47"/>
                  <a:gd name="T1" fmla="*/ 0 h 58"/>
                  <a:gd name="T2" fmla="*/ 45 w 47"/>
                  <a:gd name="T3" fmla="*/ 0 h 58"/>
                  <a:gd name="T4" fmla="*/ 47 w 47"/>
                  <a:gd name="T5" fmla="*/ 2 h 58"/>
                  <a:gd name="T6" fmla="*/ 42 w 47"/>
                  <a:gd name="T7" fmla="*/ 31 h 58"/>
                  <a:gd name="T8" fmla="*/ 31 w 47"/>
                  <a:gd name="T9" fmla="*/ 56 h 58"/>
                  <a:gd name="T10" fmla="*/ 27 w 47"/>
                  <a:gd name="T11" fmla="*/ 57 h 58"/>
                  <a:gd name="T12" fmla="*/ 24 w 47"/>
                  <a:gd name="T13" fmla="*/ 54 h 58"/>
                  <a:gd name="T14" fmla="*/ 24 w 47"/>
                  <a:gd name="T15" fmla="*/ 47 h 58"/>
                  <a:gd name="T16" fmla="*/ 28 w 47"/>
                  <a:gd name="T17" fmla="*/ 51 h 58"/>
                  <a:gd name="T18" fmla="*/ 37 w 47"/>
                  <a:gd name="T19" fmla="*/ 30 h 58"/>
                  <a:gd name="T20" fmla="*/ 42 w 47"/>
                  <a:gd name="T21" fmla="*/ 4 h 58"/>
                  <a:gd name="T22" fmla="*/ 24 w 47"/>
                  <a:gd name="T23" fmla="*/ 4 h 58"/>
                  <a:gd name="T24" fmla="*/ 24 w 47"/>
                  <a:gd name="T25" fmla="*/ 0 h 58"/>
                  <a:gd name="T26" fmla="*/ 2 w 47"/>
                  <a:gd name="T27" fmla="*/ 12 h 58"/>
                  <a:gd name="T28" fmla="*/ 0 w 47"/>
                  <a:gd name="T29" fmla="*/ 2 h 58"/>
                  <a:gd name="T30" fmla="*/ 3 w 47"/>
                  <a:gd name="T31" fmla="*/ 0 h 58"/>
                  <a:gd name="T32" fmla="*/ 24 w 47"/>
                  <a:gd name="T33" fmla="*/ 0 h 58"/>
                  <a:gd name="T34" fmla="*/ 24 w 47"/>
                  <a:gd name="T35" fmla="*/ 4 h 58"/>
                  <a:gd name="T36" fmla="*/ 5 w 47"/>
                  <a:gd name="T37" fmla="*/ 4 h 58"/>
                  <a:gd name="T38" fmla="*/ 8 w 47"/>
                  <a:gd name="T39" fmla="*/ 16 h 58"/>
                  <a:gd name="T40" fmla="*/ 13 w 47"/>
                  <a:gd name="T41" fmla="*/ 30 h 58"/>
                  <a:gd name="T42" fmla="*/ 24 w 47"/>
                  <a:gd name="T43" fmla="*/ 47 h 58"/>
                  <a:gd name="T44" fmla="*/ 24 w 47"/>
                  <a:gd name="T45" fmla="*/ 54 h 58"/>
                  <a:gd name="T46" fmla="*/ 9 w 47"/>
                  <a:gd name="T47" fmla="*/ 32 h 58"/>
                  <a:gd name="T48" fmla="*/ 2 w 47"/>
                  <a:gd name="T4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58">
                    <a:moveTo>
                      <a:pt x="24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7" y="1"/>
                      <a:pt x="47" y="2"/>
                    </a:cubicBezTo>
                    <a:cubicBezTo>
                      <a:pt x="47" y="12"/>
                      <a:pt x="45" y="22"/>
                      <a:pt x="42" y="31"/>
                    </a:cubicBezTo>
                    <a:cubicBezTo>
                      <a:pt x="39" y="40"/>
                      <a:pt x="35" y="49"/>
                      <a:pt x="31" y="56"/>
                    </a:cubicBezTo>
                    <a:cubicBezTo>
                      <a:pt x="30" y="57"/>
                      <a:pt x="29" y="58"/>
                      <a:pt x="27" y="57"/>
                    </a:cubicBezTo>
                    <a:cubicBezTo>
                      <a:pt x="26" y="56"/>
                      <a:pt x="25" y="55"/>
                      <a:pt x="24" y="54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5" y="48"/>
                      <a:pt x="27" y="50"/>
                      <a:pt x="28" y="51"/>
                    </a:cubicBezTo>
                    <a:cubicBezTo>
                      <a:pt x="32" y="45"/>
                      <a:pt x="35" y="38"/>
                      <a:pt x="37" y="30"/>
                    </a:cubicBezTo>
                    <a:cubicBezTo>
                      <a:pt x="40" y="22"/>
                      <a:pt x="41" y="13"/>
                      <a:pt x="42" y="4"/>
                    </a:cubicBezTo>
                    <a:cubicBezTo>
                      <a:pt x="24" y="4"/>
                      <a:pt x="24" y="4"/>
                      <a:pt x="24" y="4"/>
                    </a:cubicBezTo>
                    <a:lnTo>
                      <a:pt x="24" y="0"/>
                    </a:lnTo>
                    <a:close/>
                    <a:moveTo>
                      <a:pt x="2" y="12"/>
                    </a:moveTo>
                    <a:cubicBezTo>
                      <a:pt x="1" y="8"/>
                      <a:pt x="1" y="5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8"/>
                      <a:pt x="7" y="12"/>
                      <a:pt x="8" y="16"/>
                    </a:cubicBezTo>
                    <a:cubicBezTo>
                      <a:pt x="9" y="21"/>
                      <a:pt x="11" y="25"/>
                      <a:pt x="13" y="30"/>
                    </a:cubicBezTo>
                    <a:cubicBezTo>
                      <a:pt x="16" y="36"/>
                      <a:pt x="19" y="42"/>
                      <a:pt x="24" y="47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18" y="47"/>
                      <a:pt x="12" y="40"/>
                      <a:pt x="9" y="32"/>
                    </a:cubicBezTo>
                    <a:cubicBezTo>
                      <a:pt x="5" y="26"/>
                      <a:pt x="3" y="19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6" name="Freeform 159"/>
              <p:cNvSpPr>
                <a:spLocks noEditPoints="1"/>
              </p:cNvSpPr>
              <p:nvPr/>
            </p:nvSpPr>
            <p:spPr bwMode="auto">
              <a:xfrm>
                <a:off x="7618413" y="4510088"/>
                <a:ext cx="106363" cy="133350"/>
              </a:xfrm>
              <a:custGeom>
                <a:avLst/>
                <a:gdLst>
                  <a:gd name="T0" fmla="*/ 28 w 47"/>
                  <a:gd name="T1" fmla="*/ 7 h 59"/>
                  <a:gd name="T2" fmla="*/ 24 w 47"/>
                  <a:gd name="T3" fmla="*/ 11 h 59"/>
                  <a:gd name="T4" fmla="*/ 24 w 47"/>
                  <a:gd name="T5" fmla="*/ 4 h 59"/>
                  <a:gd name="T6" fmla="*/ 27 w 47"/>
                  <a:gd name="T7" fmla="*/ 1 h 59"/>
                  <a:gd name="T8" fmla="*/ 27 w 47"/>
                  <a:gd name="T9" fmla="*/ 1 h 59"/>
                  <a:gd name="T10" fmla="*/ 31 w 47"/>
                  <a:gd name="T11" fmla="*/ 2 h 59"/>
                  <a:gd name="T12" fmla="*/ 42 w 47"/>
                  <a:gd name="T13" fmla="*/ 27 h 59"/>
                  <a:gd name="T14" fmla="*/ 47 w 47"/>
                  <a:gd name="T15" fmla="*/ 56 h 59"/>
                  <a:gd name="T16" fmla="*/ 47 w 47"/>
                  <a:gd name="T17" fmla="*/ 56 h 59"/>
                  <a:gd name="T18" fmla="*/ 45 w 47"/>
                  <a:gd name="T19" fmla="*/ 59 h 59"/>
                  <a:gd name="T20" fmla="*/ 24 w 47"/>
                  <a:gd name="T21" fmla="*/ 59 h 59"/>
                  <a:gd name="T22" fmla="*/ 24 w 47"/>
                  <a:gd name="T23" fmla="*/ 54 h 59"/>
                  <a:gd name="T24" fmla="*/ 42 w 47"/>
                  <a:gd name="T25" fmla="*/ 54 h 59"/>
                  <a:gd name="T26" fmla="*/ 37 w 47"/>
                  <a:gd name="T27" fmla="*/ 29 h 59"/>
                  <a:gd name="T28" fmla="*/ 28 w 47"/>
                  <a:gd name="T29" fmla="*/ 7 h 59"/>
                  <a:gd name="T30" fmla="*/ 24 w 47"/>
                  <a:gd name="T31" fmla="*/ 11 h 59"/>
                  <a:gd name="T32" fmla="*/ 13 w 47"/>
                  <a:gd name="T33" fmla="*/ 28 h 59"/>
                  <a:gd name="T34" fmla="*/ 5 w 47"/>
                  <a:gd name="T35" fmla="*/ 54 h 59"/>
                  <a:gd name="T36" fmla="*/ 24 w 47"/>
                  <a:gd name="T37" fmla="*/ 54 h 59"/>
                  <a:gd name="T38" fmla="*/ 24 w 47"/>
                  <a:gd name="T39" fmla="*/ 59 h 59"/>
                  <a:gd name="T40" fmla="*/ 3 w 47"/>
                  <a:gd name="T41" fmla="*/ 59 h 59"/>
                  <a:gd name="T42" fmla="*/ 3 w 47"/>
                  <a:gd name="T43" fmla="*/ 59 h 59"/>
                  <a:gd name="T44" fmla="*/ 3 w 47"/>
                  <a:gd name="T45" fmla="*/ 59 h 59"/>
                  <a:gd name="T46" fmla="*/ 0 w 47"/>
                  <a:gd name="T47" fmla="*/ 56 h 59"/>
                  <a:gd name="T48" fmla="*/ 9 w 47"/>
                  <a:gd name="T49" fmla="*/ 26 h 59"/>
                  <a:gd name="T50" fmla="*/ 24 w 47"/>
                  <a:gd name="T51" fmla="*/ 4 h 59"/>
                  <a:gd name="T52" fmla="*/ 24 w 47"/>
                  <a:gd name="T5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7" h="59">
                    <a:moveTo>
                      <a:pt x="28" y="7"/>
                    </a:moveTo>
                    <a:cubicBezTo>
                      <a:pt x="27" y="8"/>
                      <a:pt x="25" y="10"/>
                      <a:pt x="24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5" y="3"/>
                      <a:pt x="26" y="2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0"/>
                      <a:pt x="30" y="1"/>
                      <a:pt x="31" y="2"/>
                    </a:cubicBezTo>
                    <a:cubicBezTo>
                      <a:pt x="35" y="9"/>
                      <a:pt x="39" y="17"/>
                      <a:pt x="42" y="27"/>
                    </a:cubicBezTo>
                    <a:cubicBezTo>
                      <a:pt x="45" y="36"/>
                      <a:pt x="47" y="46"/>
                      <a:pt x="47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58"/>
                      <a:pt x="46" y="59"/>
                      <a:pt x="45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45"/>
                      <a:pt x="40" y="36"/>
                      <a:pt x="37" y="29"/>
                    </a:cubicBezTo>
                    <a:cubicBezTo>
                      <a:pt x="35" y="20"/>
                      <a:pt x="32" y="13"/>
                      <a:pt x="28" y="7"/>
                    </a:cubicBezTo>
                    <a:close/>
                    <a:moveTo>
                      <a:pt x="24" y="11"/>
                    </a:moveTo>
                    <a:cubicBezTo>
                      <a:pt x="19" y="17"/>
                      <a:pt x="16" y="22"/>
                      <a:pt x="13" y="28"/>
                    </a:cubicBezTo>
                    <a:cubicBezTo>
                      <a:pt x="9" y="36"/>
                      <a:pt x="6" y="45"/>
                      <a:pt x="5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1" y="59"/>
                      <a:pt x="0" y="57"/>
                      <a:pt x="0" y="56"/>
                    </a:cubicBezTo>
                    <a:cubicBezTo>
                      <a:pt x="1" y="45"/>
                      <a:pt x="4" y="35"/>
                      <a:pt x="9" y="26"/>
                    </a:cubicBezTo>
                    <a:cubicBezTo>
                      <a:pt x="12" y="18"/>
                      <a:pt x="18" y="11"/>
                      <a:pt x="24" y="4"/>
                    </a:cubicBezTo>
                    <a:lnTo>
                      <a:pt x="2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7" name="Freeform 160"/>
              <p:cNvSpPr>
                <a:spLocks noEditPoints="1"/>
              </p:cNvSpPr>
              <p:nvPr/>
            </p:nvSpPr>
            <p:spPr bwMode="auto">
              <a:xfrm>
                <a:off x="7820026" y="4664075"/>
                <a:ext cx="96838" cy="177800"/>
              </a:xfrm>
              <a:custGeom>
                <a:avLst/>
                <a:gdLst>
                  <a:gd name="T0" fmla="*/ 21 w 43"/>
                  <a:gd name="T1" fmla="*/ 71 h 79"/>
                  <a:gd name="T2" fmla="*/ 21 w 43"/>
                  <a:gd name="T3" fmla="*/ 71 h 79"/>
                  <a:gd name="T4" fmla="*/ 37 w 43"/>
                  <a:gd name="T5" fmla="*/ 63 h 79"/>
                  <a:gd name="T6" fmla="*/ 24 w 43"/>
                  <a:gd name="T7" fmla="*/ 36 h 79"/>
                  <a:gd name="T8" fmla="*/ 21 w 43"/>
                  <a:gd name="T9" fmla="*/ 22 h 79"/>
                  <a:gd name="T10" fmla="*/ 21 w 43"/>
                  <a:gd name="T11" fmla="*/ 0 h 79"/>
                  <a:gd name="T12" fmla="*/ 23 w 43"/>
                  <a:gd name="T13" fmla="*/ 2 h 79"/>
                  <a:gd name="T14" fmla="*/ 29 w 43"/>
                  <a:gd name="T15" fmla="*/ 34 h 79"/>
                  <a:gd name="T16" fmla="*/ 42 w 43"/>
                  <a:gd name="T17" fmla="*/ 63 h 79"/>
                  <a:gd name="T18" fmla="*/ 42 w 43"/>
                  <a:gd name="T19" fmla="*/ 63 h 79"/>
                  <a:gd name="T20" fmla="*/ 42 w 43"/>
                  <a:gd name="T21" fmla="*/ 63 h 79"/>
                  <a:gd name="T22" fmla="*/ 42 w 43"/>
                  <a:gd name="T23" fmla="*/ 66 h 79"/>
                  <a:gd name="T24" fmla="*/ 23 w 43"/>
                  <a:gd name="T25" fmla="*/ 75 h 79"/>
                  <a:gd name="T26" fmla="*/ 21 w 43"/>
                  <a:gd name="T27" fmla="*/ 76 h 79"/>
                  <a:gd name="T28" fmla="*/ 21 w 43"/>
                  <a:gd name="T29" fmla="*/ 71 h 79"/>
                  <a:gd name="T30" fmla="*/ 5 w 43"/>
                  <a:gd name="T31" fmla="*/ 74 h 79"/>
                  <a:gd name="T32" fmla="*/ 21 w 43"/>
                  <a:gd name="T33" fmla="*/ 71 h 79"/>
                  <a:gd name="T34" fmla="*/ 21 w 43"/>
                  <a:gd name="T35" fmla="*/ 76 h 79"/>
                  <a:gd name="T36" fmla="*/ 3 w 43"/>
                  <a:gd name="T37" fmla="*/ 79 h 79"/>
                  <a:gd name="T38" fmla="*/ 2 w 43"/>
                  <a:gd name="T39" fmla="*/ 79 h 79"/>
                  <a:gd name="T40" fmla="*/ 0 w 43"/>
                  <a:gd name="T41" fmla="*/ 77 h 79"/>
                  <a:gd name="T42" fmla="*/ 0 w 43"/>
                  <a:gd name="T43" fmla="*/ 2 h 79"/>
                  <a:gd name="T44" fmla="*/ 2 w 43"/>
                  <a:gd name="T45" fmla="*/ 0 h 79"/>
                  <a:gd name="T46" fmla="*/ 21 w 43"/>
                  <a:gd name="T47" fmla="*/ 0 h 79"/>
                  <a:gd name="T48" fmla="*/ 21 w 43"/>
                  <a:gd name="T49" fmla="*/ 0 h 79"/>
                  <a:gd name="T50" fmla="*/ 21 w 43"/>
                  <a:gd name="T51" fmla="*/ 0 h 79"/>
                  <a:gd name="T52" fmla="*/ 21 w 43"/>
                  <a:gd name="T53" fmla="*/ 22 h 79"/>
                  <a:gd name="T54" fmla="*/ 19 w 43"/>
                  <a:gd name="T55" fmla="*/ 4 h 79"/>
                  <a:gd name="T56" fmla="*/ 5 w 43"/>
                  <a:gd name="T57" fmla="*/ 4 h 79"/>
                  <a:gd name="T58" fmla="*/ 5 w 43"/>
                  <a:gd name="T59" fmla="*/ 7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79">
                    <a:moveTo>
                      <a:pt x="21" y="71"/>
                    </a:moveTo>
                    <a:cubicBezTo>
                      <a:pt x="21" y="71"/>
                      <a:pt x="21" y="71"/>
                      <a:pt x="21" y="71"/>
                    </a:cubicBezTo>
                    <a:cubicBezTo>
                      <a:pt x="27" y="69"/>
                      <a:pt x="32" y="66"/>
                      <a:pt x="37" y="63"/>
                    </a:cubicBezTo>
                    <a:cubicBezTo>
                      <a:pt x="32" y="55"/>
                      <a:pt x="28" y="46"/>
                      <a:pt x="24" y="36"/>
                    </a:cubicBezTo>
                    <a:cubicBezTo>
                      <a:pt x="23" y="31"/>
                      <a:pt x="22" y="27"/>
                      <a:pt x="21" y="2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3" y="1"/>
                      <a:pt x="23" y="2"/>
                    </a:cubicBezTo>
                    <a:cubicBezTo>
                      <a:pt x="24" y="13"/>
                      <a:pt x="26" y="24"/>
                      <a:pt x="29" y="34"/>
                    </a:cubicBezTo>
                    <a:cubicBezTo>
                      <a:pt x="32" y="45"/>
                      <a:pt x="37" y="55"/>
                      <a:pt x="42" y="63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3" y="64"/>
                      <a:pt x="43" y="65"/>
                      <a:pt x="42" y="66"/>
                    </a:cubicBezTo>
                    <a:cubicBezTo>
                      <a:pt x="36" y="70"/>
                      <a:pt x="30" y="73"/>
                      <a:pt x="23" y="75"/>
                    </a:cubicBezTo>
                    <a:cubicBezTo>
                      <a:pt x="22" y="75"/>
                      <a:pt x="22" y="76"/>
                      <a:pt x="21" y="76"/>
                    </a:cubicBezTo>
                    <a:lnTo>
                      <a:pt x="21" y="71"/>
                    </a:lnTo>
                    <a:close/>
                    <a:moveTo>
                      <a:pt x="5" y="74"/>
                    </a:moveTo>
                    <a:cubicBezTo>
                      <a:pt x="10" y="74"/>
                      <a:pt x="16" y="72"/>
                      <a:pt x="21" y="71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15" y="78"/>
                      <a:pt x="9" y="79"/>
                      <a:pt x="3" y="79"/>
                    </a:cubicBezTo>
                    <a:cubicBezTo>
                      <a:pt x="3" y="79"/>
                      <a:pt x="3" y="79"/>
                      <a:pt x="2" y="79"/>
                    </a:cubicBezTo>
                    <a:cubicBezTo>
                      <a:pt x="1" y="79"/>
                      <a:pt x="0" y="78"/>
                      <a:pt x="0" y="7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0" y="16"/>
                      <a:pt x="19" y="10"/>
                      <a:pt x="19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8" name="Freeform 161"/>
              <p:cNvSpPr>
                <a:spLocks noEditPoints="1"/>
              </p:cNvSpPr>
              <p:nvPr/>
            </p:nvSpPr>
            <p:spPr bwMode="auto">
              <a:xfrm>
                <a:off x="7731126" y="1833563"/>
                <a:ext cx="219075" cy="174625"/>
              </a:xfrm>
              <a:custGeom>
                <a:avLst/>
                <a:gdLst>
                  <a:gd name="T0" fmla="*/ 83 w 97"/>
                  <a:gd name="T1" fmla="*/ 19 h 77"/>
                  <a:gd name="T2" fmla="*/ 79 w 97"/>
                  <a:gd name="T3" fmla="*/ 1 h 77"/>
                  <a:gd name="T4" fmla="*/ 97 w 97"/>
                  <a:gd name="T5" fmla="*/ 28 h 77"/>
                  <a:gd name="T6" fmla="*/ 95 w 97"/>
                  <a:gd name="T7" fmla="*/ 75 h 77"/>
                  <a:gd name="T8" fmla="*/ 77 w 97"/>
                  <a:gd name="T9" fmla="*/ 73 h 77"/>
                  <a:gd name="T10" fmla="*/ 92 w 97"/>
                  <a:gd name="T11" fmla="*/ 71 h 77"/>
                  <a:gd name="T12" fmla="*/ 77 w 97"/>
                  <a:gd name="T13" fmla="*/ 55 h 77"/>
                  <a:gd name="T14" fmla="*/ 89 w 97"/>
                  <a:gd name="T15" fmla="*/ 43 h 77"/>
                  <a:gd name="T16" fmla="*/ 77 w 97"/>
                  <a:gd name="T17" fmla="*/ 46 h 77"/>
                  <a:gd name="T18" fmla="*/ 77 w 97"/>
                  <a:gd name="T19" fmla="*/ 50 h 77"/>
                  <a:gd name="T20" fmla="*/ 79 w 97"/>
                  <a:gd name="T21" fmla="*/ 25 h 77"/>
                  <a:gd name="T22" fmla="*/ 81 w 97"/>
                  <a:gd name="T23" fmla="*/ 22 h 77"/>
                  <a:gd name="T24" fmla="*/ 77 w 97"/>
                  <a:gd name="T25" fmla="*/ 8 h 77"/>
                  <a:gd name="T26" fmla="*/ 48 w 97"/>
                  <a:gd name="T27" fmla="*/ 0 h 77"/>
                  <a:gd name="T28" fmla="*/ 77 w 97"/>
                  <a:gd name="T29" fmla="*/ 0 h 77"/>
                  <a:gd name="T30" fmla="*/ 73 w 97"/>
                  <a:gd name="T31" fmla="*/ 58 h 77"/>
                  <a:gd name="T32" fmla="*/ 75 w 97"/>
                  <a:gd name="T33" fmla="*/ 72 h 77"/>
                  <a:gd name="T34" fmla="*/ 77 w 97"/>
                  <a:gd name="T35" fmla="*/ 73 h 77"/>
                  <a:gd name="T36" fmla="*/ 72 w 97"/>
                  <a:gd name="T37" fmla="*/ 76 h 77"/>
                  <a:gd name="T38" fmla="*/ 70 w 97"/>
                  <a:gd name="T39" fmla="*/ 63 h 77"/>
                  <a:gd name="T40" fmla="*/ 77 w 97"/>
                  <a:gd name="T41" fmla="*/ 13 h 77"/>
                  <a:gd name="T42" fmla="*/ 48 w 97"/>
                  <a:gd name="T43" fmla="*/ 6 h 77"/>
                  <a:gd name="T44" fmla="*/ 75 w 97"/>
                  <a:gd name="T45" fmla="*/ 20 h 77"/>
                  <a:gd name="T46" fmla="*/ 77 w 97"/>
                  <a:gd name="T47" fmla="*/ 25 h 77"/>
                  <a:gd name="T48" fmla="*/ 77 w 97"/>
                  <a:gd name="T49" fmla="*/ 46 h 77"/>
                  <a:gd name="T50" fmla="*/ 77 w 97"/>
                  <a:gd name="T51" fmla="*/ 50 h 77"/>
                  <a:gd name="T52" fmla="*/ 65 w 97"/>
                  <a:gd name="T53" fmla="*/ 53 h 77"/>
                  <a:gd name="T54" fmla="*/ 77 w 97"/>
                  <a:gd name="T55" fmla="*/ 41 h 77"/>
                  <a:gd name="T56" fmla="*/ 20 w 97"/>
                  <a:gd name="T57" fmla="*/ 8 h 77"/>
                  <a:gd name="T58" fmla="*/ 48 w 97"/>
                  <a:gd name="T59" fmla="*/ 0 h 77"/>
                  <a:gd name="T60" fmla="*/ 20 w 97"/>
                  <a:gd name="T61" fmla="*/ 73 h 77"/>
                  <a:gd name="T62" fmla="*/ 22 w 97"/>
                  <a:gd name="T63" fmla="*/ 60 h 77"/>
                  <a:gd name="T64" fmla="*/ 48 w 97"/>
                  <a:gd name="T65" fmla="*/ 63 h 77"/>
                  <a:gd name="T66" fmla="*/ 25 w 97"/>
                  <a:gd name="T67" fmla="*/ 75 h 77"/>
                  <a:gd name="T68" fmla="*/ 20 w 97"/>
                  <a:gd name="T69" fmla="*/ 73 h 77"/>
                  <a:gd name="T70" fmla="*/ 25 w 97"/>
                  <a:gd name="T71" fmla="*/ 6 h 77"/>
                  <a:gd name="T72" fmla="*/ 20 w 97"/>
                  <a:gd name="T73" fmla="*/ 25 h 77"/>
                  <a:gd name="T74" fmla="*/ 22 w 97"/>
                  <a:gd name="T75" fmla="*/ 20 h 77"/>
                  <a:gd name="T76" fmla="*/ 48 w 97"/>
                  <a:gd name="T77" fmla="*/ 6 h 77"/>
                  <a:gd name="T78" fmla="*/ 27 w 97"/>
                  <a:gd name="T79" fmla="*/ 50 h 77"/>
                  <a:gd name="T80" fmla="*/ 20 w 97"/>
                  <a:gd name="T81" fmla="*/ 41 h 77"/>
                  <a:gd name="T82" fmla="*/ 32 w 97"/>
                  <a:gd name="T83" fmla="*/ 53 h 77"/>
                  <a:gd name="T84" fmla="*/ 20 w 97"/>
                  <a:gd name="T85" fmla="*/ 8 h 77"/>
                  <a:gd name="T86" fmla="*/ 14 w 97"/>
                  <a:gd name="T87" fmla="*/ 20 h 77"/>
                  <a:gd name="T88" fmla="*/ 5 w 97"/>
                  <a:gd name="T89" fmla="*/ 60 h 77"/>
                  <a:gd name="T90" fmla="*/ 7 w 97"/>
                  <a:gd name="T91" fmla="*/ 73 h 77"/>
                  <a:gd name="T92" fmla="*/ 7 w 97"/>
                  <a:gd name="T93" fmla="*/ 77 h 77"/>
                  <a:gd name="T94" fmla="*/ 0 w 97"/>
                  <a:gd name="T95" fmla="*/ 60 h 77"/>
                  <a:gd name="T96" fmla="*/ 0 w 97"/>
                  <a:gd name="T97" fmla="*/ 28 h 77"/>
                  <a:gd name="T98" fmla="*/ 18 w 97"/>
                  <a:gd name="T99" fmla="*/ 1 h 77"/>
                  <a:gd name="T100" fmla="*/ 20 w 97"/>
                  <a:gd name="T101" fmla="*/ 13 h 77"/>
                  <a:gd name="T102" fmla="*/ 18 w 97"/>
                  <a:gd name="T103" fmla="*/ 25 h 77"/>
                  <a:gd name="T104" fmla="*/ 20 w 97"/>
                  <a:gd name="T105" fmla="*/ 41 h 77"/>
                  <a:gd name="T106" fmla="*/ 8 w 97"/>
                  <a:gd name="T107" fmla="*/ 53 h 77"/>
                  <a:gd name="T108" fmla="*/ 20 w 97"/>
                  <a:gd name="T109" fmla="*/ 50 h 77"/>
                  <a:gd name="T110" fmla="*/ 20 w 97"/>
                  <a:gd name="T111" fmla="*/ 4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7" h="77">
                    <a:moveTo>
                      <a:pt x="92" y="29"/>
                    </a:moveTo>
                    <a:cubicBezTo>
                      <a:pt x="83" y="20"/>
                      <a:pt x="83" y="20"/>
                      <a:pt x="83" y="20"/>
                    </a:cubicBezTo>
                    <a:cubicBezTo>
                      <a:pt x="83" y="20"/>
                      <a:pt x="83" y="20"/>
                      <a:pt x="83" y="19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9" y="1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7" y="27"/>
                      <a:pt x="97" y="28"/>
                      <a:pt x="97" y="28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7" y="71"/>
                      <a:pt x="97" y="71"/>
                      <a:pt x="97" y="71"/>
                    </a:cubicBezTo>
                    <a:cubicBezTo>
                      <a:pt x="97" y="73"/>
                      <a:pt x="96" y="74"/>
                      <a:pt x="95" y="75"/>
                    </a:cubicBezTo>
                    <a:cubicBezTo>
                      <a:pt x="94" y="77"/>
                      <a:pt x="92" y="77"/>
                      <a:pt x="90" y="77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91" y="73"/>
                      <a:pt x="91" y="72"/>
                      <a:pt x="92" y="72"/>
                    </a:cubicBezTo>
                    <a:cubicBezTo>
                      <a:pt x="92" y="72"/>
                      <a:pt x="92" y="71"/>
                      <a:pt x="92" y="71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29"/>
                      <a:pt x="92" y="29"/>
                      <a:pt x="92" y="29"/>
                    </a:cubicBezTo>
                    <a:close/>
                    <a:moveTo>
                      <a:pt x="77" y="55"/>
                    </a:moveTo>
                    <a:cubicBezTo>
                      <a:pt x="86" y="55"/>
                      <a:pt x="86" y="55"/>
                      <a:pt x="86" y="55"/>
                    </a:cubicBezTo>
                    <a:cubicBezTo>
                      <a:pt x="88" y="55"/>
                      <a:pt x="89" y="54"/>
                      <a:pt x="89" y="53"/>
                    </a:cubicBezTo>
                    <a:cubicBezTo>
                      <a:pt x="89" y="43"/>
                      <a:pt x="89" y="43"/>
                      <a:pt x="89" y="43"/>
                    </a:cubicBezTo>
                    <a:cubicBezTo>
                      <a:pt x="89" y="42"/>
                      <a:pt x="88" y="41"/>
                      <a:pt x="86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6"/>
                      <a:pt x="77" y="46"/>
                      <a:pt x="77" y="46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84" y="50"/>
                      <a:pt x="84" y="50"/>
                      <a:pt x="84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5"/>
                      <a:pt x="77" y="55"/>
                      <a:pt x="77" y="55"/>
                    </a:cubicBezTo>
                    <a:close/>
                    <a:moveTo>
                      <a:pt x="77" y="25"/>
                    </a:move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82" y="24"/>
                      <a:pt x="82" y="23"/>
                      <a:pt x="81" y="22"/>
                    </a:cubicBezTo>
                    <a:cubicBezTo>
                      <a:pt x="77" y="13"/>
                      <a:pt x="77" y="13"/>
                      <a:pt x="77" y="13"/>
                    </a:cubicBezTo>
                    <a:lnTo>
                      <a:pt x="77" y="25"/>
                    </a:lnTo>
                    <a:close/>
                    <a:moveTo>
                      <a:pt x="77" y="8"/>
                    </a:moveTo>
                    <a:cubicBezTo>
                      <a:pt x="75" y="4"/>
                      <a:pt x="75" y="4"/>
                      <a:pt x="75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8"/>
                      <a:pt x="77" y="8"/>
                      <a:pt x="77" y="8"/>
                    </a:cubicBezTo>
                    <a:close/>
                    <a:moveTo>
                      <a:pt x="48" y="58"/>
                    </a:move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8"/>
                      <a:pt x="75" y="59"/>
                      <a:pt x="75" y="60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1"/>
                      <a:pt x="75" y="72"/>
                      <a:pt x="75" y="72"/>
                    </a:cubicBezTo>
                    <a:cubicBezTo>
                      <a:pt x="76" y="72"/>
                      <a:pt x="76" y="72"/>
                      <a:pt x="76" y="72"/>
                    </a:cubicBezTo>
                    <a:cubicBezTo>
                      <a:pt x="76" y="72"/>
                      <a:pt x="76" y="73"/>
                      <a:pt x="77" y="73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5" y="77"/>
                      <a:pt x="73" y="77"/>
                      <a:pt x="72" y="76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71" y="74"/>
                      <a:pt x="70" y="73"/>
                      <a:pt x="70" y="71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58"/>
                      <a:pt x="48" y="58"/>
                      <a:pt x="48" y="58"/>
                    </a:cubicBezTo>
                    <a:close/>
                    <a:moveTo>
                      <a:pt x="77" y="13"/>
                    </a:moveTo>
                    <a:cubicBezTo>
                      <a:pt x="74" y="7"/>
                      <a:pt x="74" y="7"/>
                      <a:pt x="74" y="7"/>
                    </a:cubicBezTo>
                    <a:cubicBezTo>
                      <a:pt x="73" y="6"/>
                      <a:pt x="73" y="6"/>
                      <a:pt x="72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3"/>
                      <a:pt x="77" y="13"/>
                      <a:pt x="77" y="13"/>
                    </a:cubicBezTo>
                    <a:close/>
                    <a:moveTo>
                      <a:pt x="77" y="41"/>
                    </a:moveTo>
                    <a:cubicBezTo>
                      <a:pt x="77" y="46"/>
                      <a:pt x="77" y="46"/>
                      <a:pt x="77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5"/>
                      <a:pt x="77" y="55"/>
                      <a:pt x="77" y="55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7" y="55"/>
                      <a:pt x="65" y="54"/>
                      <a:pt x="65" y="53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5" y="42"/>
                      <a:pt x="67" y="41"/>
                      <a:pt x="68" y="41"/>
                    </a:cubicBezTo>
                    <a:lnTo>
                      <a:pt x="77" y="41"/>
                    </a:lnTo>
                    <a:close/>
                    <a:moveTo>
                      <a:pt x="48" y="4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20" y="73"/>
                    </a:moveTo>
                    <a:cubicBezTo>
                      <a:pt x="20" y="73"/>
                      <a:pt x="20" y="73"/>
                      <a:pt x="20" y="73"/>
                    </a:cubicBezTo>
                    <a:cubicBezTo>
                      <a:pt x="21" y="73"/>
                      <a:pt x="21" y="72"/>
                      <a:pt x="21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2" y="59"/>
                      <a:pt x="23" y="58"/>
                      <a:pt x="24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3"/>
                      <a:pt x="26" y="74"/>
                      <a:pt x="25" y="75"/>
                    </a:cubicBezTo>
                    <a:cubicBezTo>
                      <a:pt x="24" y="77"/>
                      <a:pt x="22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3"/>
                      <a:pt x="20" y="73"/>
                      <a:pt x="20" y="73"/>
                    </a:cubicBezTo>
                    <a:close/>
                    <a:moveTo>
                      <a:pt x="48" y="6"/>
                    </a:move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4" y="6"/>
                      <a:pt x="23" y="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6"/>
                      <a:pt x="48" y="6"/>
                      <a:pt x="48" y="6"/>
                    </a:cubicBezTo>
                    <a:close/>
                    <a:moveTo>
                      <a:pt x="20" y="55"/>
                    </a:move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30" y="41"/>
                      <a:pt x="32" y="42"/>
                      <a:pt x="32" y="4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4"/>
                      <a:pt x="30" y="55"/>
                      <a:pt x="29" y="55"/>
                    </a:cubicBezTo>
                    <a:lnTo>
                      <a:pt x="20" y="55"/>
                    </a:lnTo>
                    <a:close/>
                    <a:moveTo>
                      <a:pt x="20" y="8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2"/>
                      <a:pt x="5" y="72"/>
                    </a:cubicBezTo>
                    <a:cubicBezTo>
                      <a:pt x="6" y="72"/>
                      <a:pt x="6" y="73"/>
                      <a:pt x="7" y="73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5" y="77"/>
                      <a:pt x="3" y="77"/>
                      <a:pt x="2" y="75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7"/>
                      <a:pt x="1" y="2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9" y="0"/>
                      <a:pt x="20" y="0"/>
                    </a:cubicBezTo>
                    <a:cubicBezTo>
                      <a:pt x="20" y="8"/>
                      <a:pt x="20" y="8"/>
                      <a:pt x="20" y="8"/>
                    </a:cubicBezTo>
                    <a:close/>
                    <a:moveTo>
                      <a:pt x="20" y="13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2"/>
                      <a:pt x="15" y="22"/>
                      <a:pt x="15" y="23"/>
                    </a:cubicBezTo>
                    <a:cubicBezTo>
                      <a:pt x="15" y="24"/>
                      <a:pt x="16" y="25"/>
                      <a:pt x="18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20" y="41"/>
                    </a:moveTo>
                    <a:cubicBezTo>
                      <a:pt x="11" y="41"/>
                      <a:pt x="11" y="41"/>
                      <a:pt x="11" y="41"/>
                    </a:cubicBezTo>
                    <a:cubicBezTo>
                      <a:pt x="9" y="41"/>
                      <a:pt x="8" y="42"/>
                      <a:pt x="8" y="4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9" y="55"/>
                      <a:pt x="11" y="55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20" y="46"/>
                      <a:pt x="20" y="46"/>
                      <a:pt x="20" y="46"/>
                    </a:cubicBez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9" name="Freeform 163"/>
              <p:cNvSpPr>
                <a:spLocks noEditPoints="1"/>
              </p:cNvSpPr>
              <p:nvPr/>
            </p:nvSpPr>
            <p:spPr bwMode="auto">
              <a:xfrm>
                <a:off x="7516813" y="2511425"/>
                <a:ext cx="225425" cy="611188"/>
              </a:xfrm>
              <a:custGeom>
                <a:avLst/>
                <a:gdLst>
                  <a:gd name="T0" fmla="*/ 60 w 100"/>
                  <a:gd name="T1" fmla="*/ 266 h 270"/>
                  <a:gd name="T2" fmla="*/ 60 w 100"/>
                  <a:gd name="T3" fmla="*/ 129 h 270"/>
                  <a:gd name="T4" fmla="*/ 62 w 100"/>
                  <a:gd name="T5" fmla="*/ 127 h 270"/>
                  <a:gd name="T6" fmla="*/ 86 w 100"/>
                  <a:gd name="T7" fmla="*/ 107 h 270"/>
                  <a:gd name="T8" fmla="*/ 95 w 100"/>
                  <a:gd name="T9" fmla="*/ 73 h 270"/>
                  <a:gd name="T10" fmla="*/ 81 w 100"/>
                  <a:gd name="T11" fmla="*/ 25 h 270"/>
                  <a:gd name="T12" fmla="*/ 50 w 100"/>
                  <a:gd name="T13" fmla="*/ 5 h 270"/>
                  <a:gd name="T14" fmla="*/ 50 w 100"/>
                  <a:gd name="T15" fmla="*/ 5 h 270"/>
                  <a:gd name="T16" fmla="*/ 50 w 100"/>
                  <a:gd name="T17" fmla="*/ 0 h 270"/>
                  <a:gd name="T18" fmla="*/ 50 w 100"/>
                  <a:gd name="T19" fmla="*/ 0 h 270"/>
                  <a:gd name="T20" fmla="*/ 85 w 100"/>
                  <a:gd name="T21" fmla="*/ 23 h 270"/>
                  <a:gd name="T22" fmla="*/ 100 w 100"/>
                  <a:gd name="T23" fmla="*/ 73 h 270"/>
                  <a:gd name="T24" fmla="*/ 90 w 100"/>
                  <a:gd name="T25" fmla="*/ 110 h 270"/>
                  <a:gd name="T26" fmla="*/ 65 w 100"/>
                  <a:gd name="T27" fmla="*/ 131 h 270"/>
                  <a:gd name="T28" fmla="*/ 65 w 100"/>
                  <a:gd name="T29" fmla="*/ 268 h 270"/>
                  <a:gd name="T30" fmla="*/ 62 w 100"/>
                  <a:gd name="T31" fmla="*/ 270 h 270"/>
                  <a:gd name="T32" fmla="*/ 50 w 100"/>
                  <a:gd name="T33" fmla="*/ 270 h 270"/>
                  <a:gd name="T34" fmla="*/ 50 w 100"/>
                  <a:gd name="T35" fmla="*/ 266 h 270"/>
                  <a:gd name="T36" fmla="*/ 60 w 100"/>
                  <a:gd name="T37" fmla="*/ 266 h 270"/>
                  <a:gd name="T38" fmla="*/ 50 w 100"/>
                  <a:gd name="T39" fmla="*/ 5 h 270"/>
                  <a:gd name="T40" fmla="*/ 20 w 100"/>
                  <a:gd name="T41" fmla="*/ 25 h 270"/>
                  <a:gd name="T42" fmla="*/ 5 w 100"/>
                  <a:gd name="T43" fmla="*/ 73 h 270"/>
                  <a:gd name="T44" fmla="*/ 14 w 100"/>
                  <a:gd name="T45" fmla="*/ 107 h 270"/>
                  <a:gd name="T46" fmla="*/ 39 w 100"/>
                  <a:gd name="T47" fmla="*/ 127 h 270"/>
                  <a:gd name="T48" fmla="*/ 40 w 100"/>
                  <a:gd name="T49" fmla="*/ 129 h 270"/>
                  <a:gd name="T50" fmla="*/ 40 w 100"/>
                  <a:gd name="T51" fmla="*/ 129 h 270"/>
                  <a:gd name="T52" fmla="*/ 40 w 100"/>
                  <a:gd name="T53" fmla="*/ 266 h 270"/>
                  <a:gd name="T54" fmla="*/ 50 w 100"/>
                  <a:gd name="T55" fmla="*/ 266 h 270"/>
                  <a:gd name="T56" fmla="*/ 50 w 100"/>
                  <a:gd name="T57" fmla="*/ 270 h 270"/>
                  <a:gd name="T58" fmla="*/ 38 w 100"/>
                  <a:gd name="T59" fmla="*/ 270 h 270"/>
                  <a:gd name="T60" fmla="*/ 35 w 100"/>
                  <a:gd name="T61" fmla="*/ 268 h 270"/>
                  <a:gd name="T62" fmla="*/ 35 w 100"/>
                  <a:gd name="T63" fmla="*/ 131 h 270"/>
                  <a:gd name="T64" fmla="*/ 10 w 100"/>
                  <a:gd name="T65" fmla="*/ 110 h 270"/>
                  <a:gd name="T66" fmla="*/ 0 w 100"/>
                  <a:gd name="T67" fmla="*/ 73 h 270"/>
                  <a:gd name="T68" fmla="*/ 16 w 100"/>
                  <a:gd name="T69" fmla="*/ 23 h 270"/>
                  <a:gd name="T70" fmla="*/ 50 w 100"/>
                  <a:gd name="T71" fmla="*/ 0 h 270"/>
                  <a:gd name="T72" fmla="*/ 50 w 100"/>
                  <a:gd name="T73" fmla="*/ 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0" h="270">
                    <a:moveTo>
                      <a:pt x="60" y="266"/>
                    </a:moveTo>
                    <a:cubicBezTo>
                      <a:pt x="60" y="129"/>
                      <a:pt x="60" y="129"/>
                      <a:pt x="60" y="129"/>
                    </a:cubicBezTo>
                    <a:cubicBezTo>
                      <a:pt x="60" y="128"/>
                      <a:pt x="61" y="127"/>
                      <a:pt x="62" y="127"/>
                    </a:cubicBezTo>
                    <a:cubicBezTo>
                      <a:pt x="72" y="124"/>
                      <a:pt x="80" y="117"/>
                      <a:pt x="86" y="107"/>
                    </a:cubicBezTo>
                    <a:cubicBezTo>
                      <a:pt x="92" y="98"/>
                      <a:pt x="95" y="86"/>
                      <a:pt x="95" y="73"/>
                    </a:cubicBezTo>
                    <a:cubicBezTo>
                      <a:pt x="95" y="57"/>
                      <a:pt x="90" y="39"/>
                      <a:pt x="81" y="25"/>
                    </a:cubicBezTo>
                    <a:cubicBezTo>
                      <a:pt x="72" y="13"/>
                      <a:pt x="62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4" y="0"/>
                      <a:pt x="76" y="10"/>
                      <a:pt x="85" y="23"/>
                    </a:cubicBezTo>
                    <a:cubicBezTo>
                      <a:pt x="94" y="37"/>
                      <a:pt x="100" y="56"/>
                      <a:pt x="100" y="73"/>
                    </a:cubicBezTo>
                    <a:cubicBezTo>
                      <a:pt x="100" y="87"/>
                      <a:pt x="96" y="100"/>
                      <a:pt x="90" y="110"/>
                    </a:cubicBezTo>
                    <a:cubicBezTo>
                      <a:pt x="84" y="120"/>
                      <a:pt x="75" y="127"/>
                      <a:pt x="65" y="131"/>
                    </a:cubicBezTo>
                    <a:cubicBezTo>
                      <a:pt x="65" y="268"/>
                      <a:pt x="65" y="268"/>
                      <a:pt x="65" y="268"/>
                    </a:cubicBezTo>
                    <a:cubicBezTo>
                      <a:pt x="65" y="269"/>
                      <a:pt x="64" y="270"/>
                      <a:pt x="62" y="270"/>
                    </a:cubicBezTo>
                    <a:cubicBezTo>
                      <a:pt x="50" y="270"/>
                      <a:pt x="50" y="270"/>
                      <a:pt x="50" y="270"/>
                    </a:cubicBezTo>
                    <a:cubicBezTo>
                      <a:pt x="50" y="266"/>
                      <a:pt x="50" y="266"/>
                      <a:pt x="50" y="266"/>
                    </a:cubicBezTo>
                    <a:lnTo>
                      <a:pt x="60" y="266"/>
                    </a:lnTo>
                    <a:close/>
                    <a:moveTo>
                      <a:pt x="50" y="5"/>
                    </a:moveTo>
                    <a:cubicBezTo>
                      <a:pt x="39" y="5"/>
                      <a:pt x="28" y="13"/>
                      <a:pt x="20" y="25"/>
                    </a:cubicBezTo>
                    <a:cubicBezTo>
                      <a:pt x="11" y="39"/>
                      <a:pt x="5" y="57"/>
                      <a:pt x="5" y="73"/>
                    </a:cubicBezTo>
                    <a:cubicBezTo>
                      <a:pt x="5" y="86"/>
                      <a:pt x="9" y="98"/>
                      <a:pt x="14" y="107"/>
                    </a:cubicBezTo>
                    <a:cubicBezTo>
                      <a:pt x="20" y="117"/>
                      <a:pt x="29" y="124"/>
                      <a:pt x="39" y="127"/>
                    </a:cubicBezTo>
                    <a:cubicBezTo>
                      <a:pt x="40" y="127"/>
                      <a:pt x="40" y="128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50" y="266"/>
                      <a:pt x="50" y="266"/>
                      <a:pt x="50" y="266"/>
                    </a:cubicBezTo>
                    <a:cubicBezTo>
                      <a:pt x="50" y="270"/>
                      <a:pt x="50" y="270"/>
                      <a:pt x="50" y="270"/>
                    </a:cubicBezTo>
                    <a:cubicBezTo>
                      <a:pt x="38" y="270"/>
                      <a:pt x="38" y="270"/>
                      <a:pt x="38" y="270"/>
                    </a:cubicBezTo>
                    <a:cubicBezTo>
                      <a:pt x="37" y="270"/>
                      <a:pt x="35" y="269"/>
                      <a:pt x="35" y="268"/>
                    </a:cubicBezTo>
                    <a:cubicBezTo>
                      <a:pt x="35" y="131"/>
                      <a:pt x="35" y="131"/>
                      <a:pt x="35" y="131"/>
                    </a:cubicBezTo>
                    <a:cubicBezTo>
                      <a:pt x="25" y="127"/>
                      <a:pt x="17" y="119"/>
                      <a:pt x="10" y="110"/>
                    </a:cubicBezTo>
                    <a:cubicBezTo>
                      <a:pt x="4" y="100"/>
                      <a:pt x="0" y="87"/>
                      <a:pt x="0" y="73"/>
                    </a:cubicBezTo>
                    <a:cubicBezTo>
                      <a:pt x="0" y="56"/>
                      <a:pt x="6" y="37"/>
                      <a:pt x="16" y="23"/>
                    </a:cubicBezTo>
                    <a:cubicBezTo>
                      <a:pt x="25" y="10"/>
                      <a:pt x="37" y="0"/>
                      <a:pt x="50" y="0"/>
                    </a:cubicBezTo>
                    <a:lnTo>
                      <a:pt x="5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0" name="Freeform 164"/>
              <p:cNvSpPr>
                <a:spLocks noEditPoints="1"/>
              </p:cNvSpPr>
              <p:nvPr/>
            </p:nvSpPr>
            <p:spPr bwMode="auto">
              <a:xfrm>
                <a:off x="8728076" y="4232275"/>
                <a:ext cx="155575" cy="155575"/>
              </a:xfrm>
              <a:custGeom>
                <a:avLst/>
                <a:gdLst>
                  <a:gd name="T0" fmla="*/ 35 w 69"/>
                  <a:gd name="T1" fmla="*/ 64 h 69"/>
                  <a:gd name="T2" fmla="*/ 56 w 69"/>
                  <a:gd name="T3" fmla="*/ 55 h 69"/>
                  <a:gd name="T4" fmla="*/ 64 w 69"/>
                  <a:gd name="T5" fmla="*/ 34 h 69"/>
                  <a:gd name="T6" fmla="*/ 56 w 69"/>
                  <a:gd name="T7" fmla="*/ 13 h 69"/>
                  <a:gd name="T8" fmla="*/ 35 w 69"/>
                  <a:gd name="T9" fmla="*/ 5 h 69"/>
                  <a:gd name="T10" fmla="*/ 35 w 69"/>
                  <a:gd name="T11" fmla="*/ 0 h 69"/>
                  <a:gd name="T12" fmla="*/ 59 w 69"/>
                  <a:gd name="T13" fmla="*/ 10 h 69"/>
                  <a:gd name="T14" fmla="*/ 69 w 69"/>
                  <a:gd name="T15" fmla="*/ 34 h 69"/>
                  <a:gd name="T16" fmla="*/ 59 w 69"/>
                  <a:gd name="T17" fmla="*/ 59 h 69"/>
                  <a:gd name="T18" fmla="*/ 35 w 69"/>
                  <a:gd name="T19" fmla="*/ 69 h 69"/>
                  <a:gd name="T20" fmla="*/ 35 w 69"/>
                  <a:gd name="T21" fmla="*/ 64 h 69"/>
                  <a:gd name="T22" fmla="*/ 35 w 69"/>
                  <a:gd name="T23" fmla="*/ 27 h 69"/>
                  <a:gd name="T24" fmla="*/ 35 w 69"/>
                  <a:gd name="T25" fmla="*/ 32 h 69"/>
                  <a:gd name="T26" fmla="*/ 40 w 69"/>
                  <a:gd name="T27" fmla="*/ 32 h 69"/>
                  <a:gd name="T28" fmla="*/ 36 w 69"/>
                  <a:gd name="T29" fmla="*/ 36 h 69"/>
                  <a:gd name="T30" fmla="*/ 35 w 69"/>
                  <a:gd name="T31" fmla="*/ 37 h 69"/>
                  <a:gd name="T32" fmla="*/ 35 w 69"/>
                  <a:gd name="T33" fmla="*/ 45 h 69"/>
                  <a:gd name="T34" fmla="*/ 40 w 69"/>
                  <a:gd name="T35" fmla="*/ 39 h 69"/>
                  <a:gd name="T36" fmla="*/ 47 w 69"/>
                  <a:gd name="T37" fmla="*/ 31 h 69"/>
                  <a:gd name="T38" fmla="*/ 48 w 69"/>
                  <a:gd name="T39" fmla="*/ 30 h 69"/>
                  <a:gd name="T40" fmla="*/ 45 w 69"/>
                  <a:gd name="T41" fmla="*/ 27 h 69"/>
                  <a:gd name="T42" fmla="*/ 35 w 69"/>
                  <a:gd name="T43" fmla="*/ 27 h 69"/>
                  <a:gd name="T44" fmla="*/ 21 w 69"/>
                  <a:gd name="T45" fmla="*/ 61 h 69"/>
                  <a:gd name="T46" fmla="*/ 26 w 69"/>
                  <a:gd name="T47" fmla="*/ 63 h 69"/>
                  <a:gd name="T48" fmla="*/ 35 w 69"/>
                  <a:gd name="T49" fmla="*/ 64 h 69"/>
                  <a:gd name="T50" fmla="*/ 35 w 69"/>
                  <a:gd name="T51" fmla="*/ 64 h 69"/>
                  <a:gd name="T52" fmla="*/ 35 w 69"/>
                  <a:gd name="T53" fmla="*/ 69 h 69"/>
                  <a:gd name="T54" fmla="*/ 35 w 69"/>
                  <a:gd name="T55" fmla="*/ 69 h 69"/>
                  <a:gd name="T56" fmla="*/ 25 w 69"/>
                  <a:gd name="T57" fmla="*/ 68 h 69"/>
                  <a:gd name="T58" fmla="*/ 16 w 69"/>
                  <a:gd name="T59" fmla="*/ 63 h 69"/>
                  <a:gd name="T60" fmla="*/ 16 w 69"/>
                  <a:gd name="T61" fmla="*/ 63 h 69"/>
                  <a:gd name="T62" fmla="*/ 15 w 69"/>
                  <a:gd name="T63" fmla="*/ 63 h 69"/>
                  <a:gd name="T64" fmla="*/ 15 w 69"/>
                  <a:gd name="T65" fmla="*/ 60 h 69"/>
                  <a:gd name="T66" fmla="*/ 35 w 69"/>
                  <a:gd name="T67" fmla="*/ 37 h 69"/>
                  <a:gd name="T68" fmla="*/ 35 w 69"/>
                  <a:gd name="T69" fmla="*/ 45 h 69"/>
                  <a:gd name="T70" fmla="*/ 21 w 69"/>
                  <a:gd name="T71" fmla="*/ 61 h 69"/>
                  <a:gd name="T72" fmla="*/ 35 w 69"/>
                  <a:gd name="T73" fmla="*/ 5 h 69"/>
                  <a:gd name="T74" fmla="*/ 35 w 69"/>
                  <a:gd name="T75" fmla="*/ 5 h 69"/>
                  <a:gd name="T76" fmla="*/ 15 w 69"/>
                  <a:gd name="T77" fmla="*/ 12 h 69"/>
                  <a:gd name="T78" fmla="*/ 6 w 69"/>
                  <a:gd name="T79" fmla="*/ 27 h 69"/>
                  <a:gd name="T80" fmla="*/ 35 w 69"/>
                  <a:gd name="T81" fmla="*/ 27 h 69"/>
                  <a:gd name="T82" fmla="*/ 35 w 69"/>
                  <a:gd name="T83" fmla="*/ 27 h 69"/>
                  <a:gd name="T84" fmla="*/ 35 w 69"/>
                  <a:gd name="T85" fmla="*/ 32 h 69"/>
                  <a:gd name="T86" fmla="*/ 35 w 69"/>
                  <a:gd name="T87" fmla="*/ 32 h 69"/>
                  <a:gd name="T88" fmla="*/ 3 w 69"/>
                  <a:gd name="T89" fmla="*/ 32 h 69"/>
                  <a:gd name="T90" fmla="*/ 3 w 69"/>
                  <a:gd name="T91" fmla="*/ 32 h 69"/>
                  <a:gd name="T92" fmla="*/ 2 w 69"/>
                  <a:gd name="T93" fmla="*/ 32 h 69"/>
                  <a:gd name="T94" fmla="*/ 0 w 69"/>
                  <a:gd name="T95" fmla="*/ 29 h 69"/>
                  <a:gd name="T96" fmla="*/ 12 w 69"/>
                  <a:gd name="T97" fmla="*/ 8 h 69"/>
                  <a:gd name="T98" fmla="*/ 35 w 69"/>
                  <a:gd name="T99" fmla="*/ 0 h 69"/>
                  <a:gd name="T100" fmla="*/ 35 w 69"/>
                  <a:gd name="T101" fmla="*/ 0 h 69"/>
                  <a:gd name="T102" fmla="*/ 35 w 69"/>
                  <a:gd name="T103" fmla="*/ 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9" h="69">
                    <a:moveTo>
                      <a:pt x="35" y="64"/>
                    </a:moveTo>
                    <a:cubicBezTo>
                      <a:pt x="43" y="64"/>
                      <a:pt x="50" y="61"/>
                      <a:pt x="56" y="55"/>
                    </a:cubicBezTo>
                    <a:cubicBezTo>
                      <a:pt x="61" y="50"/>
                      <a:pt x="64" y="43"/>
                      <a:pt x="64" y="34"/>
                    </a:cubicBezTo>
                    <a:cubicBezTo>
                      <a:pt x="64" y="26"/>
                      <a:pt x="61" y="19"/>
                      <a:pt x="56" y="13"/>
                    </a:cubicBezTo>
                    <a:cubicBezTo>
                      <a:pt x="50" y="8"/>
                      <a:pt x="43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4" y="0"/>
                      <a:pt x="53" y="4"/>
                      <a:pt x="59" y="10"/>
                    </a:cubicBezTo>
                    <a:cubicBezTo>
                      <a:pt x="65" y="16"/>
                      <a:pt x="69" y="25"/>
                      <a:pt x="69" y="34"/>
                    </a:cubicBezTo>
                    <a:cubicBezTo>
                      <a:pt x="69" y="44"/>
                      <a:pt x="65" y="53"/>
                      <a:pt x="59" y="59"/>
                    </a:cubicBezTo>
                    <a:cubicBezTo>
                      <a:pt x="53" y="65"/>
                      <a:pt x="44" y="69"/>
                      <a:pt x="35" y="69"/>
                    </a:cubicBezTo>
                    <a:cubicBezTo>
                      <a:pt x="35" y="64"/>
                      <a:pt x="35" y="64"/>
                      <a:pt x="35" y="64"/>
                    </a:cubicBezTo>
                    <a:close/>
                    <a:moveTo>
                      <a:pt x="35" y="27"/>
                    </a:moveTo>
                    <a:cubicBezTo>
                      <a:pt x="35" y="32"/>
                      <a:pt x="35" y="32"/>
                      <a:pt x="35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1"/>
                      <a:pt x="48" y="30"/>
                      <a:pt x="48" y="30"/>
                    </a:cubicBezTo>
                    <a:cubicBezTo>
                      <a:pt x="48" y="28"/>
                      <a:pt x="46" y="27"/>
                      <a:pt x="45" y="27"/>
                    </a:cubicBezTo>
                    <a:lnTo>
                      <a:pt x="35" y="27"/>
                    </a:lnTo>
                    <a:close/>
                    <a:moveTo>
                      <a:pt x="21" y="61"/>
                    </a:moveTo>
                    <a:cubicBezTo>
                      <a:pt x="22" y="62"/>
                      <a:pt x="24" y="62"/>
                      <a:pt x="26" y="63"/>
                    </a:cubicBezTo>
                    <a:cubicBezTo>
                      <a:pt x="29" y="64"/>
                      <a:pt x="32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1" y="69"/>
                      <a:pt x="28" y="68"/>
                      <a:pt x="25" y="68"/>
                    </a:cubicBezTo>
                    <a:cubicBezTo>
                      <a:pt x="22" y="67"/>
                      <a:pt x="19" y="65"/>
                      <a:pt x="16" y="63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6" y="63"/>
                      <a:pt x="15" y="63"/>
                    </a:cubicBezTo>
                    <a:cubicBezTo>
                      <a:pt x="14" y="62"/>
                      <a:pt x="14" y="61"/>
                      <a:pt x="15" y="60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1" y="61"/>
                      <a:pt x="21" y="61"/>
                      <a:pt x="21" y="61"/>
                    </a:cubicBezTo>
                    <a:close/>
                    <a:moveTo>
                      <a:pt x="35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27" y="5"/>
                      <a:pt x="20" y="7"/>
                      <a:pt x="15" y="12"/>
                    </a:cubicBezTo>
                    <a:cubicBezTo>
                      <a:pt x="11" y="16"/>
                      <a:pt x="7" y="21"/>
                      <a:pt x="6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2" y="32"/>
                    </a:cubicBezTo>
                    <a:cubicBezTo>
                      <a:pt x="1" y="32"/>
                      <a:pt x="0" y="31"/>
                      <a:pt x="0" y="29"/>
                    </a:cubicBezTo>
                    <a:cubicBezTo>
                      <a:pt x="2" y="21"/>
                      <a:pt x="6" y="14"/>
                      <a:pt x="12" y="8"/>
                    </a:cubicBezTo>
                    <a:cubicBezTo>
                      <a:pt x="18" y="3"/>
                      <a:pt x="26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lnTo>
                      <a:pt x="3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1" name="Freeform 165"/>
              <p:cNvSpPr>
                <a:spLocks noEditPoints="1"/>
              </p:cNvSpPr>
              <p:nvPr/>
            </p:nvSpPr>
            <p:spPr bwMode="auto">
              <a:xfrm>
                <a:off x="8501063" y="4303713"/>
                <a:ext cx="309563" cy="292100"/>
              </a:xfrm>
              <a:custGeom>
                <a:avLst/>
                <a:gdLst>
                  <a:gd name="T0" fmla="*/ 69 w 137"/>
                  <a:gd name="T1" fmla="*/ 124 h 129"/>
                  <a:gd name="T2" fmla="*/ 86 w 137"/>
                  <a:gd name="T3" fmla="*/ 124 h 129"/>
                  <a:gd name="T4" fmla="*/ 84 w 137"/>
                  <a:gd name="T5" fmla="*/ 122 h 129"/>
                  <a:gd name="T6" fmla="*/ 75 w 137"/>
                  <a:gd name="T7" fmla="*/ 119 h 129"/>
                  <a:gd name="T8" fmla="*/ 73 w 137"/>
                  <a:gd name="T9" fmla="*/ 116 h 129"/>
                  <a:gd name="T10" fmla="*/ 73 w 137"/>
                  <a:gd name="T11" fmla="*/ 116 h 129"/>
                  <a:gd name="T12" fmla="*/ 73 w 137"/>
                  <a:gd name="T13" fmla="*/ 76 h 129"/>
                  <a:gd name="T14" fmla="*/ 73 w 137"/>
                  <a:gd name="T15" fmla="*/ 73 h 129"/>
                  <a:gd name="T16" fmla="*/ 73 w 137"/>
                  <a:gd name="T17" fmla="*/ 69 h 129"/>
                  <a:gd name="T18" fmla="*/ 74 w 137"/>
                  <a:gd name="T19" fmla="*/ 67 h 129"/>
                  <a:gd name="T20" fmla="*/ 111 w 137"/>
                  <a:gd name="T21" fmla="*/ 25 h 129"/>
                  <a:gd name="T22" fmla="*/ 129 w 137"/>
                  <a:gd name="T23" fmla="*/ 5 h 129"/>
                  <a:gd name="T24" fmla="*/ 102 w 137"/>
                  <a:gd name="T25" fmla="*/ 5 h 129"/>
                  <a:gd name="T26" fmla="*/ 69 w 137"/>
                  <a:gd name="T27" fmla="*/ 5 h 129"/>
                  <a:gd name="T28" fmla="*/ 69 w 137"/>
                  <a:gd name="T29" fmla="*/ 0 h 129"/>
                  <a:gd name="T30" fmla="*/ 102 w 137"/>
                  <a:gd name="T31" fmla="*/ 0 h 129"/>
                  <a:gd name="T32" fmla="*/ 135 w 137"/>
                  <a:gd name="T33" fmla="*/ 0 h 129"/>
                  <a:gd name="T34" fmla="*/ 135 w 137"/>
                  <a:gd name="T35" fmla="*/ 0 h 129"/>
                  <a:gd name="T36" fmla="*/ 136 w 137"/>
                  <a:gd name="T37" fmla="*/ 1 h 129"/>
                  <a:gd name="T38" fmla="*/ 136 w 137"/>
                  <a:gd name="T39" fmla="*/ 4 h 129"/>
                  <a:gd name="T40" fmla="*/ 115 w 137"/>
                  <a:gd name="T41" fmla="*/ 28 h 129"/>
                  <a:gd name="T42" fmla="*/ 78 w 137"/>
                  <a:gd name="T43" fmla="*/ 70 h 129"/>
                  <a:gd name="T44" fmla="*/ 78 w 137"/>
                  <a:gd name="T45" fmla="*/ 73 h 129"/>
                  <a:gd name="T46" fmla="*/ 78 w 137"/>
                  <a:gd name="T47" fmla="*/ 76 h 129"/>
                  <a:gd name="T48" fmla="*/ 78 w 137"/>
                  <a:gd name="T49" fmla="*/ 114 h 129"/>
                  <a:gd name="T50" fmla="*/ 87 w 137"/>
                  <a:gd name="T51" fmla="*/ 119 h 129"/>
                  <a:gd name="T52" fmla="*/ 91 w 137"/>
                  <a:gd name="T53" fmla="*/ 127 h 129"/>
                  <a:gd name="T54" fmla="*/ 89 w 137"/>
                  <a:gd name="T55" fmla="*/ 129 h 129"/>
                  <a:gd name="T56" fmla="*/ 69 w 137"/>
                  <a:gd name="T57" fmla="*/ 129 h 129"/>
                  <a:gd name="T58" fmla="*/ 69 w 137"/>
                  <a:gd name="T59" fmla="*/ 124 h 129"/>
                  <a:gd name="T60" fmla="*/ 64 w 137"/>
                  <a:gd name="T61" fmla="*/ 69 h 129"/>
                  <a:gd name="T62" fmla="*/ 64 w 137"/>
                  <a:gd name="T63" fmla="*/ 73 h 129"/>
                  <a:gd name="T64" fmla="*/ 64 w 137"/>
                  <a:gd name="T65" fmla="*/ 76 h 129"/>
                  <a:gd name="T66" fmla="*/ 64 w 137"/>
                  <a:gd name="T67" fmla="*/ 116 h 129"/>
                  <a:gd name="T68" fmla="*/ 62 w 137"/>
                  <a:gd name="T69" fmla="*/ 118 h 129"/>
                  <a:gd name="T70" fmla="*/ 52 w 137"/>
                  <a:gd name="T71" fmla="*/ 122 h 129"/>
                  <a:gd name="T72" fmla="*/ 49 w 137"/>
                  <a:gd name="T73" fmla="*/ 124 h 129"/>
                  <a:gd name="T74" fmla="*/ 69 w 137"/>
                  <a:gd name="T75" fmla="*/ 124 h 129"/>
                  <a:gd name="T76" fmla="*/ 69 w 137"/>
                  <a:gd name="T77" fmla="*/ 129 h 129"/>
                  <a:gd name="T78" fmla="*/ 46 w 137"/>
                  <a:gd name="T79" fmla="*/ 129 h 129"/>
                  <a:gd name="T80" fmla="*/ 44 w 137"/>
                  <a:gd name="T81" fmla="*/ 127 h 129"/>
                  <a:gd name="T82" fmla="*/ 49 w 137"/>
                  <a:gd name="T83" fmla="*/ 118 h 129"/>
                  <a:gd name="T84" fmla="*/ 59 w 137"/>
                  <a:gd name="T85" fmla="*/ 114 h 129"/>
                  <a:gd name="T86" fmla="*/ 59 w 137"/>
                  <a:gd name="T87" fmla="*/ 76 h 129"/>
                  <a:gd name="T88" fmla="*/ 59 w 137"/>
                  <a:gd name="T89" fmla="*/ 73 h 129"/>
                  <a:gd name="T90" fmla="*/ 59 w 137"/>
                  <a:gd name="T91" fmla="*/ 70 h 129"/>
                  <a:gd name="T92" fmla="*/ 1 w 137"/>
                  <a:gd name="T93" fmla="*/ 4 h 129"/>
                  <a:gd name="T94" fmla="*/ 0 w 137"/>
                  <a:gd name="T95" fmla="*/ 2 h 129"/>
                  <a:gd name="T96" fmla="*/ 2 w 137"/>
                  <a:gd name="T97" fmla="*/ 0 h 129"/>
                  <a:gd name="T98" fmla="*/ 69 w 137"/>
                  <a:gd name="T99" fmla="*/ 0 h 129"/>
                  <a:gd name="T100" fmla="*/ 69 w 137"/>
                  <a:gd name="T101" fmla="*/ 5 h 129"/>
                  <a:gd name="T102" fmla="*/ 8 w 137"/>
                  <a:gd name="T103" fmla="*/ 5 h 129"/>
                  <a:gd name="T104" fmla="*/ 63 w 137"/>
                  <a:gd name="T105" fmla="*/ 67 h 129"/>
                  <a:gd name="T106" fmla="*/ 64 w 137"/>
                  <a:gd name="T107" fmla="*/ 6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7" h="129">
                    <a:moveTo>
                      <a:pt x="69" y="124"/>
                    </a:moveTo>
                    <a:cubicBezTo>
                      <a:pt x="86" y="124"/>
                      <a:pt x="86" y="124"/>
                      <a:pt x="86" y="124"/>
                    </a:cubicBezTo>
                    <a:cubicBezTo>
                      <a:pt x="85" y="124"/>
                      <a:pt x="85" y="123"/>
                      <a:pt x="84" y="122"/>
                    </a:cubicBezTo>
                    <a:cubicBezTo>
                      <a:pt x="82" y="121"/>
                      <a:pt x="79" y="119"/>
                      <a:pt x="75" y="119"/>
                    </a:cubicBezTo>
                    <a:cubicBezTo>
                      <a:pt x="74" y="118"/>
                      <a:pt x="73" y="117"/>
                      <a:pt x="73" y="116"/>
                    </a:cubicBezTo>
                    <a:cubicBezTo>
                      <a:pt x="73" y="116"/>
                      <a:pt x="73" y="116"/>
                      <a:pt x="73" y="116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3" y="73"/>
                      <a:pt x="73" y="73"/>
                      <a:pt x="73" y="73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3" y="68"/>
                      <a:pt x="74" y="68"/>
                      <a:pt x="74" y="67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0"/>
                      <a:pt x="136" y="0"/>
                      <a:pt x="136" y="1"/>
                    </a:cubicBezTo>
                    <a:cubicBezTo>
                      <a:pt x="137" y="2"/>
                      <a:pt x="137" y="3"/>
                      <a:pt x="136" y="4"/>
                    </a:cubicBezTo>
                    <a:cubicBezTo>
                      <a:pt x="115" y="28"/>
                      <a:pt x="115" y="28"/>
                      <a:pt x="115" y="28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8" y="73"/>
                      <a:pt x="78" y="73"/>
                      <a:pt x="78" y="73"/>
                    </a:cubicBezTo>
                    <a:cubicBezTo>
                      <a:pt x="78" y="76"/>
                      <a:pt x="78" y="76"/>
                      <a:pt x="78" y="76"/>
                    </a:cubicBezTo>
                    <a:cubicBezTo>
                      <a:pt x="78" y="114"/>
                      <a:pt x="78" y="114"/>
                      <a:pt x="78" y="114"/>
                    </a:cubicBezTo>
                    <a:cubicBezTo>
                      <a:pt x="82" y="115"/>
                      <a:pt x="85" y="117"/>
                      <a:pt x="87" y="119"/>
                    </a:cubicBezTo>
                    <a:cubicBezTo>
                      <a:pt x="90" y="121"/>
                      <a:pt x="91" y="124"/>
                      <a:pt x="91" y="127"/>
                    </a:cubicBezTo>
                    <a:cubicBezTo>
                      <a:pt x="91" y="128"/>
                      <a:pt x="90" y="129"/>
                      <a:pt x="89" y="129"/>
                    </a:cubicBezTo>
                    <a:cubicBezTo>
                      <a:pt x="69" y="129"/>
                      <a:pt x="69" y="129"/>
                      <a:pt x="69" y="129"/>
                    </a:cubicBezTo>
                    <a:lnTo>
                      <a:pt x="69" y="124"/>
                    </a:lnTo>
                    <a:close/>
                    <a:moveTo>
                      <a:pt x="64" y="69"/>
                    </a:moveTo>
                    <a:cubicBezTo>
                      <a:pt x="64" y="73"/>
                      <a:pt x="64" y="73"/>
                      <a:pt x="64" y="73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4" y="117"/>
                      <a:pt x="63" y="118"/>
                      <a:pt x="62" y="118"/>
                    </a:cubicBezTo>
                    <a:cubicBezTo>
                      <a:pt x="58" y="119"/>
                      <a:pt x="54" y="120"/>
                      <a:pt x="52" y="122"/>
                    </a:cubicBezTo>
                    <a:cubicBezTo>
                      <a:pt x="51" y="123"/>
                      <a:pt x="50" y="123"/>
                      <a:pt x="49" y="124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4" y="128"/>
                      <a:pt x="44" y="127"/>
                    </a:cubicBezTo>
                    <a:cubicBezTo>
                      <a:pt x="44" y="123"/>
                      <a:pt x="46" y="120"/>
                      <a:pt x="49" y="118"/>
                    </a:cubicBezTo>
                    <a:cubicBezTo>
                      <a:pt x="52" y="116"/>
                      <a:pt x="55" y="115"/>
                      <a:pt x="59" y="114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64" y="68"/>
                      <a:pt x="64" y="68"/>
                      <a:pt x="64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2" name="Freeform 166"/>
              <p:cNvSpPr>
                <a:spLocks noEditPoints="1"/>
              </p:cNvSpPr>
              <p:nvPr/>
            </p:nvSpPr>
            <p:spPr bwMode="auto">
              <a:xfrm>
                <a:off x="6137276" y="198438"/>
                <a:ext cx="39688" cy="84138"/>
              </a:xfrm>
              <a:custGeom>
                <a:avLst/>
                <a:gdLst>
                  <a:gd name="T0" fmla="*/ 8 w 17"/>
                  <a:gd name="T1" fmla="*/ 0 h 37"/>
                  <a:gd name="T2" fmla="*/ 14 w 17"/>
                  <a:gd name="T3" fmla="*/ 0 h 37"/>
                  <a:gd name="T4" fmla="*/ 17 w 17"/>
                  <a:gd name="T5" fmla="*/ 2 h 37"/>
                  <a:gd name="T6" fmla="*/ 17 w 17"/>
                  <a:gd name="T7" fmla="*/ 34 h 37"/>
                  <a:gd name="T8" fmla="*/ 14 w 17"/>
                  <a:gd name="T9" fmla="*/ 37 h 37"/>
                  <a:gd name="T10" fmla="*/ 8 w 17"/>
                  <a:gd name="T11" fmla="*/ 37 h 37"/>
                  <a:gd name="T12" fmla="*/ 8 w 17"/>
                  <a:gd name="T13" fmla="*/ 32 h 37"/>
                  <a:gd name="T14" fmla="*/ 12 w 17"/>
                  <a:gd name="T15" fmla="*/ 32 h 37"/>
                  <a:gd name="T16" fmla="*/ 12 w 17"/>
                  <a:gd name="T17" fmla="*/ 4 h 37"/>
                  <a:gd name="T18" fmla="*/ 8 w 17"/>
                  <a:gd name="T19" fmla="*/ 4 h 37"/>
                  <a:gd name="T20" fmla="*/ 8 w 17"/>
                  <a:gd name="T21" fmla="*/ 0 h 37"/>
                  <a:gd name="T22" fmla="*/ 2 w 17"/>
                  <a:gd name="T23" fmla="*/ 0 h 37"/>
                  <a:gd name="T24" fmla="*/ 8 w 17"/>
                  <a:gd name="T25" fmla="*/ 0 h 37"/>
                  <a:gd name="T26" fmla="*/ 8 w 17"/>
                  <a:gd name="T27" fmla="*/ 4 h 37"/>
                  <a:gd name="T28" fmla="*/ 4 w 17"/>
                  <a:gd name="T29" fmla="*/ 4 h 37"/>
                  <a:gd name="T30" fmla="*/ 4 w 17"/>
                  <a:gd name="T31" fmla="*/ 32 h 37"/>
                  <a:gd name="T32" fmla="*/ 8 w 17"/>
                  <a:gd name="T33" fmla="*/ 32 h 37"/>
                  <a:gd name="T34" fmla="*/ 8 w 17"/>
                  <a:gd name="T35" fmla="*/ 37 h 37"/>
                  <a:gd name="T36" fmla="*/ 2 w 17"/>
                  <a:gd name="T37" fmla="*/ 37 h 37"/>
                  <a:gd name="T38" fmla="*/ 0 w 17"/>
                  <a:gd name="T39" fmla="*/ 34 h 37"/>
                  <a:gd name="T40" fmla="*/ 0 w 17"/>
                  <a:gd name="T41" fmla="*/ 2 h 37"/>
                  <a:gd name="T42" fmla="*/ 2 w 17"/>
                  <a:gd name="T4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7">
                    <a:moveTo>
                      <a:pt x="8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6"/>
                      <a:pt x="16" y="37"/>
                      <a:pt x="14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8" y="0"/>
                    </a:lnTo>
                    <a:close/>
                    <a:moveTo>
                      <a:pt x="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7"/>
                      <a:pt x="0" y="36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3" name="Freeform 167"/>
              <p:cNvSpPr>
                <a:spLocks noEditPoints="1"/>
              </p:cNvSpPr>
              <p:nvPr/>
            </p:nvSpPr>
            <p:spPr bwMode="auto">
              <a:xfrm>
                <a:off x="6257926" y="198438"/>
                <a:ext cx="133350" cy="84138"/>
              </a:xfrm>
              <a:custGeom>
                <a:avLst/>
                <a:gdLst>
                  <a:gd name="T0" fmla="*/ 54 w 59"/>
                  <a:gd name="T1" fmla="*/ 32 h 37"/>
                  <a:gd name="T2" fmla="*/ 54 w 59"/>
                  <a:gd name="T3" fmla="*/ 4 h 37"/>
                  <a:gd name="T4" fmla="*/ 37 w 59"/>
                  <a:gd name="T5" fmla="*/ 4 h 37"/>
                  <a:gd name="T6" fmla="*/ 31 w 59"/>
                  <a:gd name="T7" fmla="*/ 10 h 37"/>
                  <a:gd name="T8" fmla="*/ 31 w 59"/>
                  <a:gd name="T9" fmla="*/ 3 h 37"/>
                  <a:gd name="T10" fmla="*/ 34 w 59"/>
                  <a:gd name="T11" fmla="*/ 0 h 37"/>
                  <a:gd name="T12" fmla="*/ 36 w 59"/>
                  <a:gd name="T13" fmla="*/ 0 h 37"/>
                  <a:gd name="T14" fmla="*/ 56 w 59"/>
                  <a:gd name="T15" fmla="*/ 0 h 37"/>
                  <a:gd name="T16" fmla="*/ 59 w 59"/>
                  <a:gd name="T17" fmla="*/ 2 h 37"/>
                  <a:gd name="T18" fmla="*/ 59 w 59"/>
                  <a:gd name="T19" fmla="*/ 34 h 37"/>
                  <a:gd name="T20" fmla="*/ 56 w 59"/>
                  <a:gd name="T21" fmla="*/ 37 h 37"/>
                  <a:gd name="T22" fmla="*/ 31 w 59"/>
                  <a:gd name="T23" fmla="*/ 37 h 37"/>
                  <a:gd name="T24" fmla="*/ 31 w 59"/>
                  <a:gd name="T25" fmla="*/ 32 h 37"/>
                  <a:gd name="T26" fmla="*/ 54 w 59"/>
                  <a:gd name="T27" fmla="*/ 32 h 37"/>
                  <a:gd name="T28" fmla="*/ 31 w 59"/>
                  <a:gd name="T29" fmla="*/ 10 h 37"/>
                  <a:gd name="T30" fmla="*/ 9 w 59"/>
                  <a:gd name="T31" fmla="*/ 32 h 37"/>
                  <a:gd name="T32" fmla="*/ 31 w 59"/>
                  <a:gd name="T33" fmla="*/ 32 h 37"/>
                  <a:gd name="T34" fmla="*/ 31 w 59"/>
                  <a:gd name="T35" fmla="*/ 37 h 37"/>
                  <a:gd name="T36" fmla="*/ 3 w 59"/>
                  <a:gd name="T37" fmla="*/ 37 h 37"/>
                  <a:gd name="T38" fmla="*/ 3 w 59"/>
                  <a:gd name="T39" fmla="*/ 37 h 37"/>
                  <a:gd name="T40" fmla="*/ 1 w 59"/>
                  <a:gd name="T41" fmla="*/ 36 h 37"/>
                  <a:gd name="T42" fmla="*/ 1 w 59"/>
                  <a:gd name="T43" fmla="*/ 33 h 37"/>
                  <a:gd name="T44" fmla="*/ 31 w 59"/>
                  <a:gd name="T45" fmla="*/ 3 h 37"/>
                  <a:gd name="T46" fmla="*/ 31 w 59"/>
                  <a:gd name="T47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9" h="37">
                    <a:moveTo>
                      <a:pt x="54" y="32"/>
                    </a:moveTo>
                    <a:cubicBezTo>
                      <a:pt x="54" y="4"/>
                      <a:pt x="54" y="4"/>
                      <a:pt x="54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0"/>
                      <a:pt x="59" y="1"/>
                      <a:pt x="59" y="2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59" y="36"/>
                      <a:pt x="57" y="37"/>
                      <a:pt x="56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2"/>
                      <a:pt x="31" y="32"/>
                      <a:pt x="31" y="32"/>
                    </a:cubicBezTo>
                    <a:lnTo>
                      <a:pt x="54" y="32"/>
                    </a:lnTo>
                    <a:close/>
                    <a:moveTo>
                      <a:pt x="31" y="10"/>
                    </a:moveTo>
                    <a:cubicBezTo>
                      <a:pt x="9" y="32"/>
                      <a:pt x="9" y="32"/>
                      <a:pt x="9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2" y="37"/>
                      <a:pt x="2" y="37"/>
                      <a:pt x="1" y="36"/>
                    </a:cubicBezTo>
                    <a:cubicBezTo>
                      <a:pt x="0" y="35"/>
                      <a:pt x="0" y="34"/>
                      <a:pt x="1" y="33"/>
                    </a:cubicBezTo>
                    <a:cubicBezTo>
                      <a:pt x="31" y="3"/>
                      <a:pt x="31" y="3"/>
                      <a:pt x="31" y="3"/>
                    </a:cubicBez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4" name="Freeform 168"/>
              <p:cNvSpPr>
                <a:spLocks noEditPoints="1"/>
              </p:cNvSpPr>
              <p:nvPr/>
            </p:nvSpPr>
            <p:spPr bwMode="auto">
              <a:xfrm>
                <a:off x="6178551" y="198438"/>
                <a:ext cx="90488" cy="84138"/>
              </a:xfrm>
              <a:custGeom>
                <a:avLst/>
                <a:gdLst>
                  <a:gd name="T0" fmla="*/ 31 w 40"/>
                  <a:gd name="T1" fmla="*/ 4 h 37"/>
                  <a:gd name="T2" fmla="*/ 18 w 40"/>
                  <a:gd name="T3" fmla="*/ 4 h 37"/>
                  <a:gd name="T4" fmla="*/ 18 w 40"/>
                  <a:gd name="T5" fmla="*/ 0 h 37"/>
                  <a:gd name="T6" fmla="*/ 37 w 40"/>
                  <a:gd name="T7" fmla="*/ 0 h 37"/>
                  <a:gd name="T8" fmla="*/ 37 w 40"/>
                  <a:gd name="T9" fmla="*/ 0 h 37"/>
                  <a:gd name="T10" fmla="*/ 39 w 40"/>
                  <a:gd name="T11" fmla="*/ 0 h 37"/>
                  <a:gd name="T12" fmla="*/ 39 w 40"/>
                  <a:gd name="T13" fmla="*/ 4 h 37"/>
                  <a:gd name="T14" fmla="*/ 18 w 40"/>
                  <a:gd name="T15" fmla="*/ 25 h 37"/>
                  <a:gd name="T16" fmla="*/ 18 w 40"/>
                  <a:gd name="T17" fmla="*/ 18 h 37"/>
                  <a:gd name="T18" fmla="*/ 31 w 40"/>
                  <a:gd name="T19" fmla="*/ 4 h 37"/>
                  <a:gd name="T20" fmla="*/ 18 w 40"/>
                  <a:gd name="T21" fmla="*/ 4 h 37"/>
                  <a:gd name="T22" fmla="*/ 4 w 40"/>
                  <a:gd name="T23" fmla="*/ 4 h 37"/>
                  <a:gd name="T24" fmla="*/ 4 w 40"/>
                  <a:gd name="T25" fmla="*/ 31 h 37"/>
                  <a:gd name="T26" fmla="*/ 18 w 40"/>
                  <a:gd name="T27" fmla="*/ 18 h 37"/>
                  <a:gd name="T28" fmla="*/ 18 w 40"/>
                  <a:gd name="T29" fmla="*/ 25 h 37"/>
                  <a:gd name="T30" fmla="*/ 6 w 40"/>
                  <a:gd name="T31" fmla="*/ 36 h 37"/>
                  <a:gd name="T32" fmla="*/ 4 w 40"/>
                  <a:gd name="T33" fmla="*/ 37 h 37"/>
                  <a:gd name="T34" fmla="*/ 2 w 40"/>
                  <a:gd name="T35" fmla="*/ 37 h 37"/>
                  <a:gd name="T36" fmla="*/ 0 w 40"/>
                  <a:gd name="T37" fmla="*/ 34 h 37"/>
                  <a:gd name="T38" fmla="*/ 0 w 40"/>
                  <a:gd name="T39" fmla="*/ 2 h 37"/>
                  <a:gd name="T40" fmla="*/ 2 w 40"/>
                  <a:gd name="T41" fmla="*/ 0 h 37"/>
                  <a:gd name="T42" fmla="*/ 18 w 40"/>
                  <a:gd name="T43" fmla="*/ 0 h 37"/>
                  <a:gd name="T44" fmla="*/ 18 w 40"/>
                  <a:gd name="T4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37">
                    <a:moveTo>
                      <a:pt x="31" y="4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8" y="0"/>
                      <a:pt x="38" y="0"/>
                      <a:pt x="39" y="0"/>
                    </a:cubicBezTo>
                    <a:cubicBezTo>
                      <a:pt x="40" y="1"/>
                      <a:pt x="40" y="3"/>
                      <a:pt x="39" y="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18"/>
                      <a:pt x="18" y="18"/>
                      <a:pt x="18" y="18"/>
                    </a:cubicBezTo>
                    <a:lnTo>
                      <a:pt x="31" y="4"/>
                    </a:lnTo>
                    <a:close/>
                    <a:moveTo>
                      <a:pt x="18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7"/>
                      <a:pt x="5" y="37"/>
                      <a:pt x="4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7"/>
                      <a:pt x="0" y="36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5" name="Freeform 169"/>
              <p:cNvSpPr>
                <a:spLocks noEditPoints="1"/>
              </p:cNvSpPr>
              <p:nvPr/>
            </p:nvSpPr>
            <p:spPr bwMode="auto">
              <a:xfrm>
                <a:off x="6065838" y="41275"/>
                <a:ext cx="395288" cy="396875"/>
              </a:xfrm>
              <a:custGeom>
                <a:avLst/>
                <a:gdLst>
                  <a:gd name="T0" fmla="*/ 170 w 175"/>
                  <a:gd name="T1" fmla="*/ 88 h 176"/>
                  <a:gd name="T2" fmla="*/ 88 w 175"/>
                  <a:gd name="T3" fmla="*/ 5 h 176"/>
                  <a:gd name="T4" fmla="*/ 150 w 175"/>
                  <a:gd name="T5" fmla="*/ 26 h 176"/>
                  <a:gd name="T6" fmla="*/ 88 w 175"/>
                  <a:gd name="T7" fmla="*/ 176 h 176"/>
                  <a:gd name="T8" fmla="*/ 88 w 175"/>
                  <a:gd name="T9" fmla="*/ 171 h 176"/>
                  <a:gd name="T10" fmla="*/ 139 w 175"/>
                  <a:gd name="T11" fmla="*/ 140 h 176"/>
                  <a:gd name="T12" fmla="*/ 144 w 175"/>
                  <a:gd name="T13" fmla="*/ 42 h 176"/>
                  <a:gd name="T14" fmla="*/ 117 w 175"/>
                  <a:gd name="T15" fmla="*/ 65 h 176"/>
                  <a:gd name="T16" fmla="*/ 115 w 175"/>
                  <a:gd name="T17" fmla="*/ 68 h 176"/>
                  <a:gd name="T18" fmla="*/ 88 w 175"/>
                  <a:gd name="T19" fmla="*/ 95 h 176"/>
                  <a:gd name="T20" fmla="*/ 116 w 175"/>
                  <a:gd name="T21" fmla="*/ 73 h 176"/>
                  <a:gd name="T22" fmla="*/ 120 w 175"/>
                  <a:gd name="T23" fmla="*/ 69 h 176"/>
                  <a:gd name="T24" fmla="*/ 152 w 175"/>
                  <a:gd name="T25" fmla="*/ 65 h 176"/>
                  <a:gd name="T26" fmla="*/ 88 w 175"/>
                  <a:gd name="T27" fmla="*/ 157 h 176"/>
                  <a:gd name="T28" fmla="*/ 88 w 175"/>
                  <a:gd name="T29" fmla="*/ 82 h 176"/>
                  <a:gd name="T30" fmla="*/ 95 w 175"/>
                  <a:gd name="T31" fmla="*/ 74 h 176"/>
                  <a:gd name="T32" fmla="*/ 100 w 175"/>
                  <a:gd name="T33" fmla="*/ 69 h 176"/>
                  <a:gd name="T34" fmla="*/ 134 w 175"/>
                  <a:gd name="T35" fmla="*/ 35 h 176"/>
                  <a:gd name="T36" fmla="*/ 88 w 175"/>
                  <a:gd name="T37" fmla="*/ 15 h 176"/>
                  <a:gd name="T38" fmla="*/ 88 w 175"/>
                  <a:gd name="T39" fmla="*/ 20 h 176"/>
                  <a:gd name="T40" fmla="*/ 97 w 175"/>
                  <a:gd name="T41" fmla="*/ 65 h 176"/>
                  <a:gd name="T42" fmla="*/ 94 w 175"/>
                  <a:gd name="T43" fmla="*/ 68 h 176"/>
                  <a:gd name="T44" fmla="*/ 88 w 175"/>
                  <a:gd name="T45" fmla="*/ 75 h 176"/>
                  <a:gd name="T46" fmla="*/ 29 w 175"/>
                  <a:gd name="T47" fmla="*/ 30 h 176"/>
                  <a:gd name="T48" fmla="*/ 88 w 175"/>
                  <a:gd name="T49" fmla="*/ 171 h 176"/>
                  <a:gd name="T50" fmla="*/ 0 w 175"/>
                  <a:gd name="T51" fmla="*/ 88 h 176"/>
                  <a:gd name="T52" fmla="*/ 88 w 175"/>
                  <a:gd name="T53" fmla="*/ 5 h 176"/>
                  <a:gd name="T54" fmla="*/ 14 w 175"/>
                  <a:gd name="T55" fmla="*/ 88 h 176"/>
                  <a:gd name="T56" fmla="*/ 31 w 175"/>
                  <a:gd name="T57" fmla="*/ 135 h 176"/>
                  <a:gd name="T58" fmla="*/ 58 w 175"/>
                  <a:gd name="T59" fmla="*/ 111 h 176"/>
                  <a:gd name="T60" fmla="*/ 63 w 175"/>
                  <a:gd name="T61" fmla="*/ 106 h 176"/>
                  <a:gd name="T62" fmla="*/ 88 w 175"/>
                  <a:gd name="T63" fmla="*/ 75 h 176"/>
                  <a:gd name="T64" fmla="*/ 57 w 175"/>
                  <a:gd name="T65" fmla="*/ 105 h 176"/>
                  <a:gd name="T66" fmla="*/ 33 w 175"/>
                  <a:gd name="T67" fmla="*/ 130 h 176"/>
                  <a:gd name="T68" fmla="*/ 39 w 175"/>
                  <a:gd name="T69" fmla="*/ 40 h 176"/>
                  <a:gd name="T70" fmla="*/ 88 w 175"/>
                  <a:gd name="T71" fmla="*/ 95 h 176"/>
                  <a:gd name="T72" fmla="*/ 77 w 175"/>
                  <a:gd name="T73" fmla="*/ 105 h 176"/>
                  <a:gd name="T74" fmla="*/ 75 w 175"/>
                  <a:gd name="T75" fmla="*/ 108 h 176"/>
                  <a:gd name="T76" fmla="*/ 41 w 175"/>
                  <a:gd name="T77" fmla="*/ 142 h 176"/>
                  <a:gd name="T78" fmla="*/ 88 w 175"/>
                  <a:gd name="T79" fmla="*/ 162 h 176"/>
                  <a:gd name="T80" fmla="*/ 46 w 175"/>
                  <a:gd name="T81" fmla="*/ 143 h 176"/>
                  <a:gd name="T82" fmla="*/ 81 w 175"/>
                  <a:gd name="T83" fmla="*/ 109 h 176"/>
                  <a:gd name="T84" fmla="*/ 88 w 175"/>
                  <a:gd name="T85" fmla="*/ 10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5" h="176">
                    <a:moveTo>
                      <a:pt x="88" y="171"/>
                    </a:moveTo>
                    <a:cubicBezTo>
                      <a:pt x="110" y="171"/>
                      <a:pt x="131" y="162"/>
                      <a:pt x="146" y="147"/>
                    </a:cubicBezTo>
                    <a:cubicBezTo>
                      <a:pt x="161" y="132"/>
                      <a:pt x="170" y="111"/>
                      <a:pt x="170" y="88"/>
                    </a:cubicBezTo>
                    <a:cubicBezTo>
                      <a:pt x="170" y="65"/>
                      <a:pt x="161" y="45"/>
                      <a:pt x="146" y="30"/>
                    </a:cubicBezTo>
                    <a:cubicBezTo>
                      <a:pt x="131" y="15"/>
                      <a:pt x="110" y="5"/>
                      <a:pt x="88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12" y="0"/>
                      <a:pt x="134" y="10"/>
                      <a:pt x="150" y="26"/>
                    </a:cubicBezTo>
                    <a:cubicBezTo>
                      <a:pt x="165" y="42"/>
                      <a:pt x="175" y="64"/>
                      <a:pt x="175" y="88"/>
                    </a:cubicBezTo>
                    <a:cubicBezTo>
                      <a:pt x="175" y="112"/>
                      <a:pt x="165" y="134"/>
                      <a:pt x="150" y="150"/>
                    </a:cubicBezTo>
                    <a:cubicBezTo>
                      <a:pt x="134" y="166"/>
                      <a:pt x="112" y="176"/>
                      <a:pt x="88" y="176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8" y="171"/>
                      <a:pt x="88" y="171"/>
                      <a:pt x="88" y="171"/>
                    </a:cubicBezTo>
                    <a:close/>
                    <a:moveTo>
                      <a:pt x="88" y="162"/>
                    </a:moveTo>
                    <a:cubicBezTo>
                      <a:pt x="88" y="162"/>
                      <a:pt x="88" y="162"/>
                      <a:pt x="88" y="162"/>
                    </a:cubicBezTo>
                    <a:cubicBezTo>
                      <a:pt x="108" y="162"/>
                      <a:pt x="126" y="153"/>
                      <a:pt x="139" y="140"/>
                    </a:cubicBezTo>
                    <a:cubicBezTo>
                      <a:pt x="153" y="127"/>
                      <a:pt x="161" y="108"/>
                      <a:pt x="161" y="88"/>
                    </a:cubicBezTo>
                    <a:cubicBezTo>
                      <a:pt x="161" y="80"/>
                      <a:pt x="160" y="71"/>
                      <a:pt x="157" y="64"/>
                    </a:cubicBezTo>
                    <a:cubicBezTo>
                      <a:pt x="154" y="56"/>
                      <a:pt x="150" y="48"/>
                      <a:pt x="144" y="42"/>
                    </a:cubicBezTo>
                    <a:cubicBezTo>
                      <a:pt x="144" y="42"/>
                      <a:pt x="144" y="42"/>
                      <a:pt x="144" y="42"/>
                    </a:cubicBezTo>
                    <a:cubicBezTo>
                      <a:pt x="143" y="41"/>
                      <a:pt x="142" y="41"/>
                      <a:pt x="141" y="42"/>
                    </a:cubicBezTo>
                    <a:cubicBezTo>
                      <a:pt x="117" y="65"/>
                      <a:pt x="117" y="65"/>
                      <a:pt x="117" y="65"/>
                    </a:cubicBezTo>
                    <a:cubicBezTo>
                      <a:pt x="117" y="66"/>
                      <a:pt x="117" y="66"/>
                      <a:pt x="117" y="66"/>
                    </a:cubicBezTo>
                    <a:cubicBezTo>
                      <a:pt x="117" y="66"/>
                      <a:pt x="117" y="66"/>
                      <a:pt x="117" y="66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88" y="95"/>
                      <a:pt x="88" y="95"/>
                      <a:pt x="88" y="95"/>
                    </a:cubicBezTo>
                    <a:cubicBezTo>
                      <a:pt x="88" y="102"/>
                      <a:pt x="88" y="102"/>
                      <a:pt x="88" y="102"/>
                    </a:cubicBezTo>
                    <a:cubicBezTo>
                      <a:pt x="116" y="74"/>
                      <a:pt x="116" y="74"/>
                      <a:pt x="116" y="74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8" y="71"/>
                      <a:pt x="118" y="71"/>
                      <a:pt x="118" y="71"/>
                    </a:cubicBezTo>
                    <a:cubicBezTo>
                      <a:pt x="118" y="71"/>
                      <a:pt x="118" y="71"/>
                      <a:pt x="118" y="71"/>
                    </a:cubicBezTo>
                    <a:cubicBezTo>
                      <a:pt x="120" y="69"/>
                      <a:pt x="120" y="69"/>
                      <a:pt x="120" y="69"/>
                    </a:cubicBezTo>
                    <a:cubicBezTo>
                      <a:pt x="120" y="69"/>
                      <a:pt x="120" y="69"/>
                      <a:pt x="120" y="69"/>
                    </a:cubicBezTo>
                    <a:cubicBezTo>
                      <a:pt x="142" y="47"/>
                      <a:pt x="142" y="47"/>
                      <a:pt x="142" y="47"/>
                    </a:cubicBezTo>
                    <a:cubicBezTo>
                      <a:pt x="147" y="52"/>
                      <a:pt x="150" y="59"/>
                      <a:pt x="152" y="65"/>
                    </a:cubicBezTo>
                    <a:cubicBezTo>
                      <a:pt x="155" y="72"/>
                      <a:pt x="156" y="80"/>
                      <a:pt x="156" y="88"/>
                    </a:cubicBezTo>
                    <a:cubicBezTo>
                      <a:pt x="156" y="107"/>
                      <a:pt x="149" y="124"/>
                      <a:pt x="136" y="137"/>
                    </a:cubicBezTo>
                    <a:cubicBezTo>
                      <a:pt x="124" y="149"/>
                      <a:pt x="106" y="157"/>
                      <a:pt x="88" y="157"/>
                    </a:cubicBezTo>
                    <a:cubicBezTo>
                      <a:pt x="88" y="157"/>
                      <a:pt x="88" y="157"/>
                      <a:pt x="88" y="157"/>
                    </a:cubicBezTo>
                    <a:cubicBezTo>
                      <a:pt x="88" y="162"/>
                      <a:pt x="88" y="162"/>
                      <a:pt x="88" y="162"/>
                    </a:cubicBezTo>
                    <a:close/>
                    <a:moveTo>
                      <a:pt x="88" y="82"/>
                    </a:move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8" y="71"/>
                      <a:pt x="98" y="71"/>
                      <a:pt x="98" y="71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5" y="34"/>
                      <a:pt x="135" y="32"/>
                      <a:pt x="134" y="31"/>
                    </a:cubicBezTo>
                    <a:cubicBezTo>
                      <a:pt x="128" y="26"/>
                      <a:pt x="120" y="22"/>
                      <a:pt x="112" y="19"/>
                    </a:cubicBezTo>
                    <a:cubicBezTo>
                      <a:pt x="104" y="16"/>
                      <a:pt x="96" y="15"/>
                      <a:pt x="88" y="15"/>
                    </a:cubicBezTo>
                    <a:cubicBezTo>
                      <a:pt x="88" y="15"/>
                      <a:pt x="88" y="15"/>
                      <a:pt x="88" y="1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6" y="20"/>
                      <a:pt x="103" y="21"/>
                      <a:pt x="111" y="23"/>
                    </a:cubicBezTo>
                    <a:cubicBezTo>
                      <a:pt x="117" y="26"/>
                      <a:pt x="123" y="29"/>
                      <a:pt x="129" y="33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4" y="68"/>
                      <a:pt x="94" y="68"/>
                      <a:pt x="94" y="68"/>
                    </a:cubicBezTo>
                    <a:cubicBezTo>
                      <a:pt x="94" y="68"/>
                      <a:pt x="94" y="68"/>
                      <a:pt x="94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8" y="75"/>
                      <a:pt x="88" y="75"/>
                      <a:pt x="88" y="75"/>
                    </a:cubicBezTo>
                    <a:lnTo>
                      <a:pt x="88" y="82"/>
                    </a:lnTo>
                    <a:close/>
                    <a:moveTo>
                      <a:pt x="88" y="5"/>
                    </a:moveTo>
                    <a:cubicBezTo>
                      <a:pt x="65" y="5"/>
                      <a:pt x="44" y="15"/>
                      <a:pt x="29" y="30"/>
                    </a:cubicBezTo>
                    <a:cubicBezTo>
                      <a:pt x="14" y="45"/>
                      <a:pt x="5" y="65"/>
                      <a:pt x="5" y="88"/>
                    </a:cubicBezTo>
                    <a:cubicBezTo>
                      <a:pt x="5" y="111"/>
                      <a:pt x="14" y="132"/>
                      <a:pt x="29" y="147"/>
                    </a:cubicBezTo>
                    <a:cubicBezTo>
                      <a:pt x="44" y="162"/>
                      <a:pt x="65" y="171"/>
                      <a:pt x="88" y="171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63" y="176"/>
                      <a:pt x="41" y="166"/>
                      <a:pt x="25" y="150"/>
                    </a:cubicBezTo>
                    <a:cubicBezTo>
                      <a:pt x="10" y="134"/>
                      <a:pt x="0" y="112"/>
                      <a:pt x="0" y="88"/>
                    </a:cubicBezTo>
                    <a:cubicBezTo>
                      <a:pt x="0" y="64"/>
                      <a:pt x="10" y="42"/>
                      <a:pt x="25" y="26"/>
                    </a:cubicBezTo>
                    <a:cubicBezTo>
                      <a:pt x="41" y="10"/>
                      <a:pt x="63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lose/>
                    <a:moveTo>
                      <a:pt x="88" y="15"/>
                    </a:moveTo>
                    <a:cubicBezTo>
                      <a:pt x="67" y="15"/>
                      <a:pt x="49" y="23"/>
                      <a:pt x="36" y="36"/>
                    </a:cubicBezTo>
                    <a:cubicBezTo>
                      <a:pt x="22" y="50"/>
                      <a:pt x="14" y="68"/>
                      <a:pt x="14" y="88"/>
                    </a:cubicBezTo>
                    <a:cubicBezTo>
                      <a:pt x="14" y="97"/>
                      <a:pt x="16" y="105"/>
                      <a:pt x="18" y="113"/>
                    </a:cubicBezTo>
                    <a:cubicBezTo>
                      <a:pt x="21" y="121"/>
                      <a:pt x="25" y="128"/>
                      <a:pt x="31" y="135"/>
                    </a:cubicBezTo>
                    <a:cubicBezTo>
                      <a:pt x="31" y="135"/>
                      <a:pt x="31" y="135"/>
                      <a:pt x="31" y="135"/>
                    </a:cubicBezTo>
                    <a:cubicBezTo>
                      <a:pt x="31" y="135"/>
                      <a:pt x="31" y="135"/>
                      <a:pt x="31" y="135"/>
                    </a:cubicBezTo>
                    <a:cubicBezTo>
                      <a:pt x="32" y="136"/>
                      <a:pt x="33" y="136"/>
                      <a:pt x="34" y="135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33" y="130"/>
                      <a:pt x="33" y="130"/>
                      <a:pt x="33" y="130"/>
                    </a:cubicBezTo>
                    <a:cubicBezTo>
                      <a:pt x="29" y="124"/>
                      <a:pt x="25" y="118"/>
                      <a:pt x="23" y="111"/>
                    </a:cubicBezTo>
                    <a:cubicBezTo>
                      <a:pt x="20" y="104"/>
                      <a:pt x="19" y="96"/>
                      <a:pt x="19" y="88"/>
                    </a:cubicBezTo>
                    <a:cubicBezTo>
                      <a:pt x="19" y="69"/>
                      <a:pt x="27" y="52"/>
                      <a:pt x="39" y="40"/>
                    </a:cubicBezTo>
                    <a:cubicBezTo>
                      <a:pt x="51" y="27"/>
                      <a:pt x="69" y="20"/>
                      <a:pt x="88" y="20"/>
                    </a:cubicBezTo>
                    <a:cubicBezTo>
                      <a:pt x="88" y="15"/>
                      <a:pt x="88" y="15"/>
                      <a:pt x="88" y="15"/>
                    </a:cubicBezTo>
                    <a:close/>
                    <a:moveTo>
                      <a:pt x="88" y="95"/>
                    </a:moveTo>
                    <a:cubicBezTo>
                      <a:pt x="80" y="103"/>
                      <a:pt x="80" y="103"/>
                      <a:pt x="80" y="103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5" y="107"/>
                      <a:pt x="75" y="107"/>
                      <a:pt x="75" y="107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0" y="143"/>
                      <a:pt x="40" y="144"/>
                      <a:pt x="41" y="145"/>
                    </a:cubicBezTo>
                    <a:cubicBezTo>
                      <a:pt x="47" y="150"/>
                      <a:pt x="55" y="155"/>
                      <a:pt x="63" y="157"/>
                    </a:cubicBezTo>
                    <a:cubicBezTo>
                      <a:pt x="71" y="160"/>
                      <a:pt x="79" y="162"/>
                      <a:pt x="88" y="162"/>
                    </a:cubicBezTo>
                    <a:cubicBezTo>
                      <a:pt x="88" y="157"/>
                      <a:pt x="88" y="157"/>
                      <a:pt x="88" y="157"/>
                    </a:cubicBezTo>
                    <a:cubicBezTo>
                      <a:pt x="79" y="157"/>
                      <a:pt x="72" y="156"/>
                      <a:pt x="64" y="153"/>
                    </a:cubicBezTo>
                    <a:cubicBezTo>
                      <a:pt x="58" y="151"/>
                      <a:pt x="52" y="147"/>
                      <a:pt x="46" y="143"/>
                    </a:cubicBezTo>
                    <a:cubicBezTo>
                      <a:pt x="78" y="111"/>
                      <a:pt x="78" y="111"/>
                      <a:pt x="78" y="111"/>
                    </a:cubicBezTo>
                    <a:cubicBezTo>
                      <a:pt x="78" y="111"/>
                      <a:pt x="78" y="111"/>
                      <a:pt x="78" y="111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3" y="106"/>
                      <a:pt x="83" y="106"/>
                      <a:pt x="83" y="106"/>
                    </a:cubicBezTo>
                    <a:cubicBezTo>
                      <a:pt x="88" y="102"/>
                      <a:pt x="88" y="102"/>
                      <a:pt x="88" y="102"/>
                    </a:cubicBezTo>
                    <a:lnTo>
                      <a:pt x="88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6" name="Freeform 170"/>
              <p:cNvSpPr>
                <a:spLocks noEditPoints="1"/>
              </p:cNvSpPr>
              <p:nvPr/>
            </p:nvSpPr>
            <p:spPr bwMode="auto">
              <a:xfrm>
                <a:off x="9683751" y="2262188"/>
                <a:ext cx="420688" cy="114300"/>
              </a:xfrm>
              <a:custGeom>
                <a:avLst/>
                <a:gdLst>
                  <a:gd name="T0" fmla="*/ 157 w 186"/>
                  <a:gd name="T1" fmla="*/ 37 h 50"/>
                  <a:gd name="T2" fmla="*/ 164 w 186"/>
                  <a:gd name="T3" fmla="*/ 45 h 50"/>
                  <a:gd name="T4" fmla="*/ 148 w 186"/>
                  <a:gd name="T5" fmla="*/ 4 h 50"/>
                  <a:gd name="T6" fmla="*/ 135 w 186"/>
                  <a:gd name="T7" fmla="*/ 7 h 50"/>
                  <a:gd name="T8" fmla="*/ 133 w 186"/>
                  <a:gd name="T9" fmla="*/ 10 h 50"/>
                  <a:gd name="T10" fmla="*/ 93 w 186"/>
                  <a:gd name="T11" fmla="*/ 10 h 50"/>
                  <a:gd name="T12" fmla="*/ 128 w 186"/>
                  <a:gd name="T13" fmla="*/ 6 h 50"/>
                  <a:gd name="T14" fmla="*/ 126 w 186"/>
                  <a:gd name="T15" fmla="*/ 2 h 50"/>
                  <a:gd name="T16" fmla="*/ 149 w 186"/>
                  <a:gd name="T17" fmla="*/ 0 h 50"/>
                  <a:gd name="T18" fmla="*/ 151 w 186"/>
                  <a:gd name="T19" fmla="*/ 1 h 50"/>
                  <a:gd name="T20" fmla="*/ 186 w 186"/>
                  <a:gd name="T21" fmla="*/ 47 h 50"/>
                  <a:gd name="T22" fmla="*/ 163 w 186"/>
                  <a:gd name="T23" fmla="*/ 50 h 50"/>
                  <a:gd name="T24" fmla="*/ 161 w 186"/>
                  <a:gd name="T25" fmla="*/ 49 h 50"/>
                  <a:gd name="T26" fmla="*/ 93 w 186"/>
                  <a:gd name="T27" fmla="*/ 42 h 50"/>
                  <a:gd name="T28" fmla="*/ 93 w 186"/>
                  <a:gd name="T29" fmla="*/ 30 h 50"/>
                  <a:gd name="T30" fmla="*/ 148 w 186"/>
                  <a:gd name="T31" fmla="*/ 30 h 50"/>
                  <a:gd name="T32" fmla="*/ 150 w 186"/>
                  <a:gd name="T33" fmla="*/ 26 h 50"/>
                  <a:gd name="T34" fmla="*/ 142 w 186"/>
                  <a:gd name="T35" fmla="*/ 17 h 50"/>
                  <a:gd name="T36" fmla="*/ 93 w 186"/>
                  <a:gd name="T37" fmla="*/ 22 h 50"/>
                  <a:gd name="T38" fmla="*/ 143 w 186"/>
                  <a:gd name="T39" fmla="*/ 25 h 50"/>
                  <a:gd name="T40" fmla="*/ 93 w 186"/>
                  <a:gd name="T41" fmla="*/ 30 h 50"/>
                  <a:gd name="T42" fmla="*/ 93 w 186"/>
                  <a:gd name="T43" fmla="*/ 37 h 50"/>
                  <a:gd name="T44" fmla="*/ 31 w 186"/>
                  <a:gd name="T45" fmla="*/ 42 h 50"/>
                  <a:gd name="T46" fmla="*/ 24 w 186"/>
                  <a:gd name="T47" fmla="*/ 50 h 50"/>
                  <a:gd name="T48" fmla="*/ 3 w 186"/>
                  <a:gd name="T49" fmla="*/ 50 h 50"/>
                  <a:gd name="T50" fmla="*/ 1 w 186"/>
                  <a:gd name="T51" fmla="*/ 46 h 50"/>
                  <a:gd name="T52" fmla="*/ 37 w 186"/>
                  <a:gd name="T53" fmla="*/ 0 h 50"/>
                  <a:gd name="T54" fmla="*/ 58 w 186"/>
                  <a:gd name="T55" fmla="*/ 0 h 50"/>
                  <a:gd name="T56" fmla="*/ 60 w 186"/>
                  <a:gd name="T57" fmla="*/ 3 h 50"/>
                  <a:gd name="T58" fmla="*/ 93 w 186"/>
                  <a:gd name="T59" fmla="*/ 6 h 50"/>
                  <a:gd name="T60" fmla="*/ 53 w 186"/>
                  <a:gd name="T61" fmla="*/ 10 h 50"/>
                  <a:gd name="T62" fmla="*/ 51 w 186"/>
                  <a:gd name="T63" fmla="*/ 6 h 50"/>
                  <a:gd name="T64" fmla="*/ 38 w 186"/>
                  <a:gd name="T65" fmla="*/ 4 h 50"/>
                  <a:gd name="T66" fmla="*/ 22 w 186"/>
                  <a:gd name="T67" fmla="*/ 45 h 50"/>
                  <a:gd name="T68" fmla="*/ 29 w 186"/>
                  <a:gd name="T69" fmla="*/ 37 h 50"/>
                  <a:gd name="T70" fmla="*/ 93 w 186"/>
                  <a:gd name="T71" fmla="*/ 17 h 50"/>
                  <a:gd name="T72" fmla="*/ 44 w 186"/>
                  <a:gd name="T73" fmla="*/ 17 h 50"/>
                  <a:gd name="T74" fmla="*/ 36 w 186"/>
                  <a:gd name="T75" fmla="*/ 26 h 50"/>
                  <a:gd name="T76" fmla="*/ 38 w 186"/>
                  <a:gd name="T77" fmla="*/ 30 h 50"/>
                  <a:gd name="T78" fmla="*/ 93 w 186"/>
                  <a:gd name="T79" fmla="*/ 25 h 50"/>
                  <a:gd name="T80" fmla="*/ 45 w 186"/>
                  <a:gd name="T81" fmla="*/ 22 h 50"/>
                  <a:gd name="T82" fmla="*/ 93 w 186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6" h="50">
                    <a:moveTo>
                      <a:pt x="93" y="37"/>
                    </a:moveTo>
                    <a:cubicBezTo>
                      <a:pt x="157" y="37"/>
                      <a:pt x="157" y="37"/>
                      <a:pt x="157" y="37"/>
                    </a:cubicBezTo>
                    <a:cubicBezTo>
                      <a:pt x="158" y="37"/>
                      <a:pt x="159" y="38"/>
                      <a:pt x="159" y="38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79" y="45"/>
                      <a:pt x="179" y="45"/>
                      <a:pt x="179" y="45"/>
                    </a:cubicBezTo>
                    <a:cubicBezTo>
                      <a:pt x="148" y="4"/>
                      <a:pt x="148" y="4"/>
                      <a:pt x="148" y="4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6" y="8"/>
                      <a:pt x="136" y="9"/>
                      <a:pt x="135" y="10"/>
                    </a:cubicBezTo>
                    <a:cubicBezTo>
                      <a:pt x="134" y="10"/>
                      <a:pt x="134" y="10"/>
                      <a:pt x="133" y="10"/>
                    </a:cubicBezTo>
                    <a:cubicBezTo>
                      <a:pt x="133" y="10"/>
                      <a:pt x="133" y="10"/>
                      <a:pt x="133" y="1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128" y="6"/>
                      <a:pt x="128" y="6"/>
                      <a:pt x="128" y="6"/>
                    </a:cubicBezTo>
                    <a:cubicBezTo>
                      <a:pt x="127" y="4"/>
                      <a:pt x="127" y="4"/>
                      <a:pt x="127" y="4"/>
                    </a:cubicBezTo>
                    <a:cubicBezTo>
                      <a:pt x="127" y="3"/>
                      <a:pt x="126" y="3"/>
                      <a:pt x="126" y="2"/>
                    </a:cubicBezTo>
                    <a:cubicBezTo>
                      <a:pt x="126" y="1"/>
                      <a:pt x="127" y="0"/>
                      <a:pt x="12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50" y="0"/>
                      <a:pt x="151" y="0"/>
                      <a:pt x="151" y="1"/>
                    </a:cubicBezTo>
                    <a:cubicBezTo>
                      <a:pt x="185" y="46"/>
                      <a:pt x="185" y="46"/>
                      <a:pt x="185" y="46"/>
                    </a:cubicBezTo>
                    <a:cubicBezTo>
                      <a:pt x="186" y="46"/>
                      <a:pt x="186" y="47"/>
                      <a:pt x="186" y="47"/>
                    </a:cubicBezTo>
                    <a:cubicBezTo>
                      <a:pt x="186" y="48"/>
                      <a:pt x="185" y="50"/>
                      <a:pt x="184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50"/>
                      <a:pt x="161" y="49"/>
                      <a:pt x="161" y="49"/>
                    </a:cubicBezTo>
                    <a:cubicBezTo>
                      <a:pt x="156" y="42"/>
                      <a:pt x="156" y="42"/>
                      <a:pt x="156" y="42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3" y="37"/>
                      <a:pt x="93" y="37"/>
                      <a:pt x="93" y="37"/>
                    </a:cubicBezTo>
                    <a:close/>
                    <a:moveTo>
                      <a:pt x="93" y="30"/>
                    </a:moveTo>
                    <a:cubicBezTo>
                      <a:pt x="148" y="30"/>
                      <a:pt x="148" y="30"/>
                      <a:pt x="148" y="30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49" y="30"/>
                      <a:pt x="149" y="30"/>
                      <a:pt x="150" y="30"/>
                    </a:cubicBezTo>
                    <a:cubicBezTo>
                      <a:pt x="151" y="29"/>
                      <a:pt x="151" y="27"/>
                      <a:pt x="150" y="26"/>
                    </a:cubicBezTo>
                    <a:cubicBezTo>
                      <a:pt x="144" y="18"/>
                      <a:pt x="144" y="18"/>
                      <a:pt x="144" y="18"/>
                    </a:cubicBezTo>
                    <a:cubicBezTo>
                      <a:pt x="144" y="18"/>
                      <a:pt x="143" y="17"/>
                      <a:pt x="142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3" y="25"/>
                      <a:pt x="143" y="25"/>
                      <a:pt x="143" y="25"/>
                    </a:cubicBezTo>
                    <a:cubicBezTo>
                      <a:pt x="93" y="25"/>
                      <a:pt x="93" y="25"/>
                      <a:pt x="93" y="25"/>
                    </a:cubicBezTo>
                    <a:lnTo>
                      <a:pt x="93" y="30"/>
                    </a:lnTo>
                    <a:close/>
                    <a:moveTo>
                      <a:pt x="29" y="37"/>
                    </a:moveTo>
                    <a:cubicBezTo>
                      <a:pt x="93" y="37"/>
                      <a:pt x="93" y="37"/>
                      <a:pt x="93" y="37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5" y="49"/>
                      <a:pt x="24" y="50"/>
                      <a:pt x="24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2" y="50"/>
                      <a:pt x="2" y="49"/>
                      <a:pt x="2" y="49"/>
                    </a:cubicBezTo>
                    <a:cubicBezTo>
                      <a:pt x="0" y="48"/>
                      <a:pt x="0" y="47"/>
                      <a:pt x="1" y="46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0"/>
                      <a:pt x="36" y="0"/>
                      <a:pt x="37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9" y="0"/>
                      <a:pt x="59" y="0"/>
                    </a:cubicBezTo>
                    <a:cubicBezTo>
                      <a:pt x="60" y="1"/>
                      <a:pt x="60" y="2"/>
                      <a:pt x="60" y="3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2" y="10"/>
                      <a:pt x="51" y="9"/>
                      <a:pt x="51" y="8"/>
                    </a:cubicBezTo>
                    <a:cubicBezTo>
                      <a:pt x="51" y="7"/>
                      <a:pt x="51" y="7"/>
                      <a:pt x="51" y="6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8" y="38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lose/>
                    <a:moveTo>
                      <a:pt x="93" y="17"/>
                    </a:move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7"/>
                      <a:pt x="43" y="18"/>
                      <a:pt x="42" y="18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7"/>
                      <a:pt x="36" y="27"/>
                      <a:pt x="36" y="28"/>
                    </a:cubicBezTo>
                    <a:cubicBezTo>
                      <a:pt x="36" y="29"/>
                      <a:pt x="37" y="30"/>
                      <a:pt x="38" y="30"/>
                    </a:cubicBezTo>
                    <a:cubicBezTo>
                      <a:pt x="93" y="30"/>
                      <a:pt x="93" y="30"/>
                      <a:pt x="93" y="30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93" y="22"/>
                      <a:pt x="93" y="22"/>
                      <a:pt x="93" y="22"/>
                    </a:cubicBezTo>
                    <a:lnTo>
                      <a:pt x="9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7" name="Freeform 172"/>
              <p:cNvSpPr>
                <a:spLocks noEditPoints="1"/>
              </p:cNvSpPr>
              <p:nvPr/>
            </p:nvSpPr>
            <p:spPr bwMode="auto">
              <a:xfrm>
                <a:off x="6910388" y="3416300"/>
                <a:ext cx="90488" cy="85725"/>
              </a:xfrm>
              <a:custGeom>
                <a:avLst/>
                <a:gdLst>
                  <a:gd name="T0" fmla="*/ 27 w 40"/>
                  <a:gd name="T1" fmla="*/ 7 h 38"/>
                  <a:gd name="T2" fmla="*/ 20 w 40"/>
                  <a:gd name="T3" fmla="*/ 16 h 38"/>
                  <a:gd name="T4" fmla="*/ 20 w 40"/>
                  <a:gd name="T5" fmla="*/ 8 h 38"/>
                  <a:gd name="T6" fmla="*/ 25 w 40"/>
                  <a:gd name="T7" fmla="*/ 2 h 38"/>
                  <a:gd name="T8" fmla="*/ 26 w 40"/>
                  <a:gd name="T9" fmla="*/ 1 h 38"/>
                  <a:gd name="T10" fmla="*/ 29 w 40"/>
                  <a:gd name="T11" fmla="*/ 2 h 38"/>
                  <a:gd name="T12" fmla="*/ 33 w 40"/>
                  <a:gd name="T13" fmla="*/ 6 h 38"/>
                  <a:gd name="T14" fmla="*/ 38 w 40"/>
                  <a:gd name="T15" fmla="*/ 9 h 38"/>
                  <a:gd name="T16" fmla="*/ 38 w 40"/>
                  <a:gd name="T17" fmla="*/ 9 h 38"/>
                  <a:gd name="T18" fmla="*/ 39 w 40"/>
                  <a:gd name="T19" fmla="*/ 9 h 38"/>
                  <a:gd name="T20" fmla="*/ 39 w 40"/>
                  <a:gd name="T21" fmla="*/ 12 h 38"/>
                  <a:gd name="T22" fmla="*/ 20 w 40"/>
                  <a:gd name="T23" fmla="*/ 37 h 38"/>
                  <a:gd name="T24" fmla="*/ 20 w 40"/>
                  <a:gd name="T25" fmla="*/ 37 h 38"/>
                  <a:gd name="T26" fmla="*/ 20 w 40"/>
                  <a:gd name="T27" fmla="*/ 30 h 38"/>
                  <a:gd name="T28" fmla="*/ 33 w 40"/>
                  <a:gd name="T29" fmla="*/ 12 h 38"/>
                  <a:gd name="T30" fmla="*/ 30 w 40"/>
                  <a:gd name="T31" fmla="*/ 10 h 38"/>
                  <a:gd name="T32" fmla="*/ 27 w 40"/>
                  <a:gd name="T33" fmla="*/ 7 h 38"/>
                  <a:gd name="T34" fmla="*/ 20 w 40"/>
                  <a:gd name="T35" fmla="*/ 16 h 38"/>
                  <a:gd name="T36" fmla="*/ 7 w 40"/>
                  <a:gd name="T37" fmla="*/ 34 h 38"/>
                  <a:gd name="T38" fmla="*/ 17 w 40"/>
                  <a:gd name="T39" fmla="*/ 34 h 38"/>
                  <a:gd name="T40" fmla="*/ 20 w 40"/>
                  <a:gd name="T41" fmla="*/ 30 h 38"/>
                  <a:gd name="T42" fmla="*/ 20 w 40"/>
                  <a:gd name="T43" fmla="*/ 37 h 38"/>
                  <a:gd name="T44" fmla="*/ 18 w 40"/>
                  <a:gd name="T45" fmla="*/ 38 h 38"/>
                  <a:gd name="T46" fmla="*/ 2 w 40"/>
                  <a:gd name="T47" fmla="*/ 38 h 38"/>
                  <a:gd name="T48" fmla="*/ 2 w 40"/>
                  <a:gd name="T49" fmla="*/ 38 h 38"/>
                  <a:gd name="T50" fmla="*/ 1 w 40"/>
                  <a:gd name="T51" fmla="*/ 38 h 38"/>
                  <a:gd name="T52" fmla="*/ 0 w 40"/>
                  <a:gd name="T53" fmla="*/ 35 h 38"/>
                  <a:gd name="T54" fmla="*/ 20 w 40"/>
                  <a:gd name="T55" fmla="*/ 8 h 38"/>
                  <a:gd name="T56" fmla="*/ 20 w 40"/>
                  <a:gd name="T57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" h="38">
                    <a:moveTo>
                      <a:pt x="27" y="7"/>
                    </a:move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29" y="1"/>
                      <a:pt x="29" y="2"/>
                    </a:cubicBezTo>
                    <a:cubicBezTo>
                      <a:pt x="30" y="4"/>
                      <a:pt x="31" y="5"/>
                      <a:pt x="33" y="6"/>
                    </a:cubicBezTo>
                    <a:cubicBezTo>
                      <a:pt x="34" y="8"/>
                      <a:pt x="36" y="8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9" y="9"/>
                      <a:pt x="39" y="9"/>
                    </a:cubicBezTo>
                    <a:cubicBezTo>
                      <a:pt x="40" y="10"/>
                      <a:pt x="40" y="11"/>
                      <a:pt x="39" y="12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12"/>
                      <a:pt x="31" y="11"/>
                      <a:pt x="30" y="10"/>
                    </a:cubicBezTo>
                    <a:cubicBezTo>
                      <a:pt x="29" y="9"/>
                      <a:pt x="28" y="8"/>
                      <a:pt x="27" y="7"/>
                    </a:cubicBezTo>
                    <a:close/>
                    <a:moveTo>
                      <a:pt x="20" y="16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8"/>
                      <a:pt x="19" y="38"/>
                      <a:pt x="18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1" y="38"/>
                      <a:pt x="1" y="38"/>
                    </a:cubicBezTo>
                    <a:cubicBezTo>
                      <a:pt x="0" y="37"/>
                      <a:pt x="0" y="36"/>
                      <a:pt x="0" y="35"/>
                    </a:cubicBezTo>
                    <a:cubicBezTo>
                      <a:pt x="20" y="8"/>
                      <a:pt x="20" y="8"/>
                      <a:pt x="20" y="8"/>
                    </a:cubicBezTo>
                    <a:lnTo>
                      <a:pt x="2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8" name="Freeform 173"/>
              <p:cNvSpPr>
                <a:spLocks noEditPoints="1"/>
              </p:cNvSpPr>
              <p:nvPr/>
            </p:nvSpPr>
            <p:spPr bwMode="auto">
              <a:xfrm>
                <a:off x="6973888" y="3384550"/>
                <a:ext cx="52388" cy="50800"/>
              </a:xfrm>
              <a:custGeom>
                <a:avLst/>
                <a:gdLst>
                  <a:gd name="T0" fmla="*/ 12 w 23"/>
                  <a:gd name="T1" fmla="*/ 18 h 23"/>
                  <a:gd name="T2" fmla="*/ 12 w 23"/>
                  <a:gd name="T3" fmla="*/ 18 h 23"/>
                  <a:gd name="T4" fmla="*/ 13 w 23"/>
                  <a:gd name="T5" fmla="*/ 18 h 23"/>
                  <a:gd name="T6" fmla="*/ 13 w 23"/>
                  <a:gd name="T7" fmla="*/ 18 h 23"/>
                  <a:gd name="T8" fmla="*/ 18 w 23"/>
                  <a:gd name="T9" fmla="*/ 12 h 23"/>
                  <a:gd name="T10" fmla="*/ 18 w 23"/>
                  <a:gd name="T11" fmla="*/ 11 h 23"/>
                  <a:gd name="T12" fmla="*/ 18 w 23"/>
                  <a:gd name="T13" fmla="*/ 11 h 23"/>
                  <a:gd name="T14" fmla="*/ 18 w 23"/>
                  <a:gd name="T15" fmla="*/ 11 h 23"/>
                  <a:gd name="T16" fmla="*/ 18 w 23"/>
                  <a:gd name="T17" fmla="*/ 10 h 23"/>
                  <a:gd name="T18" fmla="*/ 12 w 23"/>
                  <a:gd name="T19" fmla="*/ 5 h 23"/>
                  <a:gd name="T20" fmla="*/ 12 w 23"/>
                  <a:gd name="T21" fmla="*/ 0 h 23"/>
                  <a:gd name="T22" fmla="*/ 19 w 23"/>
                  <a:gd name="T23" fmla="*/ 2 h 23"/>
                  <a:gd name="T24" fmla="*/ 23 w 23"/>
                  <a:gd name="T25" fmla="*/ 9 h 23"/>
                  <a:gd name="T26" fmla="*/ 23 w 23"/>
                  <a:gd name="T27" fmla="*/ 10 h 23"/>
                  <a:gd name="T28" fmla="*/ 23 w 23"/>
                  <a:gd name="T29" fmla="*/ 10 h 23"/>
                  <a:gd name="T30" fmla="*/ 23 w 23"/>
                  <a:gd name="T31" fmla="*/ 11 h 23"/>
                  <a:gd name="T32" fmla="*/ 23 w 23"/>
                  <a:gd name="T33" fmla="*/ 11 h 23"/>
                  <a:gd name="T34" fmla="*/ 23 w 23"/>
                  <a:gd name="T35" fmla="*/ 11 h 23"/>
                  <a:gd name="T36" fmla="*/ 21 w 23"/>
                  <a:gd name="T37" fmla="*/ 19 h 23"/>
                  <a:gd name="T38" fmla="*/ 14 w 23"/>
                  <a:gd name="T39" fmla="*/ 23 h 23"/>
                  <a:gd name="T40" fmla="*/ 14 w 23"/>
                  <a:gd name="T41" fmla="*/ 23 h 23"/>
                  <a:gd name="T42" fmla="*/ 13 w 23"/>
                  <a:gd name="T43" fmla="*/ 23 h 23"/>
                  <a:gd name="T44" fmla="*/ 12 w 23"/>
                  <a:gd name="T45" fmla="*/ 23 h 23"/>
                  <a:gd name="T46" fmla="*/ 12 w 23"/>
                  <a:gd name="T47" fmla="*/ 18 h 23"/>
                  <a:gd name="T48" fmla="*/ 12 w 23"/>
                  <a:gd name="T49" fmla="*/ 18 h 23"/>
                  <a:gd name="T50" fmla="*/ 12 w 23"/>
                  <a:gd name="T51" fmla="*/ 23 h 23"/>
                  <a:gd name="T52" fmla="*/ 0 w 23"/>
                  <a:gd name="T53" fmla="*/ 14 h 23"/>
                  <a:gd name="T54" fmla="*/ 0 w 23"/>
                  <a:gd name="T55" fmla="*/ 14 h 23"/>
                  <a:gd name="T56" fmla="*/ 0 w 23"/>
                  <a:gd name="T57" fmla="*/ 13 h 23"/>
                  <a:gd name="T58" fmla="*/ 0 w 23"/>
                  <a:gd name="T59" fmla="*/ 13 h 23"/>
                  <a:gd name="T60" fmla="*/ 9 w 23"/>
                  <a:gd name="T61" fmla="*/ 0 h 23"/>
                  <a:gd name="T62" fmla="*/ 9 w 23"/>
                  <a:gd name="T63" fmla="*/ 0 h 23"/>
                  <a:gd name="T64" fmla="*/ 12 w 23"/>
                  <a:gd name="T65" fmla="*/ 0 h 23"/>
                  <a:gd name="T66" fmla="*/ 11 w 23"/>
                  <a:gd name="T67" fmla="*/ 5 h 23"/>
                  <a:gd name="T68" fmla="*/ 10 w 23"/>
                  <a:gd name="T69" fmla="*/ 5 h 23"/>
                  <a:gd name="T70" fmla="*/ 5 w 23"/>
                  <a:gd name="T71" fmla="*/ 13 h 23"/>
                  <a:gd name="T72" fmla="*/ 5 w 23"/>
                  <a:gd name="T73" fmla="*/ 13 h 23"/>
                  <a:gd name="T74" fmla="*/ 5 w 23"/>
                  <a:gd name="T75" fmla="*/ 13 h 23"/>
                  <a:gd name="T76" fmla="*/ 12 w 23"/>
                  <a:gd name="T77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23">
                    <a:moveTo>
                      <a:pt x="12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5" y="18"/>
                      <a:pt x="16" y="17"/>
                      <a:pt x="17" y="16"/>
                    </a:cubicBezTo>
                    <a:cubicBezTo>
                      <a:pt x="18" y="15"/>
                      <a:pt x="18" y="13"/>
                      <a:pt x="18" y="12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8"/>
                      <a:pt x="17" y="7"/>
                      <a:pt x="16" y="6"/>
                    </a:cubicBezTo>
                    <a:cubicBezTo>
                      <a:pt x="15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7" y="1"/>
                      <a:pt x="19" y="2"/>
                    </a:cubicBezTo>
                    <a:cubicBezTo>
                      <a:pt x="21" y="4"/>
                      <a:pt x="22" y="6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4"/>
                      <a:pt x="22" y="17"/>
                      <a:pt x="21" y="19"/>
                    </a:cubicBezTo>
                    <a:cubicBezTo>
                      <a:pt x="19" y="21"/>
                      <a:pt x="17" y="22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12" y="18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9" y="23"/>
                      <a:pt x="6" y="22"/>
                      <a:pt x="4" y="21"/>
                    </a:cubicBezTo>
                    <a:cubicBezTo>
                      <a:pt x="2" y="19"/>
                      <a:pt x="1" y="17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0"/>
                      <a:pt x="0" y="7"/>
                      <a:pt x="2" y="5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5"/>
                      <a:pt x="7" y="6"/>
                      <a:pt x="6" y="8"/>
                    </a:cubicBezTo>
                    <a:cubicBezTo>
                      <a:pt x="5" y="9"/>
                      <a:pt x="5" y="11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5"/>
                      <a:pt x="6" y="16"/>
                      <a:pt x="7" y="17"/>
                    </a:cubicBezTo>
                    <a:cubicBezTo>
                      <a:pt x="8" y="18"/>
                      <a:pt x="10" y="18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9" name="Freeform 174"/>
              <p:cNvSpPr>
                <a:spLocks noEditPoints="1"/>
              </p:cNvSpPr>
              <p:nvPr/>
            </p:nvSpPr>
            <p:spPr bwMode="auto">
              <a:xfrm>
                <a:off x="7051676" y="3416300"/>
                <a:ext cx="88900" cy="85725"/>
              </a:xfrm>
              <a:custGeom>
                <a:avLst/>
                <a:gdLst>
                  <a:gd name="T0" fmla="*/ 23 w 40"/>
                  <a:gd name="T1" fmla="*/ 34 h 38"/>
                  <a:gd name="T2" fmla="*/ 33 w 40"/>
                  <a:gd name="T3" fmla="*/ 34 h 38"/>
                  <a:gd name="T4" fmla="*/ 20 w 40"/>
                  <a:gd name="T5" fmla="*/ 16 h 38"/>
                  <a:gd name="T6" fmla="*/ 20 w 40"/>
                  <a:gd name="T7" fmla="*/ 8 h 38"/>
                  <a:gd name="T8" fmla="*/ 39 w 40"/>
                  <a:gd name="T9" fmla="*/ 34 h 38"/>
                  <a:gd name="T10" fmla="*/ 40 w 40"/>
                  <a:gd name="T11" fmla="*/ 36 h 38"/>
                  <a:gd name="T12" fmla="*/ 37 w 40"/>
                  <a:gd name="T13" fmla="*/ 38 h 38"/>
                  <a:gd name="T14" fmla="*/ 21 w 40"/>
                  <a:gd name="T15" fmla="*/ 38 h 38"/>
                  <a:gd name="T16" fmla="*/ 21 w 40"/>
                  <a:gd name="T17" fmla="*/ 38 h 38"/>
                  <a:gd name="T18" fmla="*/ 20 w 40"/>
                  <a:gd name="T19" fmla="*/ 37 h 38"/>
                  <a:gd name="T20" fmla="*/ 20 w 40"/>
                  <a:gd name="T21" fmla="*/ 37 h 38"/>
                  <a:gd name="T22" fmla="*/ 20 w 40"/>
                  <a:gd name="T23" fmla="*/ 30 h 38"/>
                  <a:gd name="T24" fmla="*/ 23 w 40"/>
                  <a:gd name="T25" fmla="*/ 34 h 38"/>
                  <a:gd name="T26" fmla="*/ 20 w 40"/>
                  <a:gd name="T27" fmla="*/ 16 h 38"/>
                  <a:gd name="T28" fmla="*/ 13 w 40"/>
                  <a:gd name="T29" fmla="*/ 7 h 38"/>
                  <a:gd name="T30" fmla="*/ 10 w 40"/>
                  <a:gd name="T31" fmla="*/ 10 h 38"/>
                  <a:gd name="T32" fmla="*/ 6 w 40"/>
                  <a:gd name="T33" fmla="*/ 12 h 38"/>
                  <a:gd name="T34" fmla="*/ 20 w 40"/>
                  <a:gd name="T35" fmla="*/ 30 h 38"/>
                  <a:gd name="T36" fmla="*/ 20 w 40"/>
                  <a:gd name="T37" fmla="*/ 37 h 38"/>
                  <a:gd name="T38" fmla="*/ 0 w 40"/>
                  <a:gd name="T39" fmla="*/ 12 h 38"/>
                  <a:gd name="T40" fmla="*/ 0 w 40"/>
                  <a:gd name="T41" fmla="*/ 11 h 38"/>
                  <a:gd name="T42" fmla="*/ 2 w 40"/>
                  <a:gd name="T43" fmla="*/ 9 h 38"/>
                  <a:gd name="T44" fmla="*/ 7 w 40"/>
                  <a:gd name="T45" fmla="*/ 6 h 38"/>
                  <a:gd name="T46" fmla="*/ 10 w 40"/>
                  <a:gd name="T47" fmla="*/ 2 h 38"/>
                  <a:gd name="T48" fmla="*/ 11 w 40"/>
                  <a:gd name="T49" fmla="*/ 1 h 38"/>
                  <a:gd name="T50" fmla="*/ 14 w 40"/>
                  <a:gd name="T51" fmla="*/ 2 h 38"/>
                  <a:gd name="T52" fmla="*/ 20 w 40"/>
                  <a:gd name="T53" fmla="*/ 8 h 38"/>
                  <a:gd name="T54" fmla="*/ 20 w 40"/>
                  <a:gd name="T55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" h="38">
                    <a:moveTo>
                      <a:pt x="23" y="34"/>
                    </a:moveTo>
                    <a:cubicBezTo>
                      <a:pt x="33" y="34"/>
                      <a:pt x="33" y="34"/>
                      <a:pt x="33" y="3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5"/>
                      <a:pt x="40" y="35"/>
                      <a:pt x="40" y="36"/>
                    </a:cubicBezTo>
                    <a:cubicBezTo>
                      <a:pt x="40" y="37"/>
                      <a:pt x="39" y="38"/>
                      <a:pt x="37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0" y="38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0"/>
                      <a:pt x="20" y="30"/>
                      <a:pt x="20" y="30"/>
                    </a:cubicBezTo>
                    <a:lnTo>
                      <a:pt x="23" y="34"/>
                    </a:lnTo>
                    <a:close/>
                    <a:moveTo>
                      <a:pt x="20" y="16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8" y="12"/>
                      <a:pt x="6" y="12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1"/>
                    </a:cubicBezTo>
                    <a:cubicBezTo>
                      <a:pt x="0" y="10"/>
                      <a:pt x="1" y="9"/>
                      <a:pt x="2" y="9"/>
                    </a:cubicBezTo>
                    <a:cubicBezTo>
                      <a:pt x="4" y="8"/>
                      <a:pt x="6" y="8"/>
                      <a:pt x="7" y="6"/>
                    </a:cubicBezTo>
                    <a:cubicBezTo>
                      <a:pt x="8" y="5"/>
                      <a:pt x="10" y="4"/>
                      <a:pt x="10" y="2"/>
                    </a:cubicBezTo>
                    <a:cubicBezTo>
                      <a:pt x="10" y="2"/>
                      <a:pt x="11" y="2"/>
                      <a:pt x="11" y="1"/>
                    </a:cubicBezTo>
                    <a:cubicBezTo>
                      <a:pt x="12" y="0"/>
                      <a:pt x="14" y="1"/>
                      <a:pt x="14" y="2"/>
                    </a:cubicBezTo>
                    <a:cubicBezTo>
                      <a:pt x="20" y="8"/>
                      <a:pt x="20" y="8"/>
                      <a:pt x="20" y="8"/>
                    </a:cubicBezTo>
                    <a:lnTo>
                      <a:pt x="2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0" name="Freeform 175"/>
              <p:cNvSpPr>
                <a:spLocks noEditPoints="1"/>
              </p:cNvSpPr>
              <p:nvPr/>
            </p:nvSpPr>
            <p:spPr bwMode="auto">
              <a:xfrm>
                <a:off x="7026276" y="3384550"/>
                <a:ext cx="52388" cy="50800"/>
              </a:xfrm>
              <a:custGeom>
                <a:avLst/>
                <a:gdLst>
                  <a:gd name="T0" fmla="*/ 12 w 23"/>
                  <a:gd name="T1" fmla="*/ 5 h 23"/>
                  <a:gd name="T2" fmla="*/ 11 w 23"/>
                  <a:gd name="T3" fmla="*/ 0 h 23"/>
                  <a:gd name="T4" fmla="*/ 14 w 23"/>
                  <a:gd name="T5" fmla="*/ 0 h 23"/>
                  <a:gd name="T6" fmla="*/ 21 w 23"/>
                  <a:gd name="T7" fmla="*/ 5 h 23"/>
                  <a:gd name="T8" fmla="*/ 23 w 23"/>
                  <a:gd name="T9" fmla="*/ 13 h 23"/>
                  <a:gd name="T10" fmla="*/ 23 w 23"/>
                  <a:gd name="T11" fmla="*/ 13 h 23"/>
                  <a:gd name="T12" fmla="*/ 23 w 23"/>
                  <a:gd name="T13" fmla="*/ 14 h 23"/>
                  <a:gd name="T14" fmla="*/ 11 w 23"/>
                  <a:gd name="T15" fmla="*/ 23 h 23"/>
                  <a:gd name="T16" fmla="*/ 11 w 23"/>
                  <a:gd name="T17" fmla="*/ 18 h 23"/>
                  <a:gd name="T18" fmla="*/ 15 w 23"/>
                  <a:gd name="T19" fmla="*/ 17 h 23"/>
                  <a:gd name="T20" fmla="*/ 18 w 23"/>
                  <a:gd name="T21" fmla="*/ 13 h 23"/>
                  <a:gd name="T22" fmla="*/ 18 w 23"/>
                  <a:gd name="T23" fmla="*/ 13 h 23"/>
                  <a:gd name="T24" fmla="*/ 13 w 23"/>
                  <a:gd name="T25" fmla="*/ 5 h 23"/>
                  <a:gd name="T26" fmla="*/ 11 w 23"/>
                  <a:gd name="T27" fmla="*/ 5 h 23"/>
                  <a:gd name="T28" fmla="*/ 5 w 23"/>
                  <a:gd name="T29" fmla="*/ 10 h 23"/>
                  <a:gd name="T30" fmla="*/ 4 w 23"/>
                  <a:gd name="T31" fmla="*/ 11 h 23"/>
                  <a:gd name="T32" fmla="*/ 4 w 23"/>
                  <a:gd name="T33" fmla="*/ 11 h 23"/>
                  <a:gd name="T34" fmla="*/ 4 w 23"/>
                  <a:gd name="T35" fmla="*/ 12 h 23"/>
                  <a:gd name="T36" fmla="*/ 6 w 23"/>
                  <a:gd name="T37" fmla="*/ 16 h 23"/>
                  <a:gd name="T38" fmla="*/ 10 w 23"/>
                  <a:gd name="T39" fmla="*/ 18 h 23"/>
                  <a:gd name="T40" fmla="*/ 10 w 23"/>
                  <a:gd name="T41" fmla="*/ 18 h 23"/>
                  <a:gd name="T42" fmla="*/ 11 w 23"/>
                  <a:gd name="T43" fmla="*/ 18 h 23"/>
                  <a:gd name="T44" fmla="*/ 11 w 23"/>
                  <a:gd name="T45" fmla="*/ 18 h 23"/>
                  <a:gd name="T46" fmla="*/ 11 w 23"/>
                  <a:gd name="T47" fmla="*/ 23 h 23"/>
                  <a:gd name="T48" fmla="*/ 10 w 23"/>
                  <a:gd name="T49" fmla="*/ 23 h 23"/>
                  <a:gd name="T50" fmla="*/ 9 w 23"/>
                  <a:gd name="T51" fmla="*/ 23 h 23"/>
                  <a:gd name="T52" fmla="*/ 2 w 23"/>
                  <a:gd name="T53" fmla="*/ 19 h 23"/>
                  <a:gd name="T54" fmla="*/ 0 w 23"/>
                  <a:gd name="T55" fmla="*/ 12 h 23"/>
                  <a:gd name="T56" fmla="*/ 0 w 23"/>
                  <a:gd name="T57" fmla="*/ 11 h 23"/>
                  <a:gd name="T58" fmla="*/ 0 w 23"/>
                  <a:gd name="T59" fmla="*/ 11 h 23"/>
                  <a:gd name="T60" fmla="*/ 0 w 23"/>
                  <a:gd name="T61" fmla="*/ 11 h 23"/>
                  <a:gd name="T62" fmla="*/ 0 w 23"/>
                  <a:gd name="T63" fmla="*/ 11 h 23"/>
                  <a:gd name="T64" fmla="*/ 0 w 23"/>
                  <a:gd name="T65" fmla="*/ 9 h 23"/>
                  <a:gd name="T66" fmla="*/ 4 w 23"/>
                  <a:gd name="T67" fmla="*/ 2 h 23"/>
                  <a:gd name="T68" fmla="*/ 11 w 23"/>
                  <a:gd name="T69" fmla="*/ 0 h 23"/>
                  <a:gd name="T70" fmla="*/ 0 w 23"/>
                  <a:gd name="T71" fmla="*/ 12 h 23"/>
                  <a:gd name="T72" fmla="*/ 0 w 23"/>
                  <a:gd name="T7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3" h="23">
                    <a:moveTo>
                      <a:pt x="13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1" y="5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1"/>
                      <a:pt x="19" y="3"/>
                      <a:pt x="21" y="5"/>
                    </a:cubicBezTo>
                    <a:cubicBezTo>
                      <a:pt x="22" y="7"/>
                      <a:pt x="23" y="10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2" y="17"/>
                      <a:pt x="20" y="19"/>
                      <a:pt x="18" y="21"/>
                    </a:cubicBezTo>
                    <a:cubicBezTo>
                      <a:pt x="16" y="22"/>
                      <a:pt x="14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3" y="18"/>
                      <a:pt x="14" y="18"/>
                      <a:pt x="15" y="17"/>
                    </a:cubicBezTo>
                    <a:cubicBezTo>
                      <a:pt x="17" y="16"/>
                      <a:pt x="17" y="15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1"/>
                      <a:pt x="18" y="9"/>
                      <a:pt x="17" y="8"/>
                    </a:cubicBezTo>
                    <a:cubicBezTo>
                      <a:pt x="16" y="6"/>
                      <a:pt x="15" y="5"/>
                      <a:pt x="13" y="5"/>
                    </a:cubicBezTo>
                    <a:close/>
                    <a:moveTo>
                      <a:pt x="11" y="5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8" y="5"/>
                      <a:pt x="7" y="6"/>
                    </a:cubicBezTo>
                    <a:cubicBezTo>
                      <a:pt x="6" y="7"/>
                      <a:pt x="5" y="8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4" y="10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5" y="15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7"/>
                      <a:pt x="8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6" y="22"/>
                      <a:pt x="4" y="21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6"/>
                      <a:pt x="2" y="4"/>
                      <a:pt x="4" y="2"/>
                    </a:cubicBezTo>
                    <a:cubicBezTo>
                      <a:pt x="6" y="1"/>
                      <a:pt x="9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5"/>
                      <a:pt x="11" y="5"/>
                      <a:pt x="11" y="5"/>
                    </a:cubicBezTo>
                    <a:close/>
                    <a:moveTo>
                      <a:pt x="0" y="12"/>
                    </a:moveTo>
                    <a:cubicBezTo>
                      <a:pt x="0" y="11"/>
                      <a:pt x="0" y="11"/>
                      <a:pt x="0" y="11"/>
                    </a:cubicBez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1" name="Freeform 176"/>
              <p:cNvSpPr>
                <a:spLocks noEditPoints="1"/>
              </p:cNvSpPr>
              <p:nvPr/>
            </p:nvSpPr>
            <p:spPr bwMode="auto">
              <a:xfrm>
                <a:off x="6875463" y="3498850"/>
                <a:ext cx="301625" cy="158750"/>
              </a:xfrm>
              <a:custGeom>
                <a:avLst/>
                <a:gdLst>
                  <a:gd name="T0" fmla="*/ 67 w 134"/>
                  <a:gd name="T1" fmla="*/ 65 h 70"/>
                  <a:gd name="T2" fmla="*/ 113 w 134"/>
                  <a:gd name="T3" fmla="*/ 65 h 70"/>
                  <a:gd name="T4" fmla="*/ 129 w 134"/>
                  <a:gd name="T5" fmla="*/ 5 h 70"/>
                  <a:gd name="T6" fmla="*/ 118 w 134"/>
                  <a:gd name="T7" fmla="*/ 5 h 70"/>
                  <a:gd name="T8" fmla="*/ 102 w 134"/>
                  <a:gd name="T9" fmla="*/ 5 h 70"/>
                  <a:gd name="T10" fmla="*/ 67 w 134"/>
                  <a:gd name="T11" fmla="*/ 5 h 70"/>
                  <a:gd name="T12" fmla="*/ 67 w 134"/>
                  <a:gd name="T13" fmla="*/ 0 h 70"/>
                  <a:gd name="T14" fmla="*/ 102 w 134"/>
                  <a:gd name="T15" fmla="*/ 0 h 70"/>
                  <a:gd name="T16" fmla="*/ 118 w 134"/>
                  <a:gd name="T17" fmla="*/ 0 h 70"/>
                  <a:gd name="T18" fmla="*/ 132 w 134"/>
                  <a:gd name="T19" fmla="*/ 0 h 70"/>
                  <a:gd name="T20" fmla="*/ 132 w 134"/>
                  <a:gd name="T21" fmla="*/ 0 h 70"/>
                  <a:gd name="T22" fmla="*/ 132 w 134"/>
                  <a:gd name="T23" fmla="*/ 0 h 70"/>
                  <a:gd name="T24" fmla="*/ 134 w 134"/>
                  <a:gd name="T25" fmla="*/ 3 h 70"/>
                  <a:gd name="T26" fmla="*/ 117 w 134"/>
                  <a:gd name="T27" fmla="*/ 68 h 70"/>
                  <a:gd name="T28" fmla="*/ 115 w 134"/>
                  <a:gd name="T29" fmla="*/ 70 h 70"/>
                  <a:gd name="T30" fmla="*/ 67 w 134"/>
                  <a:gd name="T31" fmla="*/ 70 h 70"/>
                  <a:gd name="T32" fmla="*/ 67 w 134"/>
                  <a:gd name="T33" fmla="*/ 65 h 70"/>
                  <a:gd name="T34" fmla="*/ 5 w 134"/>
                  <a:gd name="T35" fmla="*/ 5 h 70"/>
                  <a:gd name="T36" fmla="*/ 21 w 134"/>
                  <a:gd name="T37" fmla="*/ 65 h 70"/>
                  <a:gd name="T38" fmla="*/ 67 w 134"/>
                  <a:gd name="T39" fmla="*/ 65 h 70"/>
                  <a:gd name="T40" fmla="*/ 67 w 134"/>
                  <a:gd name="T41" fmla="*/ 70 h 70"/>
                  <a:gd name="T42" fmla="*/ 19 w 134"/>
                  <a:gd name="T43" fmla="*/ 70 h 70"/>
                  <a:gd name="T44" fmla="*/ 19 w 134"/>
                  <a:gd name="T45" fmla="*/ 70 h 70"/>
                  <a:gd name="T46" fmla="*/ 17 w 134"/>
                  <a:gd name="T47" fmla="*/ 68 h 70"/>
                  <a:gd name="T48" fmla="*/ 0 w 134"/>
                  <a:gd name="T49" fmla="*/ 4 h 70"/>
                  <a:gd name="T50" fmla="*/ 0 w 134"/>
                  <a:gd name="T51" fmla="*/ 3 h 70"/>
                  <a:gd name="T52" fmla="*/ 2 w 134"/>
                  <a:gd name="T53" fmla="*/ 0 h 70"/>
                  <a:gd name="T54" fmla="*/ 15 w 134"/>
                  <a:gd name="T55" fmla="*/ 0 h 70"/>
                  <a:gd name="T56" fmla="*/ 31 w 134"/>
                  <a:gd name="T57" fmla="*/ 0 h 70"/>
                  <a:gd name="T58" fmla="*/ 67 w 134"/>
                  <a:gd name="T59" fmla="*/ 0 h 70"/>
                  <a:gd name="T60" fmla="*/ 67 w 134"/>
                  <a:gd name="T61" fmla="*/ 5 h 70"/>
                  <a:gd name="T62" fmla="*/ 31 w 134"/>
                  <a:gd name="T63" fmla="*/ 5 h 70"/>
                  <a:gd name="T64" fmla="*/ 15 w 134"/>
                  <a:gd name="T65" fmla="*/ 5 h 70"/>
                  <a:gd name="T66" fmla="*/ 5 w 134"/>
                  <a:gd name="T67" fmla="*/ 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4" h="70">
                    <a:moveTo>
                      <a:pt x="67" y="65"/>
                    </a:moveTo>
                    <a:cubicBezTo>
                      <a:pt x="113" y="65"/>
                      <a:pt x="113" y="65"/>
                      <a:pt x="113" y="65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4" y="1"/>
                      <a:pt x="134" y="2"/>
                      <a:pt x="134" y="3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17" y="69"/>
                      <a:pt x="116" y="70"/>
                      <a:pt x="115" y="70"/>
                    </a:cubicBezTo>
                    <a:cubicBezTo>
                      <a:pt x="67" y="70"/>
                      <a:pt x="67" y="70"/>
                      <a:pt x="67" y="70"/>
                    </a:cubicBezTo>
                    <a:lnTo>
                      <a:pt x="67" y="65"/>
                    </a:lnTo>
                    <a:close/>
                    <a:moveTo>
                      <a:pt x="5" y="5"/>
                    </a:moveTo>
                    <a:cubicBezTo>
                      <a:pt x="21" y="65"/>
                      <a:pt x="21" y="65"/>
                      <a:pt x="21" y="65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0"/>
                      <a:pt x="17" y="69"/>
                      <a:pt x="17" y="6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2" name="Freeform 177"/>
              <p:cNvSpPr>
                <a:spLocks noEditPoints="1"/>
              </p:cNvSpPr>
              <p:nvPr/>
            </p:nvSpPr>
            <p:spPr bwMode="auto">
              <a:xfrm>
                <a:off x="8324851" y="4130675"/>
                <a:ext cx="309563" cy="90488"/>
              </a:xfrm>
              <a:custGeom>
                <a:avLst/>
                <a:gdLst>
                  <a:gd name="T0" fmla="*/ 89 w 137"/>
                  <a:gd name="T1" fmla="*/ 23 h 40"/>
                  <a:gd name="T2" fmla="*/ 69 w 137"/>
                  <a:gd name="T3" fmla="*/ 23 h 40"/>
                  <a:gd name="T4" fmla="*/ 69 w 137"/>
                  <a:gd name="T5" fmla="*/ 18 h 40"/>
                  <a:gd name="T6" fmla="*/ 86 w 137"/>
                  <a:gd name="T7" fmla="*/ 18 h 40"/>
                  <a:gd name="T8" fmla="*/ 86 w 137"/>
                  <a:gd name="T9" fmla="*/ 3 h 40"/>
                  <a:gd name="T10" fmla="*/ 89 w 137"/>
                  <a:gd name="T11" fmla="*/ 0 h 40"/>
                  <a:gd name="T12" fmla="*/ 135 w 137"/>
                  <a:gd name="T13" fmla="*/ 0 h 40"/>
                  <a:gd name="T14" fmla="*/ 137 w 137"/>
                  <a:gd name="T15" fmla="*/ 3 h 40"/>
                  <a:gd name="T16" fmla="*/ 137 w 137"/>
                  <a:gd name="T17" fmla="*/ 37 h 40"/>
                  <a:gd name="T18" fmla="*/ 135 w 137"/>
                  <a:gd name="T19" fmla="*/ 40 h 40"/>
                  <a:gd name="T20" fmla="*/ 69 w 137"/>
                  <a:gd name="T21" fmla="*/ 40 h 40"/>
                  <a:gd name="T22" fmla="*/ 69 w 137"/>
                  <a:gd name="T23" fmla="*/ 35 h 40"/>
                  <a:gd name="T24" fmla="*/ 132 w 137"/>
                  <a:gd name="T25" fmla="*/ 35 h 40"/>
                  <a:gd name="T26" fmla="*/ 132 w 137"/>
                  <a:gd name="T27" fmla="*/ 5 h 40"/>
                  <a:gd name="T28" fmla="*/ 91 w 137"/>
                  <a:gd name="T29" fmla="*/ 5 h 40"/>
                  <a:gd name="T30" fmla="*/ 91 w 137"/>
                  <a:gd name="T31" fmla="*/ 21 h 40"/>
                  <a:gd name="T32" fmla="*/ 89 w 137"/>
                  <a:gd name="T33" fmla="*/ 23 h 40"/>
                  <a:gd name="T34" fmla="*/ 69 w 137"/>
                  <a:gd name="T35" fmla="*/ 23 h 40"/>
                  <a:gd name="T36" fmla="*/ 48 w 137"/>
                  <a:gd name="T37" fmla="*/ 23 h 40"/>
                  <a:gd name="T38" fmla="*/ 46 w 137"/>
                  <a:gd name="T39" fmla="*/ 21 h 40"/>
                  <a:gd name="T40" fmla="*/ 46 w 137"/>
                  <a:gd name="T41" fmla="*/ 5 h 40"/>
                  <a:gd name="T42" fmla="*/ 5 w 137"/>
                  <a:gd name="T43" fmla="*/ 5 h 40"/>
                  <a:gd name="T44" fmla="*/ 5 w 137"/>
                  <a:gd name="T45" fmla="*/ 35 h 40"/>
                  <a:gd name="T46" fmla="*/ 69 w 137"/>
                  <a:gd name="T47" fmla="*/ 35 h 40"/>
                  <a:gd name="T48" fmla="*/ 69 w 137"/>
                  <a:gd name="T49" fmla="*/ 40 h 40"/>
                  <a:gd name="T50" fmla="*/ 2 w 137"/>
                  <a:gd name="T51" fmla="*/ 40 h 40"/>
                  <a:gd name="T52" fmla="*/ 0 w 137"/>
                  <a:gd name="T53" fmla="*/ 37 h 40"/>
                  <a:gd name="T54" fmla="*/ 0 w 137"/>
                  <a:gd name="T55" fmla="*/ 3 h 40"/>
                  <a:gd name="T56" fmla="*/ 2 w 137"/>
                  <a:gd name="T57" fmla="*/ 0 h 40"/>
                  <a:gd name="T58" fmla="*/ 48 w 137"/>
                  <a:gd name="T59" fmla="*/ 0 h 40"/>
                  <a:gd name="T60" fmla="*/ 51 w 137"/>
                  <a:gd name="T61" fmla="*/ 3 h 40"/>
                  <a:gd name="T62" fmla="*/ 51 w 137"/>
                  <a:gd name="T63" fmla="*/ 18 h 40"/>
                  <a:gd name="T64" fmla="*/ 69 w 137"/>
                  <a:gd name="T65" fmla="*/ 18 h 40"/>
                  <a:gd name="T66" fmla="*/ 69 w 137"/>
                  <a:gd name="T67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7" h="40">
                    <a:moveTo>
                      <a:pt x="89" y="23"/>
                    </a:move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2"/>
                      <a:pt x="87" y="0"/>
                      <a:pt x="89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6" y="0"/>
                      <a:pt x="137" y="2"/>
                      <a:pt x="137" y="3"/>
                    </a:cubicBezTo>
                    <a:cubicBezTo>
                      <a:pt x="137" y="37"/>
                      <a:pt x="137" y="37"/>
                      <a:pt x="137" y="37"/>
                    </a:cubicBezTo>
                    <a:cubicBezTo>
                      <a:pt x="137" y="39"/>
                      <a:pt x="136" y="40"/>
                      <a:pt x="135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5"/>
                      <a:pt x="132" y="5"/>
                      <a:pt x="132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1" y="22"/>
                      <a:pt x="90" y="23"/>
                      <a:pt x="89" y="23"/>
                    </a:cubicBezTo>
                    <a:close/>
                    <a:moveTo>
                      <a:pt x="69" y="23"/>
                    </a:moveTo>
                    <a:cubicBezTo>
                      <a:pt x="48" y="23"/>
                      <a:pt x="48" y="23"/>
                      <a:pt x="48" y="23"/>
                    </a:cubicBezTo>
                    <a:cubicBezTo>
                      <a:pt x="47" y="23"/>
                      <a:pt x="46" y="22"/>
                      <a:pt x="46" y="21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1" y="2"/>
                      <a:pt x="51" y="3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69" y="18"/>
                      <a:pt x="69" y="18"/>
                      <a:pt x="69" y="18"/>
                    </a:cubicBezTo>
                    <a:lnTo>
                      <a:pt x="69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3" name="Freeform 178"/>
              <p:cNvSpPr>
                <a:spLocks noEditPoints="1"/>
              </p:cNvSpPr>
              <p:nvPr/>
            </p:nvSpPr>
            <p:spPr bwMode="auto">
              <a:xfrm>
                <a:off x="8447088" y="4130675"/>
                <a:ext cx="68263" cy="33338"/>
              </a:xfrm>
              <a:custGeom>
                <a:avLst/>
                <a:gdLst>
                  <a:gd name="T0" fmla="*/ 15 w 30"/>
                  <a:gd name="T1" fmla="*/ 0 h 15"/>
                  <a:gd name="T2" fmla="*/ 27 w 30"/>
                  <a:gd name="T3" fmla="*/ 0 h 15"/>
                  <a:gd name="T4" fmla="*/ 30 w 30"/>
                  <a:gd name="T5" fmla="*/ 3 h 15"/>
                  <a:gd name="T6" fmla="*/ 30 w 30"/>
                  <a:gd name="T7" fmla="*/ 13 h 15"/>
                  <a:gd name="T8" fmla="*/ 27 w 30"/>
                  <a:gd name="T9" fmla="*/ 15 h 15"/>
                  <a:gd name="T10" fmla="*/ 15 w 30"/>
                  <a:gd name="T11" fmla="*/ 15 h 15"/>
                  <a:gd name="T12" fmla="*/ 15 w 30"/>
                  <a:gd name="T13" fmla="*/ 11 h 15"/>
                  <a:gd name="T14" fmla="*/ 25 w 30"/>
                  <a:gd name="T15" fmla="*/ 11 h 15"/>
                  <a:gd name="T16" fmla="*/ 25 w 30"/>
                  <a:gd name="T17" fmla="*/ 5 h 15"/>
                  <a:gd name="T18" fmla="*/ 15 w 30"/>
                  <a:gd name="T19" fmla="*/ 5 h 15"/>
                  <a:gd name="T20" fmla="*/ 15 w 30"/>
                  <a:gd name="T21" fmla="*/ 0 h 15"/>
                  <a:gd name="T22" fmla="*/ 2 w 30"/>
                  <a:gd name="T23" fmla="*/ 0 h 15"/>
                  <a:gd name="T24" fmla="*/ 15 w 30"/>
                  <a:gd name="T25" fmla="*/ 0 h 15"/>
                  <a:gd name="T26" fmla="*/ 15 w 30"/>
                  <a:gd name="T27" fmla="*/ 5 h 15"/>
                  <a:gd name="T28" fmla="*/ 4 w 30"/>
                  <a:gd name="T29" fmla="*/ 5 h 15"/>
                  <a:gd name="T30" fmla="*/ 4 w 30"/>
                  <a:gd name="T31" fmla="*/ 11 h 15"/>
                  <a:gd name="T32" fmla="*/ 15 w 30"/>
                  <a:gd name="T33" fmla="*/ 11 h 15"/>
                  <a:gd name="T34" fmla="*/ 15 w 30"/>
                  <a:gd name="T35" fmla="*/ 15 h 15"/>
                  <a:gd name="T36" fmla="*/ 2 w 30"/>
                  <a:gd name="T37" fmla="*/ 15 h 15"/>
                  <a:gd name="T38" fmla="*/ 0 w 30"/>
                  <a:gd name="T39" fmla="*/ 13 h 15"/>
                  <a:gd name="T40" fmla="*/ 0 w 30"/>
                  <a:gd name="T41" fmla="*/ 3 h 15"/>
                  <a:gd name="T42" fmla="*/ 2 w 30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15">
                    <a:moveTo>
                      <a:pt x="15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30" y="2"/>
                      <a:pt x="30" y="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28" y="15"/>
                      <a:pt x="27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0"/>
                    </a:lnTo>
                    <a:close/>
                    <a:moveTo>
                      <a:pt x="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4" name="Freeform 179"/>
              <p:cNvSpPr>
                <a:spLocks noEditPoints="1"/>
              </p:cNvSpPr>
              <p:nvPr/>
            </p:nvSpPr>
            <p:spPr bwMode="auto">
              <a:xfrm>
                <a:off x="8324851" y="3957638"/>
                <a:ext cx="309563" cy="168275"/>
              </a:xfrm>
              <a:custGeom>
                <a:avLst/>
                <a:gdLst>
                  <a:gd name="T0" fmla="*/ 98 w 137"/>
                  <a:gd name="T1" fmla="*/ 5 h 74"/>
                  <a:gd name="T2" fmla="*/ 69 w 137"/>
                  <a:gd name="T3" fmla="*/ 5 h 74"/>
                  <a:gd name="T4" fmla="*/ 69 w 137"/>
                  <a:gd name="T5" fmla="*/ 0 h 74"/>
                  <a:gd name="T6" fmla="*/ 101 w 137"/>
                  <a:gd name="T7" fmla="*/ 0 h 74"/>
                  <a:gd name="T8" fmla="*/ 103 w 137"/>
                  <a:gd name="T9" fmla="*/ 2 h 74"/>
                  <a:gd name="T10" fmla="*/ 103 w 137"/>
                  <a:gd name="T11" fmla="*/ 25 h 74"/>
                  <a:gd name="T12" fmla="*/ 135 w 137"/>
                  <a:gd name="T13" fmla="*/ 25 h 74"/>
                  <a:gd name="T14" fmla="*/ 137 w 137"/>
                  <a:gd name="T15" fmla="*/ 27 h 74"/>
                  <a:gd name="T16" fmla="*/ 137 w 137"/>
                  <a:gd name="T17" fmla="*/ 71 h 74"/>
                  <a:gd name="T18" fmla="*/ 135 w 137"/>
                  <a:gd name="T19" fmla="*/ 74 h 74"/>
                  <a:gd name="T20" fmla="*/ 89 w 137"/>
                  <a:gd name="T21" fmla="*/ 74 h 74"/>
                  <a:gd name="T22" fmla="*/ 69 w 137"/>
                  <a:gd name="T23" fmla="*/ 74 h 74"/>
                  <a:gd name="T24" fmla="*/ 69 w 137"/>
                  <a:gd name="T25" fmla="*/ 69 h 74"/>
                  <a:gd name="T26" fmla="*/ 89 w 137"/>
                  <a:gd name="T27" fmla="*/ 69 h 74"/>
                  <a:gd name="T28" fmla="*/ 132 w 137"/>
                  <a:gd name="T29" fmla="*/ 69 h 74"/>
                  <a:gd name="T30" fmla="*/ 132 w 137"/>
                  <a:gd name="T31" fmla="*/ 30 h 74"/>
                  <a:gd name="T32" fmla="*/ 101 w 137"/>
                  <a:gd name="T33" fmla="*/ 30 h 74"/>
                  <a:gd name="T34" fmla="*/ 98 w 137"/>
                  <a:gd name="T35" fmla="*/ 27 h 74"/>
                  <a:gd name="T36" fmla="*/ 98 w 137"/>
                  <a:gd name="T37" fmla="*/ 5 h 74"/>
                  <a:gd name="T38" fmla="*/ 69 w 137"/>
                  <a:gd name="T39" fmla="*/ 30 h 74"/>
                  <a:gd name="T40" fmla="*/ 90 w 137"/>
                  <a:gd name="T41" fmla="*/ 30 h 74"/>
                  <a:gd name="T42" fmla="*/ 92 w 137"/>
                  <a:gd name="T43" fmla="*/ 27 h 74"/>
                  <a:gd name="T44" fmla="*/ 92 w 137"/>
                  <a:gd name="T45" fmla="*/ 14 h 74"/>
                  <a:gd name="T46" fmla="*/ 90 w 137"/>
                  <a:gd name="T47" fmla="*/ 11 h 74"/>
                  <a:gd name="T48" fmla="*/ 69 w 137"/>
                  <a:gd name="T49" fmla="*/ 11 h 74"/>
                  <a:gd name="T50" fmla="*/ 69 w 137"/>
                  <a:gd name="T51" fmla="*/ 16 h 74"/>
                  <a:gd name="T52" fmla="*/ 87 w 137"/>
                  <a:gd name="T53" fmla="*/ 16 h 74"/>
                  <a:gd name="T54" fmla="*/ 87 w 137"/>
                  <a:gd name="T55" fmla="*/ 25 h 74"/>
                  <a:gd name="T56" fmla="*/ 69 w 137"/>
                  <a:gd name="T57" fmla="*/ 25 h 74"/>
                  <a:gd name="T58" fmla="*/ 69 w 137"/>
                  <a:gd name="T59" fmla="*/ 30 h 74"/>
                  <a:gd name="T60" fmla="*/ 69 w 137"/>
                  <a:gd name="T61" fmla="*/ 5 h 74"/>
                  <a:gd name="T62" fmla="*/ 39 w 137"/>
                  <a:gd name="T63" fmla="*/ 5 h 74"/>
                  <a:gd name="T64" fmla="*/ 39 w 137"/>
                  <a:gd name="T65" fmla="*/ 27 h 74"/>
                  <a:gd name="T66" fmla="*/ 36 w 137"/>
                  <a:gd name="T67" fmla="*/ 30 h 74"/>
                  <a:gd name="T68" fmla="*/ 5 w 137"/>
                  <a:gd name="T69" fmla="*/ 30 h 74"/>
                  <a:gd name="T70" fmla="*/ 5 w 137"/>
                  <a:gd name="T71" fmla="*/ 69 h 74"/>
                  <a:gd name="T72" fmla="*/ 48 w 137"/>
                  <a:gd name="T73" fmla="*/ 69 h 74"/>
                  <a:gd name="T74" fmla="*/ 69 w 137"/>
                  <a:gd name="T75" fmla="*/ 69 h 74"/>
                  <a:gd name="T76" fmla="*/ 69 w 137"/>
                  <a:gd name="T77" fmla="*/ 74 h 74"/>
                  <a:gd name="T78" fmla="*/ 48 w 137"/>
                  <a:gd name="T79" fmla="*/ 74 h 74"/>
                  <a:gd name="T80" fmla="*/ 2 w 137"/>
                  <a:gd name="T81" fmla="*/ 74 h 74"/>
                  <a:gd name="T82" fmla="*/ 0 w 137"/>
                  <a:gd name="T83" fmla="*/ 71 h 74"/>
                  <a:gd name="T84" fmla="*/ 0 w 137"/>
                  <a:gd name="T85" fmla="*/ 27 h 74"/>
                  <a:gd name="T86" fmla="*/ 2 w 137"/>
                  <a:gd name="T87" fmla="*/ 25 h 74"/>
                  <a:gd name="T88" fmla="*/ 34 w 137"/>
                  <a:gd name="T89" fmla="*/ 25 h 74"/>
                  <a:gd name="T90" fmla="*/ 34 w 137"/>
                  <a:gd name="T91" fmla="*/ 2 h 74"/>
                  <a:gd name="T92" fmla="*/ 36 w 137"/>
                  <a:gd name="T93" fmla="*/ 0 h 74"/>
                  <a:gd name="T94" fmla="*/ 69 w 137"/>
                  <a:gd name="T95" fmla="*/ 0 h 74"/>
                  <a:gd name="T96" fmla="*/ 69 w 137"/>
                  <a:gd name="T97" fmla="*/ 5 h 74"/>
                  <a:gd name="T98" fmla="*/ 69 w 137"/>
                  <a:gd name="T99" fmla="*/ 11 h 74"/>
                  <a:gd name="T100" fmla="*/ 48 w 137"/>
                  <a:gd name="T101" fmla="*/ 11 h 74"/>
                  <a:gd name="T102" fmla="*/ 45 w 137"/>
                  <a:gd name="T103" fmla="*/ 14 h 74"/>
                  <a:gd name="T104" fmla="*/ 45 w 137"/>
                  <a:gd name="T105" fmla="*/ 27 h 74"/>
                  <a:gd name="T106" fmla="*/ 48 w 137"/>
                  <a:gd name="T107" fmla="*/ 30 h 74"/>
                  <a:gd name="T108" fmla="*/ 69 w 137"/>
                  <a:gd name="T109" fmla="*/ 30 h 74"/>
                  <a:gd name="T110" fmla="*/ 69 w 137"/>
                  <a:gd name="T111" fmla="*/ 25 h 74"/>
                  <a:gd name="T112" fmla="*/ 50 w 137"/>
                  <a:gd name="T113" fmla="*/ 25 h 74"/>
                  <a:gd name="T114" fmla="*/ 50 w 137"/>
                  <a:gd name="T115" fmla="*/ 16 h 74"/>
                  <a:gd name="T116" fmla="*/ 69 w 137"/>
                  <a:gd name="T117" fmla="*/ 16 h 74"/>
                  <a:gd name="T118" fmla="*/ 69 w 137"/>
                  <a:gd name="T119" fmla="*/ 1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7" h="74">
                    <a:moveTo>
                      <a:pt x="98" y="5"/>
                    </a:move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2" y="0"/>
                      <a:pt x="103" y="1"/>
                      <a:pt x="103" y="2"/>
                    </a:cubicBezTo>
                    <a:cubicBezTo>
                      <a:pt x="103" y="25"/>
                      <a:pt x="103" y="25"/>
                      <a:pt x="103" y="25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6" y="25"/>
                      <a:pt x="137" y="26"/>
                      <a:pt x="137" y="27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37" y="73"/>
                      <a:pt x="136" y="74"/>
                      <a:pt x="135" y="74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89" y="69"/>
                      <a:pt x="89" y="69"/>
                      <a:pt x="89" y="69"/>
                    </a:cubicBezTo>
                    <a:cubicBezTo>
                      <a:pt x="132" y="69"/>
                      <a:pt x="132" y="69"/>
                      <a:pt x="132" y="69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0" y="30"/>
                      <a:pt x="98" y="29"/>
                      <a:pt x="98" y="27"/>
                    </a:cubicBezTo>
                    <a:cubicBezTo>
                      <a:pt x="98" y="5"/>
                      <a:pt x="98" y="5"/>
                      <a:pt x="98" y="5"/>
                    </a:cubicBezTo>
                    <a:close/>
                    <a:moveTo>
                      <a:pt x="69" y="30"/>
                    </a:moveTo>
                    <a:cubicBezTo>
                      <a:pt x="90" y="30"/>
                      <a:pt x="90" y="30"/>
                      <a:pt x="90" y="30"/>
                    </a:cubicBezTo>
                    <a:cubicBezTo>
                      <a:pt x="91" y="30"/>
                      <a:pt x="92" y="29"/>
                      <a:pt x="92" y="2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2"/>
                      <a:pt x="91" y="11"/>
                      <a:pt x="90" y="11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87" y="16"/>
                      <a:pt x="87" y="16"/>
                      <a:pt x="87" y="1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69" y="25"/>
                      <a:pt x="69" y="25"/>
                      <a:pt x="69" y="25"/>
                    </a:cubicBezTo>
                    <a:lnTo>
                      <a:pt x="69" y="30"/>
                    </a:lnTo>
                    <a:close/>
                    <a:moveTo>
                      <a:pt x="69" y="5"/>
                    </a:moveTo>
                    <a:cubicBezTo>
                      <a:pt x="39" y="5"/>
                      <a:pt x="39" y="5"/>
                      <a:pt x="39" y="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9"/>
                      <a:pt x="38" y="30"/>
                      <a:pt x="36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6"/>
                      <a:pt x="1" y="25"/>
                      <a:pt x="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1"/>
                      <a:pt x="35" y="0"/>
                      <a:pt x="36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9" y="11"/>
                    </a:moveTo>
                    <a:cubicBezTo>
                      <a:pt x="48" y="11"/>
                      <a:pt x="48" y="11"/>
                      <a:pt x="48" y="11"/>
                    </a:cubicBezTo>
                    <a:cubicBezTo>
                      <a:pt x="46" y="11"/>
                      <a:pt x="45" y="12"/>
                      <a:pt x="45" y="14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9"/>
                      <a:pt x="46" y="30"/>
                      <a:pt x="48" y="3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69" y="16"/>
                      <a:pt x="69" y="16"/>
                      <a:pt x="69" y="16"/>
                    </a:cubicBezTo>
                    <a:lnTo>
                      <a:pt x="6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5" name="Freeform 180"/>
              <p:cNvSpPr>
                <a:spLocks noEditPoints="1"/>
              </p:cNvSpPr>
              <p:nvPr/>
            </p:nvSpPr>
            <p:spPr bwMode="auto">
              <a:xfrm>
                <a:off x="8740776" y="987425"/>
                <a:ext cx="361950" cy="52388"/>
              </a:xfrm>
              <a:custGeom>
                <a:avLst/>
                <a:gdLst>
                  <a:gd name="T0" fmla="*/ 80 w 160"/>
                  <a:gd name="T1" fmla="*/ 0 h 23"/>
                  <a:gd name="T2" fmla="*/ 158 w 160"/>
                  <a:gd name="T3" fmla="*/ 0 h 23"/>
                  <a:gd name="T4" fmla="*/ 160 w 160"/>
                  <a:gd name="T5" fmla="*/ 3 h 23"/>
                  <a:gd name="T6" fmla="*/ 160 w 160"/>
                  <a:gd name="T7" fmla="*/ 21 h 23"/>
                  <a:gd name="T8" fmla="*/ 158 w 160"/>
                  <a:gd name="T9" fmla="*/ 23 h 23"/>
                  <a:gd name="T10" fmla="*/ 80 w 160"/>
                  <a:gd name="T11" fmla="*/ 23 h 23"/>
                  <a:gd name="T12" fmla="*/ 80 w 160"/>
                  <a:gd name="T13" fmla="*/ 18 h 23"/>
                  <a:gd name="T14" fmla="*/ 155 w 160"/>
                  <a:gd name="T15" fmla="*/ 18 h 23"/>
                  <a:gd name="T16" fmla="*/ 155 w 160"/>
                  <a:gd name="T17" fmla="*/ 5 h 23"/>
                  <a:gd name="T18" fmla="*/ 80 w 160"/>
                  <a:gd name="T19" fmla="*/ 5 h 23"/>
                  <a:gd name="T20" fmla="*/ 80 w 160"/>
                  <a:gd name="T21" fmla="*/ 0 h 23"/>
                  <a:gd name="T22" fmla="*/ 3 w 160"/>
                  <a:gd name="T23" fmla="*/ 0 h 23"/>
                  <a:gd name="T24" fmla="*/ 80 w 160"/>
                  <a:gd name="T25" fmla="*/ 0 h 23"/>
                  <a:gd name="T26" fmla="*/ 80 w 160"/>
                  <a:gd name="T27" fmla="*/ 5 h 23"/>
                  <a:gd name="T28" fmla="*/ 5 w 160"/>
                  <a:gd name="T29" fmla="*/ 5 h 23"/>
                  <a:gd name="T30" fmla="*/ 5 w 160"/>
                  <a:gd name="T31" fmla="*/ 18 h 23"/>
                  <a:gd name="T32" fmla="*/ 80 w 160"/>
                  <a:gd name="T33" fmla="*/ 18 h 23"/>
                  <a:gd name="T34" fmla="*/ 80 w 160"/>
                  <a:gd name="T35" fmla="*/ 23 h 23"/>
                  <a:gd name="T36" fmla="*/ 3 w 160"/>
                  <a:gd name="T37" fmla="*/ 23 h 23"/>
                  <a:gd name="T38" fmla="*/ 0 w 160"/>
                  <a:gd name="T39" fmla="*/ 21 h 23"/>
                  <a:gd name="T40" fmla="*/ 0 w 160"/>
                  <a:gd name="T41" fmla="*/ 3 h 23"/>
                  <a:gd name="T42" fmla="*/ 3 w 160"/>
                  <a:gd name="T4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0" h="23">
                    <a:moveTo>
                      <a:pt x="80" y="0"/>
                    </a:moveTo>
                    <a:cubicBezTo>
                      <a:pt x="158" y="0"/>
                      <a:pt x="158" y="0"/>
                      <a:pt x="158" y="0"/>
                    </a:cubicBezTo>
                    <a:cubicBezTo>
                      <a:pt x="159" y="0"/>
                      <a:pt x="160" y="1"/>
                      <a:pt x="160" y="3"/>
                    </a:cubicBezTo>
                    <a:cubicBezTo>
                      <a:pt x="160" y="21"/>
                      <a:pt x="160" y="21"/>
                      <a:pt x="160" y="21"/>
                    </a:cubicBezTo>
                    <a:cubicBezTo>
                      <a:pt x="160" y="22"/>
                      <a:pt x="159" y="23"/>
                      <a:pt x="158" y="23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80" y="5"/>
                      <a:pt x="80" y="5"/>
                      <a:pt x="80" y="5"/>
                    </a:cubicBezTo>
                    <a:lnTo>
                      <a:pt x="80" y="0"/>
                    </a:lnTo>
                    <a:close/>
                    <a:moveTo>
                      <a:pt x="3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3"/>
                      <a:pt x="0" y="22"/>
                      <a:pt x="0" y="2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6" name="Freeform 182"/>
              <p:cNvSpPr>
                <a:spLocks noEditPoints="1"/>
              </p:cNvSpPr>
              <p:nvPr/>
            </p:nvSpPr>
            <p:spPr bwMode="auto">
              <a:xfrm>
                <a:off x="7004051" y="373063"/>
                <a:ext cx="257175" cy="230188"/>
              </a:xfrm>
              <a:custGeom>
                <a:avLst/>
                <a:gdLst>
                  <a:gd name="T0" fmla="*/ 57 w 114"/>
                  <a:gd name="T1" fmla="*/ 90 h 102"/>
                  <a:gd name="T2" fmla="*/ 64 w 114"/>
                  <a:gd name="T3" fmla="*/ 84 h 102"/>
                  <a:gd name="T4" fmla="*/ 86 w 114"/>
                  <a:gd name="T5" fmla="*/ 86 h 102"/>
                  <a:gd name="T6" fmla="*/ 87 w 114"/>
                  <a:gd name="T7" fmla="*/ 97 h 102"/>
                  <a:gd name="T8" fmla="*/ 89 w 114"/>
                  <a:gd name="T9" fmla="*/ 84 h 102"/>
                  <a:gd name="T10" fmla="*/ 109 w 114"/>
                  <a:gd name="T11" fmla="*/ 44 h 102"/>
                  <a:gd name="T12" fmla="*/ 104 w 114"/>
                  <a:gd name="T13" fmla="*/ 54 h 102"/>
                  <a:gd name="T14" fmla="*/ 91 w 114"/>
                  <a:gd name="T15" fmla="*/ 44 h 102"/>
                  <a:gd name="T16" fmla="*/ 83 w 114"/>
                  <a:gd name="T17" fmla="*/ 54 h 102"/>
                  <a:gd name="T18" fmla="*/ 70 w 114"/>
                  <a:gd name="T19" fmla="*/ 44 h 102"/>
                  <a:gd name="T20" fmla="*/ 61 w 114"/>
                  <a:gd name="T21" fmla="*/ 5 h 102"/>
                  <a:gd name="T22" fmla="*/ 64 w 114"/>
                  <a:gd name="T23" fmla="*/ 0 h 102"/>
                  <a:gd name="T24" fmla="*/ 73 w 114"/>
                  <a:gd name="T25" fmla="*/ 39 h 102"/>
                  <a:gd name="T26" fmla="*/ 81 w 114"/>
                  <a:gd name="T27" fmla="*/ 49 h 102"/>
                  <a:gd name="T28" fmla="*/ 94 w 114"/>
                  <a:gd name="T29" fmla="*/ 39 h 102"/>
                  <a:gd name="T30" fmla="*/ 102 w 114"/>
                  <a:gd name="T31" fmla="*/ 49 h 102"/>
                  <a:gd name="T32" fmla="*/ 111 w 114"/>
                  <a:gd name="T33" fmla="*/ 39 h 102"/>
                  <a:gd name="T34" fmla="*/ 111 w 114"/>
                  <a:gd name="T35" fmla="*/ 88 h 102"/>
                  <a:gd name="T36" fmla="*/ 92 w 114"/>
                  <a:gd name="T37" fmla="*/ 88 h 102"/>
                  <a:gd name="T38" fmla="*/ 89 w 114"/>
                  <a:gd name="T39" fmla="*/ 102 h 102"/>
                  <a:gd name="T40" fmla="*/ 81 w 114"/>
                  <a:gd name="T41" fmla="*/ 90 h 102"/>
                  <a:gd name="T42" fmla="*/ 64 w 114"/>
                  <a:gd name="T43" fmla="*/ 88 h 102"/>
                  <a:gd name="T44" fmla="*/ 62 w 114"/>
                  <a:gd name="T45" fmla="*/ 100 h 102"/>
                  <a:gd name="T46" fmla="*/ 57 w 114"/>
                  <a:gd name="T47" fmla="*/ 97 h 102"/>
                  <a:gd name="T48" fmla="*/ 20 w 114"/>
                  <a:gd name="T49" fmla="*/ 84 h 102"/>
                  <a:gd name="T50" fmla="*/ 27 w 114"/>
                  <a:gd name="T51" fmla="*/ 90 h 102"/>
                  <a:gd name="T52" fmla="*/ 28 w 114"/>
                  <a:gd name="T53" fmla="*/ 90 h 102"/>
                  <a:gd name="T54" fmla="*/ 35 w 114"/>
                  <a:gd name="T55" fmla="*/ 84 h 102"/>
                  <a:gd name="T56" fmla="*/ 57 w 114"/>
                  <a:gd name="T57" fmla="*/ 86 h 102"/>
                  <a:gd name="T58" fmla="*/ 57 w 114"/>
                  <a:gd name="T59" fmla="*/ 97 h 102"/>
                  <a:gd name="T60" fmla="*/ 52 w 114"/>
                  <a:gd name="T61" fmla="*/ 100 h 102"/>
                  <a:gd name="T62" fmla="*/ 50 w 114"/>
                  <a:gd name="T63" fmla="*/ 88 h 102"/>
                  <a:gd name="T64" fmla="*/ 32 w 114"/>
                  <a:gd name="T65" fmla="*/ 90 h 102"/>
                  <a:gd name="T66" fmla="*/ 25 w 114"/>
                  <a:gd name="T67" fmla="*/ 102 h 102"/>
                  <a:gd name="T68" fmla="*/ 22 w 114"/>
                  <a:gd name="T69" fmla="*/ 88 h 102"/>
                  <a:gd name="T70" fmla="*/ 3 w 114"/>
                  <a:gd name="T71" fmla="*/ 88 h 102"/>
                  <a:gd name="T72" fmla="*/ 3 w 114"/>
                  <a:gd name="T73" fmla="*/ 39 h 102"/>
                  <a:gd name="T74" fmla="*/ 12 w 114"/>
                  <a:gd name="T75" fmla="*/ 49 h 102"/>
                  <a:gd name="T76" fmla="*/ 20 w 114"/>
                  <a:gd name="T77" fmla="*/ 39 h 102"/>
                  <a:gd name="T78" fmla="*/ 33 w 114"/>
                  <a:gd name="T79" fmla="*/ 49 h 102"/>
                  <a:gd name="T80" fmla="*/ 41 w 114"/>
                  <a:gd name="T81" fmla="*/ 39 h 102"/>
                  <a:gd name="T82" fmla="*/ 50 w 114"/>
                  <a:gd name="T83" fmla="*/ 0 h 102"/>
                  <a:gd name="T84" fmla="*/ 53 w 114"/>
                  <a:gd name="T85" fmla="*/ 5 h 102"/>
                  <a:gd name="T86" fmla="*/ 43 w 114"/>
                  <a:gd name="T87" fmla="*/ 44 h 102"/>
                  <a:gd name="T88" fmla="*/ 31 w 114"/>
                  <a:gd name="T89" fmla="*/ 54 h 102"/>
                  <a:gd name="T90" fmla="*/ 22 w 114"/>
                  <a:gd name="T91" fmla="*/ 44 h 102"/>
                  <a:gd name="T92" fmla="*/ 10 w 114"/>
                  <a:gd name="T93" fmla="*/ 54 h 102"/>
                  <a:gd name="T94" fmla="*/ 5 w 114"/>
                  <a:gd name="T95" fmla="*/ 44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4" h="102">
                    <a:moveTo>
                      <a:pt x="57" y="97"/>
                    </a:move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57" y="85"/>
                      <a:pt x="58" y="84"/>
                      <a:pt x="60" y="84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85" y="84"/>
                      <a:pt x="86" y="85"/>
                      <a:pt x="86" y="86"/>
                    </a:cubicBezTo>
                    <a:cubicBezTo>
                      <a:pt x="86" y="90"/>
                      <a:pt x="86" y="90"/>
                      <a:pt x="86" y="90"/>
                    </a:cubicBezTo>
                    <a:cubicBezTo>
                      <a:pt x="86" y="97"/>
                      <a:pt x="86" y="97"/>
                      <a:pt x="86" y="97"/>
                    </a:cubicBezTo>
                    <a:cubicBezTo>
                      <a:pt x="87" y="97"/>
                      <a:pt x="87" y="97"/>
                      <a:pt x="87" y="97"/>
                    </a:cubicBezTo>
                    <a:cubicBezTo>
                      <a:pt x="87" y="90"/>
                      <a:pt x="87" y="90"/>
                      <a:pt x="87" y="90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87" y="85"/>
                      <a:pt x="88" y="84"/>
                      <a:pt x="89" y="84"/>
                    </a:cubicBezTo>
                    <a:cubicBezTo>
                      <a:pt x="94" y="84"/>
                      <a:pt x="94" y="84"/>
                      <a:pt x="94" y="84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6" y="52"/>
                      <a:pt x="105" y="54"/>
                      <a:pt x="104" y="54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3" y="54"/>
                      <a:pt x="91" y="52"/>
                      <a:pt x="91" y="51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2"/>
                      <a:pt x="84" y="54"/>
                      <a:pt x="83" y="54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2" y="54"/>
                      <a:pt x="70" y="52"/>
                      <a:pt x="70" y="51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2" y="44"/>
                      <a:pt x="61" y="43"/>
                      <a:pt x="61" y="41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5" y="0"/>
                      <a:pt x="66" y="1"/>
                      <a:pt x="66" y="2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4" y="39"/>
                      <a:pt x="75" y="40"/>
                      <a:pt x="75" y="41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41"/>
                      <a:pt x="81" y="41"/>
                      <a:pt x="81" y="41"/>
                    </a:cubicBezTo>
                    <a:cubicBezTo>
                      <a:pt x="81" y="40"/>
                      <a:pt x="82" y="39"/>
                      <a:pt x="83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5" y="39"/>
                      <a:pt x="96" y="40"/>
                      <a:pt x="96" y="41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1"/>
                      <a:pt x="102" y="41"/>
                      <a:pt x="102" y="41"/>
                    </a:cubicBezTo>
                    <a:cubicBezTo>
                      <a:pt x="102" y="40"/>
                      <a:pt x="103" y="39"/>
                      <a:pt x="104" y="39"/>
                    </a:cubicBezTo>
                    <a:cubicBezTo>
                      <a:pt x="111" y="39"/>
                      <a:pt x="111" y="39"/>
                      <a:pt x="111" y="39"/>
                    </a:cubicBezTo>
                    <a:cubicBezTo>
                      <a:pt x="113" y="39"/>
                      <a:pt x="114" y="40"/>
                      <a:pt x="114" y="41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7"/>
                      <a:pt x="113" y="88"/>
                      <a:pt x="111" y="88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00"/>
                      <a:pt x="92" y="100"/>
                      <a:pt x="92" y="100"/>
                    </a:cubicBezTo>
                    <a:cubicBezTo>
                      <a:pt x="92" y="101"/>
                      <a:pt x="91" y="102"/>
                      <a:pt x="89" y="102"/>
                    </a:cubicBezTo>
                    <a:cubicBezTo>
                      <a:pt x="84" y="102"/>
                      <a:pt x="84" y="102"/>
                      <a:pt x="84" y="102"/>
                    </a:cubicBezTo>
                    <a:cubicBezTo>
                      <a:pt x="83" y="102"/>
                      <a:pt x="81" y="101"/>
                      <a:pt x="81" y="10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101"/>
                      <a:pt x="61" y="102"/>
                      <a:pt x="60" y="102"/>
                    </a:cubicBezTo>
                    <a:cubicBezTo>
                      <a:pt x="57" y="102"/>
                      <a:pt x="57" y="102"/>
                      <a:pt x="57" y="102"/>
                    </a:cubicBezTo>
                    <a:lnTo>
                      <a:pt x="57" y="97"/>
                    </a:lnTo>
                    <a:close/>
                    <a:moveTo>
                      <a:pt x="5" y="44"/>
                    </a:moveTo>
                    <a:cubicBezTo>
                      <a:pt x="5" y="84"/>
                      <a:pt x="5" y="84"/>
                      <a:pt x="5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6" y="84"/>
                      <a:pt x="27" y="85"/>
                      <a:pt x="27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8" y="97"/>
                      <a:pt x="28" y="97"/>
                      <a:pt x="28" y="97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28" y="85"/>
                      <a:pt x="29" y="84"/>
                      <a:pt x="30" y="84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6" y="84"/>
                      <a:pt x="57" y="85"/>
                      <a:pt x="57" y="86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102"/>
                      <a:pt x="57" y="102"/>
                      <a:pt x="57" y="102"/>
                    </a:cubicBezTo>
                    <a:cubicBezTo>
                      <a:pt x="54" y="102"/>
                      <a:pt x="54" y="102"/>
                      <a:pt x="54" y="102"/>
                    </a:cubicBezTo>
                    <a:cubicBezTo>
                      <a:pt x="53" y="102"/>
                      <a:pt x="52" y="101"/>
                      <a:pt x="52" y="100"/>
                    </a:cubicBezTo>
                    <a:cubicBezTo>
                      <a:pt x="52" y="90"/>
                      <a:pt x="52" y="90"/>
                      <a:pt x="52" y="90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32" y="101"/>
                      <a:pt x="31" y="102"/>
                      <a:pt x="30" y="102"/>
                    </a:cubicBezTo>
                    <a:cubicBezTo>
                      <a:pt x="25" y="102"/>
                      <a:pt x="25" y="102"/>
                      <a:pt x="25" y="102"/>
                    </a:cubicBezTo>
                    <a:cubicBezTo>
                      <a:pt x="23" y="102"/>
                      <a:pt x="22" y="101"/>
                      <a:pt x="22" y="100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0" y="88"/>
                      <a:pt x="20" y="88"/>
                      <a:pt x="20" y="88"/>
                    </a:cubicBezTo>
                    <a:cubicBezTo>
                      <a:pt x="5" y="88"/>
                      <a:pt x="5" y="88"/>
                      <a:pt x="5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1" y="88"/>
                      <a:pt x="0" y="87"/>
                      <a:pt x="0" y="86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1" y="39"/>
                      <a:pt x="3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1" y="39"/>
                      <a:pt x="12" y="40"/>
                      <a:pt x="12" y="41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0"/>
                      <a:pt x="19" y="39"/>
                      <a:pt x="20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2" y="39"/>
                      <a:pt x="33" y="40"/>
                      <a:pt x="33" y="41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9" y="40"/>
                      <a:pt x="40" y="39"/>
                      <a:pt x="41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1"/>
                      <a:pt x="49" y="0"/>
                      <a:pt x="5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3"/>
                      <a:pt x="52" y="44"/>
                      <a:pt x="5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2"/>
                      <a:pt x="42" y="54"/>
                      <a:pt x="41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29" y="54"/>
                      <a:pt x="28" y="52"/>
                      <a:pt x="28" y="51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2" y="52"/>
                      <a:pt x="21" y="54"/>
                      <a:pt x="2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8" y="54"/>
                      <a:pt x="7" y="52"/>
                      <a:pt x="7" y="51"/>
                    </a:cubicBezTo>
                    <a:cubicBezTo>
                      <a:pt x="7" y="44"/>
                      <a:pt x="7" y="44"/>
                      <a:pt x="7" y="44"/>
                    </a:cubicBezTo>
                    <a:lnTo>
                      <a:pt x="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7" name="Freeform 183"/>
              <p:cNvSpPr>
                <a:spLocks noEditPoints="1"/>
              </p:cNvSpPr>
              <p:nvPr/>
            </p:nvSpPr>
            <p:spPr bwMode="auto">
              <a:xfrm>
                <a:off x="6953251" y="571500"/>
                <a:ext cx="357188" cy="190500"/>
              </a:xfrm>
              <a:custGeom>
                <a:avLst/>
                <a:gdLst>
                  <a:gd name="T0" fmla="*/ 148 w 158"/>
                  <a:gd name="T1" fmla="*/ 5 h 84"/>
                  <a:gd name="T2" fmla="*/ 146 w 158"/>
                  <a:gd name="T3" fmla="*/ 18 h 84"/>
                  <a:gd name="T4" fmla="*/ 131 w 158"/>
                  <a:gd name="T5" fmla="*/ 18 h 84"/>
                  <a:gd name="T6" fmla="*/ 129 w 158"/>
                  <a:gd name="T7" fmla="*/ 5 h 84"/>
                  <a:gd name="T8" fmla="*/ 118 w 158"/>
                  <a:gd name="T9" fmla="*/ 16 h 84"/>
                  <a:gd name="T10" fmla="*/ 101 w 158"/>
                  <a:gd name="T11" fmla="*/ 18 h 84"/>
                  <a:gd name="T12" fmla="*/ 99 w 158"/>
                  <a:gd name="T13" fmla="*/ 5 h 84"/>
                  <a:gd name="T14" fmla="*/ 89 w 158"/>
                  <a:gd name="T15" fmla="*/ 16 h 84"/>
                  <a:gd name="T16" fmla="*/ 79 w 158"/>
                  <a:gd name="T17" fmla="*/ 18 h 84"/>
                  <a:gd name="T18" fmla="*/ 84 w 158"/>
                  <a:gd name="T19" fmla="*/ 14 h 84"/>
                  <a:gd name="T20" fmla="*/ 86 w 158"/>
                  <a:gd name="T21" fmla="*/ 0 h 84"/>
                  <a:gd name="T22" fmla="*/ 104 w 158"/>
                  <a:gd name="T23" fmla="*/ 2 h 84"/>
                  <a:gd name="T24" fmla="*/ 113 w 158"/>
                  <a:gd name="T25" fmla="*/ 14 h 84"/>
                  <a:gd name="T26" fmla="*/ 116 w 158"/>
                  <a:gd name="T27" fmla="*/ 0 h 84"/>
                  <a:gd name="T28" fmla="*/ 133 w 158"/>
                  <a:gd name="T29" fmla="*/ 2 h 84"/>
                  <a:gd name="T30" fmla="*/ 143 w 158"/>
                  <a:gd name="T31" fmla="*/ 14 h 84"/>
                  <a:gd name="T32" fmla="*/ 146 w 158"/>
                  <a:gd name="T33" fmla="*/ 0 h 84"/>
                  <a:gd name="T34" fmla="*/ 158 w 158"/>
                  <a:gd name="T35" fmla="*/ 2 h 84"/>
                  <a:gd name="T36" fmla="*/ 156 w 158"/>
                  <a:gd name="T37" fmla="*/ 84 h 84"/>
                  <a:gd name="T38" fmla="*/ 99 w 158"/>
                  <a:gd name="T39" fmla="*/ 82 h 84"/>
                  <a:gd name="T40" fmla="*/ 79 w 158"/>
                  <a:gd name="T41" fmla="*/ 53 h 84"/>
                  <a:gd name="T42" fmla="*/ 101 w 158"/>
                  <a:gd name="T43" fmla="*/ 48 h 84"/>
                  <a:gd name="T44" fmla="*/ 103 w 158"/>
                  <a:gd name="T45" fmla="*/ 79 h 84"/>
                  <a:gd name="T46" fmla="*/ 153 w 158"/>
                  <a:gd name="T47" fmla="*/ 5 h 84"/>
                  <a:gd name="T48" fmla="*/ 72 w 158"/>
                  <a:gd name="T49" fmla="*/ 18 h 84"/>
                  <a:gd name="T50" fmla="*/ 69 w 158"/>
                  <a:gd name="T51" fmla="*/ 5 h 84"/>
                  <a:gd name="T52" fmla="*/ 59 w 158"/>
                  <a:gd name="T53" fmla="*/ 16 h 84"/>
                  <a:gd name="T54" fmla="*/ 42 w 158"/>
                  <a:gd name="T55" fmla="*/ 18 h 84"/>
                  <a:gd name="T56" fmla="*/ 40 w 158"/>
                  <a:gd name="T57" fmla="*/ 5 h 84"/>
                  <a:gd name="T58" fmla="*/ 29 w 158"/>
                  <a:gd name="T59" fmla="*/ 16 h 84"/>
                  <a:gd name="T60" fmla="*/ 25 w 158"/>
                  <a:gd name="T61" fmla="*/ 18 h 84"/>
                  <a:gd name="T62" fmla="*/ 10 w 158"/>
                  <a:gd name="T63" fmla="*/ 16 h 84"/>
                  <a:gd name="T64" fmla="*/ 5 w 158"/>
                  <a:gd name="T65" fmla="*/ 5 h 84"/>
                  <a:gd name="T66" fmla="*/ 58 w 158"/>
                  <a:gd name="T67" fmla="*/ 79 h 84"/>
                  <a:gd name="T68" fmla="*/ 61 w 158"/>
                  <a:gd name="T69" fmla="*/ 48 h 84"/>
                  <a:gd name="T70" fmla="*/ 79 w 158"/>
                  <a:gd name="T71" fmla="*/ 53 h 84"/>
                  <a:gd name="T72" fmla="*/ 63 w 158"/>
                  <a:gd name="T73" fmla="*/ 82 h 84"/>
                  <a:gd name="T74" fmla="*/ 2 w 158"/>
                  <a:gd name="T75" fmla="*/ 84 h 84"/>
                  <a:gd name="T76" fmla="*/ 0 w 158"/>
                  <a:gd name="T77" fmla="*/ 2 h 84"/>
                  <a:gd name="T78" fmla="*/ 12 w 158"/>
                  <a:gd name="T79" fmla="*/ 0 h 84"/>
                  <a:gd name="T80" fmla="*/ 15 w 158"/>
                  <a:gd name="T81" fmla="*/ 14 h 84"/>
                  <a:gd name="T82" fmla="*/ 24 w 158"/>
                  <a:gd name="T83" fmla="*/ 2 h 84"/>
                  <a:gd name="T84" fmla="*/ 42 w 158"/>
                  <a:gd name="T85" fmla="*/ 0 h 84"/>
                  <a:gd name="T86" fmla="*/ 44 w 158"/>
                  <a:gd name="T87" fmla="*/ 14 h 84"/>
                  <a:gd name="T88" fmla="*/ 54 w 158"/>
                  <a:gd name="T89" fmla="*/ 2 h 84"/>
                  <a:gd name="T90" fmla="*/ 72 w 158"/>
                  <a:gd name="T91" fmla="*/ 0 h 84"/>
                  <a:gd name="T92" fmla="*/ 74 w 158"/>
                  <a:gd name="T93" fmla="*/ 14 h 84"/>
                  <a:gd name="T94" fmla="*/ 79 w 158"/>
                  <a:gd name="T95" fmla="*/ 1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8" h="84">
                    <a:moveTo>
                      <a:pt x="153" y="5"/>
                    </a:move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16"/>
                      <a:pt x="148" y="16"/>
                      <a:pt x="148" y="16"/>
                    </a:cubicBezTo>
                    <a:cubicBezTo>
                      <a:pt x="148" y="17"/>
                      <a:pt x="147" y="18"/>
                      <a:pt x="146" y="18"/>
                    </a:cubicBezTo>
                    <a:cubicBezTo>
                      <a:pt x="133" y="18"/>
                      <a:pt x="133" y="18"/>
                      <a:pt x="133" y="18"/>
                    </a:cubicBezTo>
                    <a:cubicBezTo>
                      <a:pt x="131" y="18"/>
                      <a:pt x="131" y="18"/>
                      <a:pt x="131" y="18"/>
                    </a:cubicBezTo>
                    <a:cubicBezTo>
                      <a:pt x="130" y="18"/>
                      <a:pt x="129" y="17"/>
                      <a:pt x="129" y="16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16"/>
                      <a:pt x="118" y="16"/>
                      <a:pt x="118" y="16"/>
                    </a:cubicBezTo>
                    <a:cubicBezTo>
                      <a:pt x="118" y="17"/>
                      <a:pt x="117" y="18"/>
                      <a:pt x="116" y="18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0" y="18"/>
                      <a:pt x="99" y="17"/>
                      <a:pt x="99" y="16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7"/>
                      <a:pt x="88" y="18"/>
                      <a:pt x="86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5" y="0"/>
                      <a:pt x="86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3" y="0"/>
                      <a:pt x="104" y="1"/>
                      <a:pt x="104" y="2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13" y="14"/>
                      <a:pt x="113" y="14"/>
                      <a:pt x="113" y="14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3" y="1"/>
                      <a:pt x="115" y="0"/>
                      <a:pt x="116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2" y="0"/>
                      <a:pt x="133" y="1"/>
                      <a:pt x="133" y="2"/>
                    </a:cubicBezTo>
                    <a:cubicBezTo>
                      <a:pt x="133" y="14"/>
                      <a:pt x="133" y="14"/>
                      <a:pt x="133" y="14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3" y="2"/>
                      <a:pt x="143" y="2"/>
                      <a:pt x="143" y="2"/>
                    </a:cubicBezTo>
                    <a:cubicBezTo>
                      <a:pt x="143" y="1"/>
                      <a:pt x="144" y="0"/>
                      <a:pt x="14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7" y="0"/>
                      <a:pt x="158" y="1"/>
                      <a:pt x="158" y="2"/>
                    </a:cubicBezTo>
                    <a:cubicBezTo>
                      <a:pt x="158" y="82"/>
                      <a:pt x="158" y="82"/>
                      <a:pt x="158" y="82"/>
                    </a:cubicBezTo>
                    <a:cubicBezTo>
                      <a:pt x="158" y="83"/>
                      <a:pt x="157" y="84"/>
                      <a:pt x="156" y="84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0" y="84"/>
                      <a:pt x="99" y="83"/>
                      <a:pt x="99" y="82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79" y="53"/>
                      <a:pt x="79" y="53"/>
                      <a:pt x="79" y="53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2" y="48"/>
                      <a:pt x="103" y="49"/>
                      <a:pt x="103" y="50"/>
                    </a:cubicBezTo>
                    <a:cubicBezTo>
                      <a:pt x="103" y="79"/>
                      <a:pt x="103" y="79"/>
                      <a:pt x="103" y="79"/>
                    </a:cubicBezTo>
                    <a:cubicBezTo>
                      <a:pt x="153" y="79"/>
                      <a:pt x="153" y="79"/>
                      <a:pt x="153" y="79"/>
                    </a:cubicBezTo>
                    <a:lnTo>
                      <a:pt x="153" y="5"/>
                    </a:lnTo>
                    <a:close/>
                    <a:moveTo>
                      <a:pt x="79" y="18"/>
                    </a:moveTo>
                    <a:cubicBezTo>
                      <a:pt x="72" y="18"/>
                      <a:pt x="72" y="18"/>
                      <a:pt x="72" y="18"/>
                    </a:cubicBezTo>
                    <a:cubicBezTo>
                      <a:pt x="70" y="18"/>
                      <a:pt x="69" y="17"/>
                      <a:pt x="69" y="16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7"/>
                      <a:pt x="58" y="18"/>
                      <a:pt x="57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8"/>
                      <a:pt x="40" y="17"/>
                      <a:pt x="40" y="16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7"/>
                      <a:pt x="28" y="18"/>
                      <a:pt x="27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8"/>
                      <a:pt x="10" y="17"/>
                      <a:pt x="10" y="1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49"/>
                      <a:pt x="59" y="48"/>
                      <a:pt x="61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9" y="53"/>
                      <a:pt x="79" y="53"/>
                      <a:pt x="79" y="53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63" y="83"/>
                      <a:pt x="62" y="84"/>
                      <a:pt x="61" y="84"/>
                    </a:cubicBezTo>
                    <a:cubicBezTo>
                      <a:pt x="2" y="84"/>
                      <a:pt x="2" y="84"/>
                      <a:pt x="2" y="84"/>
                    </a:cubicBezTo>
                    <a:cubicBezTo>
                      <a:pt x="1" y="84"/>
                      <a:pt x="0" y="83"/>
                      <a:pt x="0" y="8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4" y="1"/>
                      <a:pt x="44" y="2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1"/>
                      <a:pt x="55" y="0"/>
                      <a:pt x="57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3" y="0"/>
                      <a:pt x="74" y="1"/>
                      <a:pt x="74" y="2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9" y="14"/>
                      <a:pt x="79" y="14"/>
                      <a:pt x="79" y="14"/>
                    </a:cubicBezTo>
                    <a:lnTo>
                      <a:pt x="7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8" name="Freeform 184"/>
              <p:cNvSpPr>
                <a:spLocks noEditPoints="1"/>
              </p:cNvSpPr>
              <p:nvPr/>
            </p:nvSpPr>
            <p:spPr bwMode="auto">
              <a:xfrm>
                <a:off x="7159626" y="382588"/>
                <a:ext cx="111125" cy="74613"/>
              </a:xfrm>
              <a:custGeom>
                <a:avLst/>
                <a:gdLst>
                  <a:gd name="T0" fmla="*/ 21 w 49"/>
                  <a:gd name="T1" fmla="*/ 22 h 33"/>
                  <a:gd name="T2" fmla="*/ 38 w 49"/>
                  <a:gd name="T3" fmla="*/ 16 h 33"/>
                  <a:gd name="T4" fmla="*/ 21 w 49"/>
                  <a:gd name="T5" fmla="*/ 11 h 33"/>
                  <a:gd name="T6" fmla="*/ 21 w 49"/>
                  <a:gd name="T7" fmla="*/ 6 h 33"/>
                  <a:gd name="T8" fmla="*/ 47 w 49"/>
                  <a:gd name="T9" fmla="*/ 14 h 33"/>
                  <a:gd name="T10" fmla="*/ 48 w 49"/>
                  <a:gd name="T11" fmla="*/ 16 h 33"/>
                  <a:gd name="T12" fmla="*/ 47 w 49"/>
                  <a:gd name="T13" fmla="*/ 19 h 33"/>
                  <a:gd name="T14" fmla="*/ 21 w 49"/>
                  <a:gd name="T15" fmla="*/ 27 h 33"/>
                  <a:gd name="T16" fmla="*/ 21 w 49"/>
                  <a:gd name="T17" fmla="*/ 22 h 33"/>
                  <a:gd name="T18" fmla="*/ 4 w 49"/>
                  <a:gd name="T19" fmla="*/ 6 h 33"/>
                  <a:gd name="T20" fmla="*/ 4 w 49"/>
                  <a:gd name="T21" fmla="*/ 27 h 33"/>
                  <a:gd name="T22" fmla="*/ 21 w 49"/>
                  <a:gd name="T23" fmla="*/ 22 h 33"/>
                  <a:gd name="T24" fmla="*/ 21 w 49"/>
                  <a:gd name="T25" fmla="*/ 27 h 33"/>
                  <a:gd name="T26" fmla="*/ 3 w 49"/>
                  <a:gd name="T27" fmla="*/ 33 h 33"/>
                  <a:gd name="T28" fmla="*/ 2 w 49"/>
                  <a:gd name="T29" fmla="*/ 33 h 33"/>
                  <a:gd name="T30" fmla="*/ 0 w 49"/>
                  <a:gd name="T31" fmla="*/ 30 h 33"/>
                  <a:gd name="T32" fmla="*/ 0 w 49"/>
                  <a:gd name="T33" fmla="*/ 2 h 33"/>
                  <a:gd name="T34" fmla="*/ 0 w 49"/>
                  <a:gd name="T35" fmla="*/ 2 h 33"/>
                  <a:gd name="T36" fmla="*/ 0 w 49"/>
                  <a:gd name="T37" fmla="*/ 2 h 33"/>
                  <a:gd name="T38" fmla="*/ 3 w 49"/>
                  <a:gd name="T39" fmla="*/ 0 h 33"/>
                  <a:gd name="T40" fmla="*/ 21 w 49"/>
                  <a:gd name="T41" fmla="*/ 6 h 33"/>
                  <a:gd name="T42" fmla="*/ 21 w 49"/>
                  <a:gd name="T43" fmla="*/ 11 h 33"/>
                  <a:gd name="T44" fmla="*/ 4 w 49"/>
                  <a:gd name="T4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33">
                    <a:moveTo>
                      <a:pt x="21" y="22"/>
                    </a:moveTo>
                    <a:cubicBezTo>
                      <a:pt x="38" y="16"/>
                      <a:pt x="38" y="16"/>
                      <a:pt x="38" y="1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8" y="14"/>
                      <a:pt x="48" y="15"/>
                      <a:pt x="48" y="16"/>
                    </a:cubicBezTo>
                    <a:cubicBezTo>
                      <a:pt x="49" y="17"/>
                      <a:pt x="48" y="18"/>
                      <a:pt x="47" y="19"/>
                    </a:cubicBezTo>
                    <a:cubicBezTo>
                      <a:pt x="21" y="27"/>
                      <a:pt x="21" y="27"/>
                      <a:pt x="21" y="27"/>
                    </a:cubicBezTo>
                    <a:lnTo>
                      <a:pt x="21" y="22"/>
                    </a:lnTo>
                    <a:close/>
                    <a:moveTo>
                      <a:pt x="4" y="6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9" name="Freeform 185"/>
              <p:cNvSpPr>
                <a:spLocks noEditPoints="1"/>
              </p:cNvSpPr>
              <p:nvPr/>
            </p:nvSpPr>
            <p:spPr bwMode="auto">
              <a:xfrm>
                <a:off x="10677526" y="747713"/>
                <a:ext cx="388938" cy="434975"/>
              </a:xfrm>
              <a:custGeom>
                <a:avLst/>
                <a:gdLst>
                  <a:gd name="T0" fmla="*/ 130 w 172"/>
                  <a:gd name="T1" fmla="*/ 14 h 192"/>
                  <a:gd name="T2" fmla="*/ 96 w 172"/>
                  <a:gd name="T3" fmla="*/ 54 h 192"/>
                  <a:gd name="T4" fmla="*/ 87 w 172"/>
                  <a:gd name="T5" fmla="*/ 54 h 192"/>
                  <a:gd name="T6" fmla="*/ 93 w 172"/>
                  <a:gd name="T7" fmla="*/ 50 h 192"/>
                  <a:gd name="T8" fmla="*/ 127 w 172"/>
                  <a:gd name="T9" fmla="*/ 10 h 192"/>
                  <a:gd name="T10" fmla="*/ 155 w 172"/>
                  <a:gd name="T11" fmla="*/ 28 h 192"/>
                  <a:gd name="T12" fmla="*/ 146 w 172"/>
                  <a:gd name="T13" fmla="*/ 53 h 192"/>
                  <a:gd name="T14" fmla="*/ 172 w 172"/>
                  <a:gd name="T15" fmla="*/ 138 h 192"/>
                  <a:gd name="T16" fmla="*/ 172 w 172"/>
                  <a:gd name="T17" fmla="*/ 140 h 192"/>
                  <a:gd name="T18" fmla="*/ 160 w 172"/>
                  <a:gd name="T19" fmla="*/ 157 h 192"/>
                  <a:gd name="T20" fmla="*/ 157 w 172"/>
                  <a:gd name="T21" fmla="*/ 157 h 192"/>
                  <a:gd name="T22" fmla="*/ 88 w 172"/>
                  <a:gd name="T23" fmla="*/ 139 h 192"/>
                  <a:gd name="T24" fmla="*/ 100 w 172"/>
                  <a:gd name="T25" fmla="*/ 173 h 192"/>
                  <a:gd name="T26" fmla="*/ 89 w 172"/>
                  <a:gd name="T27" fmla="*/ 191 h 192"/>
                  <a:gd name="T28" fmla="*/ 88 w 172"/>
                  <a:gd name="T29" fmla="*/ 192 h 192"/>
                  <a:gd name="T30" fmla="*/ 87 w 172"/>
                  <a:gd name="T31" fmla="*/ 186 h 192"/>
                  <a:gd name="T32" fmla="*/ 87 w 172"/>
                  <a:gd name="T33" fmla="*/ 149 h 192"/>
                  <a:gd name="T34" fmla="*/ 106 w 172"/>
                  <a:gd name="T35" fmla="*/ 104 h 192"/>
                  <a:gd name="T36" fmla="*/ 109 w 172"/>
                  <a:gd name="T37" fmla="*/ 104 h 192"/>
                  <a:gd name="T38" fmla="*/ 167 w 172"/>
                  <a:gd name="T39" fmla="*/ 139 h 192"/>
                  <a:gd name="T40" fmla="*/ 126 w 172"/>
                  <a:gd name="T41" fmla="*/ 74 h 192"/>
                  <a:gd name="T42" fmla="*/ 142 w 172"/>
                  <a:gd name="T43" fmla="*/ 50 h 192"/>
                  <a:gd name="T44" fmla="*/ 148 w 172"/>
                  <a:gd name="T45" fmla="*/ 8 h 192"/>
                  <a:gd name="T46" fmla="*/ 19 w 172"/>
                  <a:gd name="T47" fmla="*/ 41 h 192"/>
                  <a:gd name="T48" fmla="*/ 75 w 172"/>
                  <a:gd name="T49" fmla="*/ 81 h 192"/>
                  <a:gd name="T50" fmla="*/ 76 w 172"/>
                  <a:gd name="T51" fmla="*/ 84 h 192"/>
                  <a:gd name="T52" fmla="*/ 52 w 172"/>
                  <a:gd name="T53" fmla="*/ 118 h 192"/>
                  <a:gd name="T54" fmla="*/ 7 w 172"/>
                  <a:gd name="T55" fmla="*/ 133 h 192"/>
                  <a:gd name="T56" fmla="*/ 57 w 172"/>
                  <a:gd name="T57" fmla="*/ 146 h 192"/>
                  <a:gd name="T58" fmla="*/ 87 w 172"/>
                  <a:gd name="T59" fmla="*/ 186 h 192"/>
                  <a:gd name="T60" fmla="*/ 85 w 172"/>
                  <a:gd name="T61" fmla="*/ 192 h 192"/>
                  <a:gd name="T62" fmla="*/ 2 w 172"/>
                  <a:gd name="T63" fmla="*/ 137 h 192"/>
                  <a:gd name="T64" fmla="*/ 1 w 172"/>
                  <a:gd name="T65" fmla="*/ 136 h 192"/>
                  <a:gd name="T66" fmla="*/ 12 w 172"/>
                  <a:gd name="T67" fmla="*/ 116 h 192"/>
                  <a:gd name="T68" fmla="*/ 14 w 172"/>
                  <a:gd name="T69" fmla="*/ 115 h 192"/>
                  <a:gd name="T70" fmla="*/ 70 w 172"/>
                  <a:gd name="T71" fmla="*/ 84 h 192"/>
                  <a:gd name="T72" fmla="*/ 5 w 172"/>
                  <a:gd name="T73" fmla="*/ 57 h 192"/>
                  <a:gd name="T74" fmla="*/ 16 w 172"/>
                  <a:gd name="T75" fmla="*/ 37 h 192"/>
                  <a:gd name="T76" fmla="*/ 87 w 172"/>
                  <a:gd name="T77" fmla="*/ 49 h 192"/>
                  <a:gd name="T78" fmla="*/ 87 w 172"/>
                  <a:gd name="T79" fmla="*/ 149 h 192"/>
                  <a:gd name="T80" fmla="*/ 83 w 172"/>
                  <a:gd name="T81" fmla="*/ 138 h 192"/>
                  <a:gd name="T82" fmla="*/ 87 w 172"/>
                  <a:gd name="T83" fmla="*/ 14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2" h="192">
                    <a:moveTo>
                      <a:pt x="148" y="8"/>
                    </a:moveTo>
                    <a:cubicBezTo>
                      <a:pt x="144" y="6"/>
                      <a:pt x="137" y="9"/>
                      <a:pt x="130" y="14"/>
                    </a:cubicBezTo>
                    <a:cubicBezTo>
                      <a:pt x="122" y="19"/>
                      <a:pt x="115" y="26"/>
                      <a:pt x="112" y="30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5" y="55"/>
                      <a:pt x="94" y="55"/>
                      <a:pt x="93" y="55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11" y="23"/>
                      <a:pt x="119" y="15"/>
                      <a:pt x="127" y="10"/>
                    </a:cubicBezTo>
                    <a:cubicBezTo>
                      <a:pt x="136" y="4"/>
                      <a:pt x="145" y="0"/>
                      <a:pt x="150" y="4"/>
                    </a:cubicBezTo>
                    <a:cubicBezTo>
                      <a:pt x="156" y="8"/>
                      <a:pt x="157" y="18"/>
                      <a:pt x="155" y="28"/>
                    </a:cubicBezTo>
                    <a:cubicBezTo>
                      <a:pt x="153" y="38"/>
                      <a:pt x="149" y="48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31" y="75"/>
                      <a:pt x="131" y="75"/>
                      <a:pt x="131" y="75"/>
                    </a:cubicBezTo>
                    <a:cubicBezTo>
                      <a:pt x="172" y="138"/>
                      <a:pt x="172" y="138"/>
                      <a:pt x="172" y="138"/>
                    </a:cubicBezTo>
                    <a:cubicBezTo>
                      <a:pt x="172" y="138"/>
                      <a:pt x="172" y="138"/>
                      <a:pt x="172" y="138"/>
                    </a:cubicBezTo>
                    <a:cubicBezTo>
                      <a:pt x="172" y="139"/>
                      <a:pt x="172" y="140"/>
                      <a:pt x="172" y="140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59" y="158"/>
                      <a:pt x="158" y="158"/>
                      <a:pt x="157" y="157"/>
                    </a:cubicBezTo>
                    <a:cubicBezTo>
                      <a:pt x="108" y="109"/>
                      <a:pt x="108" y="109"/>
                      <a:pt x="108" y="109"/>
                    </a:cubicBezTo>
                    <a:cubicBezTo>
                      <a:pt x="88" y="139"/>
                      <a:pt x="88" y="139"/>
                      <a:pt x="88" y="139"/>
                    </a:cubicBezTo>
                    <a:cubicBezTo>
                      <a:pt x="100" y="173"/>
                      <a:pt x="100" y="173"/>
                      <a:pt x="100" y="173"/>
                    </a:cubicBezTo>
                    <a:cubicBezTo>
                      <a:pt x="100" y="173"/>
                      <a:pt x="100" y="173"/>
                      <a:pt x="100" y="173"/>
                    </a:cubicBezTo>
                    <a:cubicBezTo>
                      <a:pt x="100" y="173"/>
                      <a:pt x="100" y="174"/>
                      <a:pt x="100" y="175"/>
                    </a:cubicBezTo>
                    <a:cubicBezTo>
                      <a:pt x="89" y="191"/>
                      <a:pt x="89" y="191"/>
                      <a:pt x="89" y="191"/>
                    </a:cubicBezTo>
                    <a:cubicBezTo>
                      <a:pt x="89" y="191"/>
                      <a:pt x="89" y="191"/>
                      <a:pt x="89" y="191"/>
                    </a:cubicBezTo>
                    <a:cubicBezTo>
                      <a:pt x="88" y="192"/>
                      <a:pt x="88" y="192"/>
                      <a:pt x="88" y="192"/>
                    </a:cubicBezTo>
                    <a:cubicBezTo>
                      <a:pt x="88" y="192"/>
                      <a:pt x="87" y="192"/>
                      <a:pt x="87" y="192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95" y="173"/>
                      <a:pt x="95" y="173"/>
                      <a:pt x="95" y="173"/>
                    </a:cubicBezTo>
                    <a:cubicBezTo>
                      <a:pt x="87" y="149"/>
                      <a:pt x="87" y="149"/>
                      <a:pt x="87" y="149"/>
                    </a:cubicBezTo>
                    <a:cubicBezTo>
                      <a:pt x="87" y="133"/>
                      <a:pt x="87" y="133"/>
                      <a:pt x="87" y="133"/>
                    </a:cubicBezTo>
                    <a:cubicBezTo>
                      <a:pt x="106" y="104"/>
                      <a:pt x="106" y="104"/>
                      <a:pt x="106" y="104"/>
                    </a:cubicBezTo>
                    <a:cubicBezTo>
                      <a:pt x="106" y="103"/>
                      <a:pt x="108" y="103"/>
                      <a:pt x="109" y="103"/>
                    </a:cubicBezTo>
                    <a:cubicBezTo>
                      <a:pt x="109" y="104"/>
                      <a:pt x="109" y="104"/>
                      <a:pt x="109" y="104"/>
                    </a:cubicBezTo>
                    <a:cubicBezTo>
                      <a:pt x="158" y="152"/>
                      <a:pt x="158" y="152"/>
                      <a:pt x="158" y="152"/>
                    </a:cubicBezTo>
                    <a:cubicBezTo>
                      <a:pt x="167" y="139"/>
                      <a:pt x="167" y="139"/>
                      <a:pt x="167" y="139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25" y="76"/>
                      <a:pt x="125" y="75"/>
                      <a:pt x="126" y="74"/>
                    </a:cubicBezTo>
                    <a:cubicBezTo>
                      <a:pt x="142" y="50"/>
                      <a:pt x="142" y="50"/>
                      <a:pt x="142" y="50"/>
                    </a:cubicBezTo>
                    <a:cubicBezTo>
                      <a:pt x="142" y="50"/>
                      <a:pt x="142" y="50"/>
                      <a:pt x="142" y="50"/>
                    </a:cubicBezTo>
                    <a:cubicBezTo>
                      <a:pt x="145" y="46"/>
                      <a:pt x="148" y="36"/>
                      <a:pt x="150" y="27"/>
                    </a:cubicBezTo>
                    <a:cubicBezTo>
                      <a:pt x="152" y="19"/>
                      <a:pt x="152" y="11"/>
                      <a:pt x="148" y="8"/>
                    </a:cubicBezTo>
                    <a:close/>
                    <a:moveTo>
                      <a:pt x="87" y="54"/>
                    </a:moveTo>
                    <a:cubicBezTo>
                      <a:pt x="19" y="41"/>
                      <a:pt x="19" y="41"/>
                      <a:pt x="19" y="41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6" y="81"/>
                      <a:pt x="76" y="83"/>
                      <a:pt x="76" y="84"/>
                    </a:cubicBezTo>
                    <a:cubicBezTo>
                      <a:pt x="76" y="84"/>
                      <a:pt x="76" y="84"/>
                      <a:pt x="76" y="84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3" y="118"/>
                      <a:pt x="53" y="118"/>
                      <a:pt x="52" y="118"/>
                    </a:cubicBezTo>
                    <a:cubicBezTo>
                      <a:pt x="15" y="120"/>
                      <a:pt x="15" y="120"/>
                      <a:pt x="15" y="120"/>
                    </a:cubicBezTo>
                    <a:cubicBezTo>
                      <a:pt x="7" y="133"/>
                      <a:pt x="7" y="133"/>
                      <a:pt x="7" y="133"/>
                    </a:cubicBezTo>
                    <a:cubicBezTo>
                      <a:pt x="55" y="145"/>
                      <a:pt x="55" y="145"/>
                      <a:pt x="55" y="145"/>
                    </a:cubicBezTo>
                    <a:cubicBezTo>
                      <a:pt x="56" y="145"/>
                      <a:pt x="56" y="146"/>
                      <a:pt x="57" y="146"/>
                    </a:cubicBezTo>
                    <a:cubicBezTo>
                      <a:pt x="86" y="186"/>
                      <a:pt x="86" y="186"/>
                      <a:pt x="86" y="186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87" y="192"/>
                      <a:pt x="87" y="192"/>
                      <a:pt x="87" y="192"/>
                    </a:cubicBezTo>
                    <a:cubicBezTo>
                      <a:pt x="86" y="192"/>
                      <a:pt x="85" y="192"/>
                      <a:pt x="85" y="192"/>
                    </a:cubicBezTo>
                    <a:cubicBezTo>
                      <a:pt x="53" y="150"/>
                      <a:pt x="53" y="150"/>
                      <a:pt x="53" y="150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37"/>
                      <a:pt x="2" y="136"/>
                      <a:pt x="1" y="136"/>
                    </a:cubicBezTo>
                    <a:cubicBezTo>
                      <a:pt x="0" y="136"/>
                      <a:pt x="0" y="134"/>
                      <a:pt x="1" y="133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16"/>
                      <a:pt x="13" y="115"/>
                      <a:pt x="14" y="115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70" y="84"/>
                      <a:pt x="70" y="84"/>
                      <a:pt x="70" y="8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4" y="56"/>
                      <a:pt x="4" y="55"/>
                      <a:pt x="5" y="53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6"/>
                      <a:pt x="17" y="36"/>
                      <a:pt x="18" y="36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54"/>
                      <a:pt x="87" y="54"/>
                      <a:pt x="87" y="54"/>
                    </a:cubicBezTo>
                    <a:close/>
                    <a:moveTo>
                      <a:pt x="87" y="149"/>
                    </a:moveTo>
                    <a:cubicBezTo>
                      <a:pt x="87" y="133"/>
                      <a:pt x="87" y="133"/>
                      <a:pt x="87" y="133"/>
                    </a:cubicBezTo>
                    <a:cubicBezTo>
                      <a:pt x="83" y="138"/>
                      <a:pt x="83" y="138"/>
                      <a:pt x="83" y="138"/>
                    </a:cubicBezTo>
                    <a:cubicBezTo>
                      <a:pt x="83" y="138"/>
                      <a:pt x="83" y="139"/>
                      <a:pt x="83" y="140"/>
                    </a:cubicBezTo>
                    <a:lnTo>
                      <a:pt x="87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0" name="Freeform 187"/>
              <p:cNvSpPr>
                <a:spLocks noEditPoints="1"/>
              </p:cNvSpPr>
              <p:nvPr/>
            </p:nvSpPr>
            <p:spPr bwMode="auto">
              <a:xfrm>
                <a:off x="7364413" y="1566863"/>
                <a:ext cx="457200" cy="153988"/>
              </a:xfrm>
              <a:custGeom>
                <a:avLst/>
                <a:gdLst>
                  <a:gd name="T0" fmla="*/ 190 w 202"/>
                  <a:gd name="T1" fmla="*/ 63 h 68"/>
                  <a:gd name="T2" fmla="*/ 196 w 202"/>
                  <a:gd name="T3" fmla="*/ 5 h 68"/>
                  <a:gd name="T4" fmla="*/ 101 w 202"/>
                  <a:gd name="T5" fmla="*/ 5 h 68"/>
                  <a:gd name="T6" fmla="*/ 101 w 202"/>
                  <a:gd name="T7" fmla="*/ 0 h 68"/>
                  <a:gd name="T8" fmla="*/ 199 w 202"/>
                  <a:gd name="T9" fmla="*/ 0 h 68"/>
                  <a:gd name="T10" fmla="*/ 199 w 202"/>
                  <a:gd name="T11" fmla="*/ 0 h 68"/>
                  <a:gd name="T12" fmla="*/ 199 w 202"/>
                  <a:gd name="T13" fmla="*/ 0 h 68"/>
                  <a:gd name="T14" fmla="*/ 201 w 202"/>
                  <a:gd name="T15" fmla="*/ 2 h 68"/>
                  <a:gd name="T16" fmla="*/ 194 w 202"/>
                  <a:gd name="T17" fmla="*/ 66 h 68"/>
                  <a:gd name="T18" fmla="*/ 192 w 202"/>
                  <a:gd name="T19" fmla="*/ 68 h 68"/>
                  <a:gd name="T20" fmla="*/ 101 w 202"/>
                  <a:gd name="T21" fmla="*/ 68 h 68"/>
                  <a:gd name="T22" fmla="*/ 101 w 202"/>
                  <a:gd name="T23" fmla="*/ 63 h 68"/>
                  <a:gd name="T24" fmla="*/ 190 w 202"/>
                  <a:gd name="T25" fmla="*/ 63 h 68"/>
                  <a:gd name="T26" fmla="*/ 101 w 202"/>
                  <a:gd name="T27" fmla="*/ 5 h 68"/>
                  <a:gd name="T28" fmla="*/ 6 w 202"/>
                  <a:gd name="T29" fmla="*/ 5 h 68"/>
                  <a:gd name="T30" fmla="*/ 26 w 202"/>
                  <a:gd name="T31" fmla="*/ 63 h 68"/>
                  <a:gd name="T32" fmla="*/ 101 w 202"/>
                  <a:gd name="T33" fmla="*/ 63 h 68"/>
                  <a:gd name="T34" fmla="*/ 101 w 202"/>
                  <a:gd name="T35" fmla="*/ 68 h 68"/>
                  <a:gd name="T36" fmla="*/ 24 w 202"/>
                  <a:gd name="T37" fmla="*/ 68 h 68"/>
                  <a:gd name="T38" fmla="*/ 24 w 202"/>
                  <a:gd name="T39" fmla="*/ 68 h 68"/>
                  <a:gd name="T40" fmla="*/ 22 w 202"/>
                  <a:gd name="T41" fmla="*/ 66 h 68"/>
                  <a:gd name="T42" fmla="*/ 0 w 202"/>
                  <a:gd name="T43" fmla="*/ 3 h 68"/>
                  <a:gd name="T44" fmla="*/ 0 w 202"/>
                  <a:gd name="T45" fmla="*/ 2 h 68"/>
                  <a:gd name="T46" fmla="*/ 2 w 202"/>
                  <a:gd name="T47" fmla="*/ 0 h 68"/>
                  <a:gd name="T48" fmla="*/ 101 w 202"/>
                  <a:gd name="T49" fmla="*/ 0 h 68"/>
                  <a:gd name="T50" fmla="*/ 101 w 202"/>
                  <a:gd name="T51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2" h="68">
                    <a:moveTo>
                      <a:pt x="190" y="63"/>
                    </a:moveTo>
                    <a:cubicBezTo>
                      <a:pt x="196" y="5"/>
                      <a:pt x="196" y="5"/>
                      <a:pt x="196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201" y="0"/>
                      <a:pt x="202" y="1"/>
                      <a:pt x="201" y="2"/>
                    </a:cubicBezTo>
                    <a:cubicBezTo>
                      <a:pt x="194" y="66"/>
                      <a:pt x="194" y="66"/>
                      <a:pt x="194" y="66"/>
                    </a:cubicBezTo>
                    <a:cubicBezTo>
                      <a:pt x="194" y="67"/>
                      <a:pt x="193" y="68"/>
                      <a:pt x="192" y="68"/>
                    </a:cubicBezTo>
                    <a:cubicBezTo>
                      <a:pt x="101" y="68"/>
                      <a:pt x="101" y="68"/>
                      <a:pt x="101" y="68"/>
                    </a:cubicBezTo>
                    <a:cubicBezTo>
                      <a:pt x="101" y="63"/>
                      <a:pt x="101" y="63"/>
                      <a:pt x="101" y="63"/>
                    </a:cubicBezTo>
                    <a:lnTo>
                      <a:pt x="190" y="63"/>
                    </a:lnTo>
                    <a:close/>
                    <a:moveTo>
                      <a:pt x="101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101" y="68"/>
                      <a:pt x="101" y="68"/>
                      <a:pt x="101" y="68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8"/>
                      <a:pt x="22" y="67"/>
                      <a:pt x="22" y="6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1" y="0"/>
                      <a:pt x="101" y="0"/>
                      <a:pt x="101" y="0"/>
                    </a:cubicBezTo>
                    <a:lnTo>
                      <a:pt x="10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1" name="Freeform 188"/>
              <p:cNvSpPr>
                <a:spLocks noEditPoints="1"/>
              </p:cNvSpPr>
              <p:nvPr/>
            </p:nvSpPr>
            <p:spPr bwMode="auto">
              <a:xfrm>
                <a:off x="7145338" y="3090863"/>
                <a:ext cx="173038" cy="80963"/>
              </a:xfrm>
              <a:custGeom>
                <a:avLst/>
                <a:gdLst>
                  <a:gd name="T0" fmla="*/ 35 w 76"/>
                  <a:gd name="T1" fmla="*/ 31 h 36"/>
                  <a:gd name="T2" fmla="*/ 63 w 76"/>
                  <a:gd name="T3" fmla="*/ 31 h 36"/>
                  <a:gd name="T4" fmla="*/ 35 w 76"/>
                  <a:gd name="T5" fmla="*/ 17 h 36"/>
                  <a:gd name="T6" fmla="*/ 35 w 76"/>
                  <a:gd name="T7" fmla="*/ 11 h 36"/>
                  <a:gd name="T8" fmla="*/ 74 w 76"/>
                  <a:gd name="T9" fmla="*/ 31 h 36"/>
                  <a:gd name="T10" fmla="*/ 76 w 76"/>
                  <a:gd name="T11" fmla="*/ 34 h 36"/>
                  <a:gd name="T12" fmla="*/ 74 w 76"/>
                  <a:gd name="T13" fmla="*/ 36 h 36"/>
                  <a:gd name="T14" fmla="*/ 35 w 76"/>
                  <a:gd name="T15" fmla="*/ 36 h 36"/>
                  <a:gd name="T16" fmla="*/ 35 w 76"/>
                  <a:gd name="T17" fmla="*/ 31 h 36"/>
                  <a:gd name="T18" fmla="*/ 6 w 76"/>
                  <a:gd name="T19" fmla="*/ 19 h 36"/>
                  <a:gd name="T20" fmla="*/ 31 w 76"/>
                  <a:gd name="T21" fmla="*/ 31 h 36"/>
                  <a:gd name="T22" fmla="*/ 35 w 76"/>
                  <a:gd name="T23" fmla="*/ 31 h 36"/>
                  <a:gd name="T24" fmla="*/ 35 w 76"/>
                  <a:gd name="T25" fmla="*/ 36 h 36"/>
                  <a:gd name="T26" fmla="*/ 30 w 76"/>
                  <a:gd name="T27" fmla="*/ 36 h 36"/>
                  <a:gd name="T28" fmla="*/ 30 w 76"/>
                  <a:gd name="T29" fmla="*/ 36 h 36"/>
                  <a:gd name="T30" fmla="*/ 29 w 76"/>
                  <a:gd name="T31" fmla="*/ 36 h 36"/>
                  <a:gd name="T32" fmla="*/ 1 w 76"/>
                  <a:gd name="T33" fmla="*/ 22 h 36"/>
                  <a:gd name="T34" fmla="*/ 0 w 76"/>
                  <a:gd name="T35" fmla="*/ 19 h 36"/>
                  <a:gd name="T36" fmla="*/ 9 w 76"/>
                  <a:gd name="T37" fmla="*/ 1 h 36"/>
                  <a:gd name="T38" fmla="*/ 12 w 76"/>
                  <a:gd name="T39" fmla="*/ 0 h 36"/>
                  <a:gd name="T40" fmla="*/ 35 w 76"/>
                  <a:gd name="T41" fmla="*/ 11 h 36"/>
                  <a:gd name="T42" fmla="*/ 35 w 76"/>
                  <a:gd name="T43" fmla="*/ 17 h 36"/>
                  <a:gd name="T44" fmla="*/ 12 w 76"/>
                  <a:gd name="T45" fmla="*/ 5 h 36"/>
                  <a:gd name="T46" fmla="*/ 6 w 76"/>
                  <a:gd name="T47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36">
                    <a:moveTo>
                      <a:pt x="35" y="31"/>
                    </a:moveTo>
                    <a:cubicBezTo>
                      <a:pt x="63" y="31"/>
                      <a:pt x="63" y="31"/>
                      <a:pt x="63" y="3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5" y="32"/>
                      <a:pt x="76" y="33"/>
                      <a:pt x="76" y="34"/>
                    </a:cubicBezTo>
                    <a:cubicBezTo>
                      <a:pt x="76" y="35"/>
                      <a:pt x="75" y="36"/>
                      <a:pt x="74" y="36"/>
                    </a:cubicBezTo>
                    <a:cubicBezTo>
                      <a:pt x="35" y="36"/>
                      <a:pt x="35" y="36"/>
                      <a:pt x="35" y="36"/>
                    </a:cubicBezTo>
                    <a:lnTo>
                      <a:pt x="35" y="31"/>
                    </a:lnTo>
                    <a:close/>
                    <a:moveTo>
                      <a:pt x="6" y="19"/>
                    </a:moveTo>
                    <a:cubicBezTo>
                      <a:pt x="31" y="31"/>
                      <a:pt x="31" y="31"/>
                      <a:pt x="31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6"/>
                      <a:pt x="30" y="36"/>
                      <a:pt x="29" y="36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1"/>
                      <a:pt x="0" y="20"/>
                      <a:pt x="0" y="1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12" y="5"/>
                      <a:pt x="12" y="5"/>
                      <a:pt x="12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2" name="Freeform 189"/>
              <p:cNvSpPr>
                <a:spLocks noEditPoints="1"/>
              </p:cNvSpPr>
              <p:nvPr/>
            </p:nvSpPr>
            <p:spPr bwMode="auto">
              <a:xfrm>
                <a:off x="7145338" y="3171825"/>
                <a:ext cx="398463" cy="204788"/>
              </a:xfrm>
              <a:custGeom>
                <a:avLst/>
                <a:gdLst>
                  <a:gd name="T0" fmla="*/ 88 w 176"/>
                  <a:gd name="T1" fmla="*/ 86 h 91"/>
                  <a:gd name="T2" fmla="*/ 139 w 176"/>
                  <a:gd name="T3" fmla="*/ 86 h 91"/>
                  <a:gd name="T4" fmla="*/ 139 w 176"/>
                  <a:gd name="T5" fmla="*/ 71 h 91"/>
                  <a:gd name="T6" fmla="*/ 141 w 176"/>
                  <a:gd name="T7" fmla="*/ 69 h 91"/>
                  <a:gd name="T8" fmla="*/ 172 w 176"/>
                  <a:gd name="T9" fmla="*/ 69 h 91"/>
                  <a:gd name="T10" fmla="*/ 172 w 176"/>
                  <a:gd name="T11" fmla="*/ 22 h 91"/>
                  <a:gd name="T12" fmla="*/ 141 w 176"/>
                  <a:gd name="T13" fmla="*/ 22 h 91"/>
                  <a:gd name="T14" fmla="*/ 139 w 176"/>
                  <a:gd name="T15" fmla="*/ 20 h 91"/>
                  <a:gd name="T16" fmla="*/ 139 w 176"/>
                  <a:gd name="T17" fmla="*/ 5 h 91"/>
                  <a:gd name="T18" fmla="*/ 88 w 176"/>
                  <a:gd name="T19" fmla="*/ 5 h 91"/>
                  <a:gd name="T20" fmla="*/ 88 w 176"/>
                  <a:gd name="T21" fmla="*/ 0 h 91"/>
                  <a:gd name="T22" fmla="*/ 141 w 176"/>
                  <a:gd name="T23" fmla="*/ 0 h 91"/>
                  <a:gd name="T24" fmla="*/ 143 w 176"/>
                  <a:gd name="T25" fmla="*/ 3 h 91"/>
                  <a:gd name="T26" fmla="*/ 143 w 176"/>
                  <a:gd name="T27" fmla="*/ 17 h 91"/>
                  <a:gd name="T28" fmla="*/ 174 w 176"/>
                  <a:gd name="T29" fmla="*/ 17 h 91"/>
                  <a:gd name="T30" fmla="*/ 176 w 176"/>
                  <a:gd name="T31" fmla="*/ 20 h 91"/>
                  <a:gd name="T32" fmla="*/ 176 w 176"/>
                  <a:gd name="T33" fmla="*/ 71 h 91"/>
                  <a:gd name="T34" fmla="*/ 174 w 176"/>
                  <a:gd name="T35" fmla="*/ 74 h 91"/>
                  <a:gd name="T36" fmla="*/ 143 w 176"/>
                  <a:gd name="T37" fmla="*/ 74 h 91"/>
                  <a:gd name="T38" fmla="*/ 143 w 176"/>
                  <a:gd name="T39" fmla="*/ 88 h 91"/>
                  <a:gd name="T40" fmla="*/ 141 w 176"/>
                  <a:gd name="T41" fmla="*/ 91 h 91"/>
                  <a:gd name="T42" fmla="*/ 88 w 176"/>
                  <a:gd name="T43" fmla="*/ 91 h 91"/>
                  <a:gd name="T44" fmla="*/ 88 w 176"/>
                  <a:gd name="T45" fmla="*/ 86 h 91"/>
                  <a:gd name="T46" fmla="*/ 88 w 176"/>
                  <a:gd name="T47" fmla="*/ 57 h 91"/>
                  <a:gd name="T48" fmla="*/ 106 w 176"/>
                  <a:gd name="T49" fmla="*/ 57 h 91"/>
                  <a:gd name="T50" fmla="*/ 109 w 176"/>
                  <a:gd name="T51" fmla="*/ 55 h 91"/>
                  <a:gd name="T52" fmla="*/ 109 w 176"/>
                  <a:gd name="T53" fmla="*/ 36 h 91"/>
                  <a:gd name="T54" fmla="*/ 106 w 176"/>
                  <a:gd name="T55" fmla="*/ 34 h 91"/>
                  <a:gd name="T56" fmla="*/ 88 w 176"/>
                  <a:gd name="T57" fmla="*/ 34 h 91"/>
                  <a:gd name="T58" fmla="*/ 88 w 176"/>
                  <a:gd name="T59" fmla="*/ 38 h 91"/>
                  <a:gd name="T60" fmla="*/ 104 w 176"/>
                  <a:gd name="T61" fmla="*/ 38 h 91"/>
                  <a:gd name="T62" fmla="*/ 104 w 176"/>
                  <a:gd name="T63" fmla="*/ 53 h 91"/>
                  <a:gd name="T64" fmla="*/ 88 w 176"/>
                  <a:gd name="T65" fmla="*/ 53 h 91"/>
                  <a:gd name="T66" fmla="*/ 88 w 176"/>
                  <a:gd name="T67" fmla="*/ 57 h 91"/>
                  <a:gd name="T68" fmla="*/ 5 w 176"/>
                  <a:gd name="T69" fmla="*/ 86 h 91"/>
                  <a:gd name="T70" fmla="*/ 88 w 176"/>
                  <a:gd name="T71" fmla="*/ 86 h 91"/>
                  <a:gd name="T72" fmla="*/ 88 w 176"/>
                  <a:gd name="T73" fmla="*/ 91 h 91"/>
                  <a:gd name="T74" fmla="*/ 3 w 176"/>
                  <a:gd name="T75" fmla="*/ 91 h 91"/>
                  <a:gd name="T76" fmla="*/ 0 w 176"/>
                  <a:gd name="T77" fmla="*/ 88 h 91"/>
                  <a:gd name="T78" fmla="*/ 0 w 176"/>
                  <a:gd name="T79" fmla="*/ 3 h 91"/>
                  <a:gd name="T80" fmla="*/ 3 w 176"/>
                  <a:gd name="T81" fmla="*/ 0 h 91"/>
                  <a:gd name="T82" fmla="*/ 40 w 176"/>
                  <a:gd name="T83" fmla="*/ 0 h 91"/>
                  <a:gd name="T84" fmla="*/ 83 w 176"/>
                  <a:gd name="T85" fmla="*/ 0 h 91"/>
                  <a:gd name="T86" fmla="*/ 88 w 176"/>
                  <a:gd name="T87" fmla="*/ 0 h 91"/>
                  <a:gd name="T88" fmla="*/ 88 w 176"/>
                  <a:gd name="T89" fmla="*/ 5 h 91"/>
                  <a:gd name="T90" fmla="*/ 83 w 176"/>
                  <a:gd name="T91" fmla="*/ 5 h 91"/>
                  <a:gd name="T92" fmla="*/ 40 w 176"/>
                  <a:gd name="T93" fmla="*/ 5 h 91"/>
                  <a:gd name="T94" fmla="*/ 5 w 176"/>
                  <a:gd name="T95" fmla="*/ 5 h 91"/>
                  <a:gd name="T96" fmla="*/ 5 w 176"/>
                  <a:gd name="T97" fmla="*/ 86 h 91"/>
                  <a:gd name="T98" fmla="*/ 88 w 176"/>
                  <a:gd name="T99" fmla="*/ 34 h 91"/>
                  <a:gd name="T100" fmla="*/ 37 w 176"/>
                  <a:gd name="T101" fmla="*/ 34 h 91"/>
                  <a:gd name="T102" fmla="*/ 34 w 176"/>
                  <a:gd name="T103" fmla="*/ 36 h 91"/>
                  <a:gd name="T104" fmla="*/ 34 w 176"/>
                  <a:gd name="T105" fmla="*/ 55 h 91"/>
                  <a:gd name="T106" fmla="*/ 37 w 176"/>
                  <a:gd name="T107" fmla="*/ 57 h 91"/>
                  <a:gd name="T108" fmla="*/ 88 w 176"/>
                  <a:gd name="T109" fmla="*/ 57 h 91"/>
                  <a:gd name="T110" fmla="*/ 88 w 176"/>
                  <a:gd name="T111" fmla="*/ 53 h 91"/>
                  <a:gd name="T112" fmla="*/ 39 w 176"/>
                  <a:gd name="T113" fmla="*/ 53 h 91"/>
                  <a:gd name="T114" fmla="*/ 39 w 176"/>
                  <a:gd name="T115" fmla="*/ 38 h 91"/>
                  <a:gd name="T116" fmla="*/ 88 w 176"/>
                  <a:gd name="T117" fmla="*/ 38 h 91"/>
                  <a:gd name="T118" fmla="*/ 88 w 176"/>
                  <a:gd name="T119" fmla="*/ 34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6" h="91">
                    <a:moveTo>
                      <a:pt x="88" y="86"/>
                    </a:move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71"/>
                      <a:pt x="139" y="71"/>
                      <a:pt x="139" y="71"/>
                    </a:cubicBezTo>
                    <a:cubicBezTo>
                      <a:pt x="139" y="70"/>
                      <a:pt x="140" y="69"/>
                      <a:pt x="141" y="69"/>
                    </a:cubicBezTo>
                    <a:cubicBezTo>
                      <a:pt x="172" y="69"/>
                      <a:pt x="172" y="69"/>
                      <a:pt x="172" y="69"/>
                    </a:cubicBezTo>
                    <a:cubicBezTo>
                      <a:pt x="172" y="22"/>
                      <a:pt x="172" y="22"/>
                      <a:pt x="172" y="22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0" y="22"/>
                      <a:pt x="139" y="21"/>
                      <a:pt x="139" y="20"/>
                    </a:cubicBezTo>
                    <a:cubicBezTo>
                      <a:pt x="139" y="5"/>
                      <a:pt x="139" y="5"/>
                      <a:pt x="139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2" y="0"/>
                      <a:pt x="143" y="1"/>
                      <a:pt x="143" y="3"/>
                    </a:cubicBezTo>
                    <a:cubicBezTo>
                      <a:pt x="143" y="17"/>
                      <a:pt x="143" y="17"/>
                      <a:pt x="143" y="17"/>
                    </a:cubicBezTo>
                    <a:cubicBezTo>
                      <a:pt x="174" y="17"/>
                      <a:pt x="174" y="17"/>
                      <a:pt x="174" y="17"/>
                    </a:cubicBezTo>
                    <a:cubicBezTo>
                      <a:pt x="175" y="17"/>
                      <a:pt x="176" y="18"/>
                      <a:pt x="176" y="20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3"/>
                      <a:pt x="175" y="74"/>
                      <a:pt x="174" y="74"/>
                    </a:cubicBezTo>
                    <a:cubicBezTo>
                      <a:pt x="143" y="74"/>
                      <a:pt x="143" y="74"/>
                      <a:pt x="143" y="74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90"/>
                      <a:pt x="142" y="91"/>
                      <a:pt x="141" y="91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88" y="86"/>
                      <a:pt x="88" y="86"/>
                      <a:pt x="88" y="86"/>
                    </a:cubicBezTo>
                    <a:close/>
                    <a:moveTo>
                      <a:pt x="88" y="57"/>
                    </a:moveTo>
                    <a:cubicBezTo>
                      <a:pt x="106" y="57"/>
                      <a:pt x="106" y="57"/>
                      <a:pt x="106" y="57"/>
                    </a:cubicBezTo>
                    <a:cubicBezTo>
                      <a:pt x="108" y="57"/>
                      <a:pt x="109" y="56"/>
                      <a:pt x="109" y="55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9" y="35"/>
                      <a:pt x="108" y="34"/>
                      <a:pt x="106" y="34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88" y="53"/>
                      <a:pt x="88" y="53"/>
                      <a:pt x="88" y="53"/>
                    </a:cubicBezTo>
                    <a:lnTo>
                      <a:pt x="88" y="57"/>
                    </a:lnTo>
                    <a:close/>
                    <a:moveTo>
                      <a:pt x="5" y="86"/>
                    </a:moveTo>
                    <a:cubicBezTo>
                      <a:pt x="88" y="86"/>
                      <a:pt x="88" y="86"/>
                      <a:pt x="88" y="86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6"/>
                      <a:pt x="5" y="86"/>
                      <a:pt x="5" y="86"/>
                    </a:cubicBezTo>
                    <a:close/>
                    <a:moveTo>
                      <a:pt x="88" y="34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36" y="34"/>
                      <a:pt x="34" y="35"/>
                      <a:pt x="34" y="36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4" y="56"/>
                      <a:pt x="36" y="57"/>
                      <a:pt x="37" y="57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88" y="38"/>
                      <a:pt x="88" y="38"/>
                      <a:pt x="88" y="38"/>
                    </a:cubicBezTo>
                    <a:lnTo>
                      <a:pt x="8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3" name="Freeform 191"/>
              <p:cNvSpPr>
                <a:spLocks noEditPoints="1"/>
              </p:cNvSpPr>
              <p:nvPr/>
            </p:nvSpPr>
            <p:spPr bwMode="auto">
              <a:xfrm>
                <a:off x="9920288" y="1606550"/>
                <a:ext cx="366713" cy="179388"/>
              </a:xfrm>
              <a:custGeom>
                <a:avLst/>
                <a:gdLst>
                  <a:gd name="T0" fmla="*/ 158 w 162"/>
                  <a:gd name="T1" fmla="*/ 74 h 79"/>
                  <a:gd name="T2" fmla="*/ 144 w 162"/>
                  <a:gd name="T3" fmla="*/ 38 h 79"/>
                  <a:gd name="T4" fmla="*/ 141 w 162"/>
                  <a:gd name="T5" fmla="*/ 42 h 79"/>
                  <a:gd name="T6" fmla="*/ 138 w 162"/>
                  <a:gd name="T7" fmla="*/ 42 h 79"/>
                  <a:gd name="T8" fmla="*/ 96 w 162"/>
                  <a:gd name="T9" fmla="*/ 42 h 79"/>
                  <a:gd name="T10" fmla="*/ 94 w 162"/>
                  <a:gd name="T11" fmla="*/ 49 h 79"/>
                  <a:gd name="T12" fmla="*/ 82 w 162"/>
                  <a:gd name="T13" fmla="*/ 56 h 79"/>
                  <a:gd name="T14" fmla="*/ 81 w 162"/>
                  <a:gd name="T15" fmla="*/ 51 h 79"/>
                  <a:gd name="T16" fmla="*/ 86 w 162"/>
                  <a:gd name="T17" fmla="*/ 50 h 79"/>
                  <a:gd name="T18" fmla="*/ 90 w 162"/>
                  <a:gd name="T19" fmla="*/ 47 h 79"/>
                  <a:gd name="T20" fmla="*/ 91 w 162"/>
                  <a:gd name="T21" fmla="*/ 44 h 79"/>
                  <a:gd name="T22" fmla="*/ 91 w 162"/>
                  <a:gd name="T23" fmla="*/ 41 h 79"/>
                  <a:gd name="T24" fmla="*/ 91 w 162"/>
                  <a:gd name="T25" fmla="*/ 39 h 79"/>
                  <a:gd name="T26" fmla="*/ 133 w 162"/>
                  <a:gd name="T27" fmla="*/ 37 h 79"/>
                  <a:gd name="T28" fmla="*/ 139 w 162"/>
                  <a:gd name="T29" fmla="*/ 37 h 79"/>
                  <a:gd name="T30" fmla="*/ 140 w 162"/>
                  <a:gd name="T31" fmla="*/ 36 h 79"/>
                  <a:gd name="T32" fmla="*/ 160 w 162"/>
                  <a:gd name="T33" fmla="*/ 0 h 79"/>
                  <a:gd name="T34" fmla="*/ 162 w 162"/>
                  <a:gd name="T35" fmla="*/ 77 h 79"/>
                  <a:gd name="T36" fmla="*/ 81 w 162"/>
                  <a:gd name="T37" fmla="*/ 79 h 79"/>
                  <a:gd name="T38" fmla="*/ 4 w 162"/>
                  <a:gd name="T39" fmla="*/ 74 h 79"/>
                  <a:gd name="T40" fmla="*/ 81 w 162"/>
                  <a:gd name="T41" fmla="*/ 79 h 79"/>
                  <a:gd name="T42" fmla="*/ 0 w 162"/>
                  <a:gd name="T43" fmla="*/ 77 h 79"/>
                  <a:gd name="T44" fmla="*/ 0 w 162"/>
                  <a:gd name="T45" fmla="*/ 3 h 79"/>
                  <a:gd name="T46" fmla="*/ 4 w 162"/>
                  <a:gd name="T47" fmla="*/ 2 h 79"/>
                  <a:gd name="T48" fmla="*/ 22 w 162"/>
                  <a:gd name="T49" fmla="*/ 36 h 79"/>
                  <a:gd name="T50" fmla="*/ 24 w 162"/>
                  <a:gd name="T51" fmla="*/ 37 h 79"/>
                  <a:gd name="T52" fmla="*/ 70 w 162"/>
                  <a:gd name="T53" fmla="*/ 37 h 79"/>
                  <a:gd name="T54" fmla="*/ 71 w 162"/>
                  <a:gd name="T55" fmla="*/ 37 h 79"/>
                  <a:gd name="T56" fmla="*/ 72 w 162"/>
                  <a:gd name="T57" fmla="*/ 41 h 79"/>
                  <a:gd name="T58" fmla="*/ 72 w 162"/>
                  <a:gd name="T59" fmla="*/ 44 h 79"/>
                  <a:gd name="T60" fmla="*/ 73 w 162"/>
                  <a:gd name="T61" fmla="*/ 46 h 79"/>
                  <a:gd name="T62" fmla="*/ 77 w 162"/>
                  <a:gd name="T63" fmla="*/ 50 h 79"/>
                  <a:gd name="T64" fmla="*/ 81 w 162"/>
                  <a:gd name="T65" fmla="*/ 56 h 79"/>
                  <a:gd name="T66" fmla="*/ 69 w 162"/>
                  <a:gd name="T67" fmla="*/ 49 h 79"/>
                  <a:gd name="T68" fmla="*/ 67 w 162"/>
                  <a:gd name="T69" fmla="*/ 45 h 79"/>
                  <a:gd name="T70" fmla="*/ 30 w 162"/>
                  <a:gd name="T71" fmla="*/ 42 h 79"/>
                  <a:gd name="T72" fmla="*/ 21 w 162"/>
                  <a:gd name="T73" fmla="*/ 42 h 79"/>
                  <a:gd name="T74" fmla="*/ 17 w 162"/>
                  <a:gd name="T75" fmla="*/ 38 h 79"/>
                  <a:gd name="T76" fmla="*/ 17 w 162"/>
                  <a:gd name="T77" fmla="*/ 38 h 79"/>
                  <a:gd name="T78" fmla="*/ 4 w 162"/>
                  <a:gd name="T79" fmla="*/ 7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2" h="79">
                    <a:moveTo>
                      <a:pt x="81" y="74"/>
                    </a:moveTo>
                    <a:cubicBezTo>
                      <a:pt x="158" y="74"/>
                      <a:pt x="158" y="74"/>
                      <a:pt x="158" y="74"/>
                    </a:cubicBezTo>
                    <a:cubicBezTo>
                      <a:pt x="158" y="12"/>
                      <a:pt x="158" y="12"/>
                      <a:pt x="158" y="12"/>
                    </a:cubicBezTo>
                    <a:cubicBezTo>
                      <a:pt x="144" y="38"/>
                      <a:pt x="144" y="38"/>
                      <a:pt x="144" y="38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3" y="41"/>
                      <a:pt x="142" y="42"/>
                      <a:pt x="141" y="42"/>
                    </a:cubicBezTo>
                    <a:cubicBezTo>
                      <a:pt x="141" y="42"/>
                      <a:pt x="141" y="42"/>
                      <a:pt x="141" y="42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3" y="42"/>
                      <a:pt x="133" y="42"/>
                      <a:pt x="133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3"/>
                      <a:pt x="96" y="44"/>
                      <a:pt x="96" y="45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2" y="51"/>
                      <a:pt x="91" y="53"/>
                      <a:pt x="89" y="54"/>
                    </a:cubicBezTo>
                    <a:cubicBezTo>
                      <a:pt x="87" y="55"/>
                      <a:pt x="84" y="56"/>
                      <a:pt x="82" y="56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2" y="51"/>
                      <a:pt x="82" y="51"/>
                      <a:pt x="82" y="51"/>
                    </a:cubicBezTo>
                    <a:cubicBezTo>
                      <a:pt x="83" y="51"/>
                      <a:pt x="85" y="51"/>
                      <a:pt x="86" y="50"/>
                    </a:cubicBezTo>
                    <a:cubicBezTo>
                      <a:pt x="88" y="49"/>
                      <a:pt x="89" y="48"/>
                      <a:pt x="90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46"/>
                      <a:pt x="91" y="45"/>
                      <a:pt x="91" y="44"/>
                    </a:cubicBezTo>
                    <a:cubicBezTo>
                      <a:pt x="91" y="43"/>
                      <a:pt x="91" y="42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0"/>
                      <a:pt x="91" y="40"/>
                      <a:pt x="91" y="39"/>
                    </a:cubicBezTo>
                    <a:cubicBezTo>
                      <a:pt x="91" y="38"/>
                      <a:pt x="92" y="37"/>
                      <a:pt x="93" y="37"/>
                    </a:cubicBezTo>
                    <a:cubicBezTo>
                      <a:pt x="133" y="37"/>
                      <a:pt x="133" y="37"/>
                      <a:pt x="133" y="37"/>
                    </a:cubicBezTo>
                    <a:cubicBezTo>
                      <a:pt x="138" y="37"/>
                      <a:pt x="138" y="37"/>
                      <a:pt x="138" y="37"/>
                    </a:cubicBezTo>
                    <a:cubicBezTo>
                      <a:pt x="139" y="37"/>
                      <a:pt x="139" y="37"/>
                      <a:pt x="139" y="37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58" y="1"/>
                      <a:pt x="158" y="1"/>
                      <a:pt x="158" y="1"/>
                    </a:cubicBezTo>
                    <a:cubicBezTo>
                      <a:pt x="158" y="1"/>
                      <a:pt x="159" y="0"/>
                      <a:pt x="160" y="0"/>
                    </a:cubicBezTo>
                    <a:cubicBezTo>
                      <a:pt x="161" y="0"/>
                      <a:pt x="162" y="1"/>
                      <a:pt x="162" y="2"/>
                    </a:cubicBezTo>
                    <a:cubicBezTo>
                      <a:pt x="162" y="77"/>
                      <a:pt x="162" y="77"/>
                      <a:pt x="162" y="77"/>
                    </a:cubicBezTo>
                    <a:cubicBezTo>
                      <a:pt x="162" y="78"/>
                      <a:pt x="161" y="79"/>
                      <a:pt x="160" y="79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81" y="74"/>
                    </a:lnTo>
                    <a:close/>
                    <a:moveTo>
                      <a:pt x="4" y="74"/>
                    </a:moveTo>
                    <a:cubicBezTo>
                      <a:pt x="81" y="74"/>
                      <a:pt x="81" y="74"/>
                      <a:pt x="81" y="74"/>
                    </a:cubicBezTo>
                    <a:cubicBezTo>
                      <a:pt x="81" y="79"/>
                      <a:pt x="81" y="79"/>
                      <a:pt x="81" y="79"/>
                    </a:cubicBezTo>
                    <a:cubicBezTo>
                      <a:pt x="2" y="79"/>
                      <a:pt x="2" y="79"/>
                      <a:pt x="2" y="79"/>
                    </a:cubicBezTo>
                    <a:cubicBezTo>
                      <a:pt x="1" y="79"/>
                      <a:pt x="0" y="78"/>
                      <a:pt x="0" y="7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2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7"/>
                      <a:pt x="70" y="37"/>
                      <a:pt x="71" y="37"/>
                    </a:cubicBezTo>
                    <a:cubicBezTo>
                      <a:pt x="72" y="38"/>
                      <a:pt x="72" y="39"/>
                      <a:pt x="72" y="40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42"/>
                      <a:pt x="72" y="43"/>
                      <a:pt x="72" y="44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2" y="45"/>
                      <a:pt x="73" y="46"/>
                      <a:pt x="73" y="46"/>
                    </a:cubicBezTo>
                    <a:cubicBezTo>
                      <a:pt x="73" y="46"/>
                      <a:pt x="73" y="46"/>
                      <a:pt x="73" y="47"/>
                    </a:cubicBezTo>
                    <a:cubicBezTo>
                      <a:pt x="74" y="48"/>
                      <a:pt x="75" y="49"/>
                      <a:pt x="77" y="50"/>
                    </a:cubicBezTo>
                    <a:cubicBezTo>
                      <a:pt x="78" y="51"/>
                      <a:pt x="79" y="51"/>
                      <a:pt x="81" y="51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79" y="56"/>
                      <a:pt x="76" y="55"/>
                      <a:pt x="74" y="54"/>
                    </a:cubicBezTo>
                    <a:cubicBezTo>
                      <a:pt x="72" y="53"/>
                      <a:pt x="71" y="51"/>
                      <a:pt x="69" y="49"/>
                    </a:cubicBezTo>
                    <a:cubicBezTo>
                      <a:pt x="68" y="48"/>
                      <a:pt x="68" y="47"/>
                      <a:pt x="67" y="45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0" y="42"/>
                      <a:pt x="19" y="41"/>
                      <a:pt x="19" y="40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4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4" name="Freeform 192"/>
              <p:cNvSpPr>
                <a:spLocks noEditPoints="1"/>
              </p:cNvSpPr>
              <p:nvPr/>
            </p:nvSpPr>
            <p:spPr bwMode="auto">
              <a:xfrm>
                <a:off x="9975851" y="1457325"/>
                <a:ext cx="258763" cy="127000"/>
              </a:xfrm>
              <a:custGeom>
                <a:avLst/>
                <a:gdLst>
                  <a:gd name="T0" fmla="*/ 110 w 115"/>
                  <a:gd name="T1" fmla="*/ 52 h 56"/>
                  <a:gd name="T2" fmla="*/ 110 w 115"/>
                  <a:gd name="T3" fmla="*/ 25 h 56"/>
                  <a:gd name="T4" fmla="*/ 105 w 115"/>
                  <a:gd name="T5" fmla="*/ 11 h 56"/>
                  <a:gd name="T6" fmla="*/ 91 w 115"/>
                  <a:gd name="T7" fmla="*/ 5 h 56"/>
                  <a:gd name="T8" fmla="*/ 58 w 115"/>
                  <a:gd name="T9" fmla="*/ 5 h 56"/>
                  <a:gd name="T10" fmla="*/ 58 w 115"/>
                  <a:gd name="T11" fmla="*/ 0 h 56"/>
                  <a:gd name="T12" fmla="*/ 91 w 115"/>
                  <a:gd name="T13" fmla="*/ 0 h 56"/>
                  <a:gd name="T14" fmla="*/ 108 w 115"/>
                  <a:gd name="T15" fmla="*/ 7 h 56"/>
                  <a:gd name="T16" fmla="*/ 115 w 115"/>
                  <a:gd name="T17" fmla="*/ 25 h 56"/>
                  <a:gd name="T18" fmla="*/ 115 w 115"/>
                  <a:gd name="T19" fmla="*/ 54 h 56"/>
                  <a:gd name="T20" fmla="*/ 113 w 115"/>
                  <a:gd name="T21" fmla="*/ 56 h 56"/>
                  <a:gd name="T22" fmla="*/ 94 w 115"/>
                  <a:gd name="T23" fmla="*/ 56 h 56"/>
                  <a:gd name="T24" fmla="*/ 92 w 115"/>
                  <a:gd name="T25" fmla="*/ 54 h 56"/>
                  <a:gd name="T26" fmla="*/ 92 w 115"/>
                  <a:gd name="T27" fmla="*/ 25 h 56"/>
                  <a:gd name="T28" fmla="*/ 91 w 115"/>
                  <a:gd name="T29" fmla="*/ 24 h 56"/>
                  <a:gd name="T30" fmla="*/ 58 w 115"/>
                  <a:gd name="T31" fmla="*/ 24 h 56"/>
                  <a:gd name="T32" fmla="*/ 58 w 115"/>
                  <a:gd name="T33" fmla="*/ 19 h 56"/>
                  <a:gd name="T34" fmla="*/ 91 w 115"/>
                  <a:gd name="T35" fmla="*/ 19 h 56"/>
                  <a:gd name="T36" fmla="*/ 95 w 115"/>
                  <a:gd name="T37" fmla="*/ 21 h 56"/>
                  <a:gd name="T38" fmla="*/ 96 w 115"/>
                  <a:gd name="T39" fmla="*/ 25 h 56"/>
                  <a:gd name="T40" fmla="*/ 96 w 115"/>
                  <a:gd name="T41" fmla="*/ 52 h 56"/>
                  <a:gd name="T42" fmla="*/ 110 w 115"/>
                  <a:gd name="T43" fmla="*/ 52 h 56"/>
                  <a:gd name="T44" fmla="*/ 58 w 115"/>
                  <a:gd name="T45" fmla="*/ 5 h 56"/>
                  <a:gd name="T46" fmla="*/ 24 w 115"/>
                  <a:gd name="T47" fmla="*/ 5 h 56"/>
                  <a:gd name="T48" fmla="*/ 10 w 115"/>
                  <a:gd name="T49" fmla="*/ 11 h 56"/>
                  <a:gd name="T50" fmla="*/ 5 w 115"/>
                  <a:gd name="T51" fmla="*/ 25 h 56"/>
                  <a:gd name="T52" fmla="*/ 5 w 115"/>
                  <a:gd name="T53" fmla="*/ 52 h 56"/>
                  <a:gd name="T54" fmla="*/ 19 w 115"/>
                  <a:gd name="T55" fmla="*/ 52 h 56"/>
                  <a:gd name="T56" fmla="*/ 19 w 115"/>
                  <a:gd name="T57" fmla="*/ 25 h 56"/>
                  <a:gd name="T58" fmla="*/ 20 w 115"/>
                  <a:gd name="T59" fmla="*/ 21 h 56"/>
                  <a:gd name="T60" fmla="*/ 20 w 115"/>
                  <a:gd name="T61" fmla="*/ 20 h 56"/>
                  <a:gd name="T62" fmla="*/ 24 w 115"/>
                  <a:gd name="T63" fmla="*/ 19 h 56"/>
                  <a:gd name="T64" fmla="*/ 58 w 115"/>
                  <a:gd name="T65" fmla="*/ 19 h 56"/>
                  <a:gd name="T66" fmla="*/ 58 w 115"/>
                  <a:gd name="T67" fmla="*/ 24 h 56"/>
                  <a:gd name="T68" fmla="*/ 24 w 115"/>
                  <a:gd name="T69" fmla="*/ 24 h 56"/>
                  <a:gd name="T70" fmla="*/ 23 w 115"/>
                  <a:gd name="T71" fmla="*/ 25 h 56"/>
                  <a:gd name="T72" fmla="*/ 23 w 115"/>
                  <a:gd name="T73" fmla="*/ 54 h 56"/>
                  <a:gd name="T74" fmla="*/ 21 w 115"/>
                  <a:gd name="T75" fmla="*/ 56 h 56"/>
                  <a:gd name="T76" fmla="*/ 2 w 115"/>
                  <a:gd name="T77" fmla="*/ 56 h 56"/>
                  <a:gd name="T78" fmla="*/ 0 w 115"/>
                  <a:gd name="T79" fmla="*/ 54 h 56"/>
                  <a:gd name="T80" fmla="*/ 0 w 115"/>
                  <a:gd name="T81" fmla="*/ 25 h 56"/>
                  <a:gd name="T82" fmla="*/ 7 w 115"/>
                  <a:gd name="T83" fmla="*/ 7 h 56"/>
                  <a:gd name="T84" fmla="*/ 24 w 115"/>
                  <a:gd name="T85" fmla="*/ 0 h 56"/>
                  <a:gd name="T86" fmla="*/ 58 w 115"/>
                  <a:gd name="T87" fmla="*/ 0 h 56"/>
                  <a:gd name="T88" fmla="*/ 58 w 115"/>
                  <a:gd name="T89" fmla="*/ 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" h="56">
                    <a:moveTo>
                      <a:pt x="110" y="52"/>
                    </a:moveTo>
                    <a:cubicBezTo>
                      <a:pt x="110" y="25"/>
                      <a:pt x="110" y="25"/>
                      <a:pt x="110" y="25"/>
                    </a:cubicBezTo>
                    <a:cubicBezTo>
                      <a:pt x="110" y="19"/>
                      <a:pt x="108" y="14"/>
                      <a:pt x="105" y="11"/>
                    </a:cubicBezTo>
                    <a:cubicBezTo>
                      <a:pt x="101" y="7"/>
                      <a:pt x="97" y="5"/>
                      <a:pt x="91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8" y="0"/>
                      <a:pt x="104" y="3"/>
                      <a:pt x="108" y="7"/>
                    </a:cubicBezTo>
                    <a:cubicBezTo>
                      <a:pt x="112" y="12"/>
                      <a:pt x="115" y="18"/>
                      <a:pt x="115" y="25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5" y="55"/>
                      <a:pt x="114" y="56"/>
                      <a:pt x="113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3" y="56"/>
                      <a:pt x="92" y="55"/>
                      <a:pt x="92" y="54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4"/>
                      <a:pt x="92" y="24"/>
                      <a:pt x="91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3" y="19"/>
                      <a:pt x="94" y="20"/>
                      <a:pt x="95" y="21"/>
                    </a:cubicBezTo>
                    <a:cubicBezTo>
                      <a:pt x="96" y="22"/>
                      <a:pt x="96" y="23"/>
                      <a:pt x="96" y="25"/>
                    </a:cubicBezTo>
                    <a:cubicBezTo>
                      <a:pt x="96" y="52"/>
                      <a:pt x="96" y="52"/>
                      <a:pt x="96" y="52"/>
                    </a:cubicBezTo>
                    <a:lnTo>
                      <a:pt x="110" y="52"/>
                    </a:lnTo>
                    <a:close/>
                    <a:moveTo>
                      <a:pt x="58" y="5"/>
                    </a:moveTo>
                    <a:cubicBezTo>
                      <a:pt x="24" y="5"/>
                      <a:pt x="24" y="5"/>
                      <a:pt x="24" y="5"/>
                    </a:cubicBezTo>
                    <a:cubicBezTo>
                      <a:pt x="18" y="5"/>
                      <a:pt x="14" y="7"/>
                      <a:pt x="10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2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21" y="19"/>
                      <a:pt x="22" y="19"/>
                      <a:pt x="24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3" y="24"/>
                      <a:pt x="23" y="25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5"/>
                      <a:pt x="22" y="56"/>
                      <a:pt x="2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1" y="56"/>
                      <a:pt x="0" y="55"/>
                      <a:pt x="0" y="5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11" y="3"/>
                      <a:pt x="17" y="0"/>
                      <a:pt x="24" y="0"/>
                    </a:cubicBezTo>
                    <a:cubicBezTo>
                      <a:pt x="58" y="0"/>
                      <a:pt x="58" y="0"/>
                      <a:pt x="58" y="0"/>
                    </a:cubicBezTo>
                    <a:lnTo>
                      <a:pt x="5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5" name="Freeform 194"/>
              <p:cNvSpPr>
                <a:spLocks noEditPoints="1"/>
              </p:cNvSpPr>
              <p:nvPr/>
            </p:nvSpPr>
            <p:spPr bwMode="auto">
              <a:xfrm>
                <a:off x="7505701" y="4264025"/>
                <a:ext cx="122238" cy="119063"/>
              </a:xfrm>
              <a:custGeom>
                <a:avLst/>
                <a:gdLst>
                  <a:gd name="T0" fmla="*/ 27 w 54"/>
                  <a:gd name="T1" fmla="*/ 14 h 53"/>
                  <a:gd name="T2" fmla="*/ 40 w 54"/>
                  <a:gd name="T3" fmla="*/ 1 h 53"/>
                  <a:gd name="T4" fmla="*/ 44 w 54"/>
                  <a:gd name="T5" fmla="*/ 1 h 53"/>
                  <a:gd name="T6" fmla="*/ 53 w 54"/>
                  <a:gd name="T7" fmla="*/ 10 h 53"/>
                  <a:gd name="T8" fmla="*/ 53 w 54"/>
                  <a:gd name="T9" fmla="*/ 13 h 53"/>
                  <a:gd name="T10" fmla="*/ 27 w 54"/>
                  <a:gd name="T11" fmla="*/ 39 h 53"/>
                  <a:gd name="T12" fmla="*/ 27 w 54"/>
                  <a:gd name="T13" fmla="*/ 32 h 53"/>
                  <a:gd name="T14" fmla="*/ 48 w 54"/>
                  <a:gd name="T15" fmla="*/ 11 h 53"/>
                  <a:gd name="T16" fmla="*/ 42 w 54"/>
                  <a:gd name="T17" fmla="*/ 6 h 53"/>
                  <a:gd name="T18" fmla="*/ 27 w 54"/>
                  <a:gd name="T19" fmla="*/ 21 h 53"/>
                  <a:gd name="T20" fmla="*/ 27 w 54"/>
                  <a:gd name="T21" fmla="*/ 14 h 53"/>
                  <a:gd name="T22" fmla="*/ 10 w 54"/>
                  <a:gd name="T23" fmla="*/ 52 h 53"/>
                  <a:gd name="T24" fmla="*/ 1 w 54"/>
                  <a:gd name="T25" fmla="*/ 43 h 53"/>
                  <a:gd name="T26" fmla="*/ 1 w 54"/>
                  <a:gd name="T27" fmla="*/ 40 h 53"/>
                  <a:gd name="T28" fmla="*/ 27 w 54"/>
                  <a:gd name="T29" fmla="*/ 14 h 53"/>
                  <a:gd name="T30" fmla="*/ 27 w 54"/>
                  <a:gd name="T31" fmla="*/ 21 h 53"/>
                  <a:gd name="T32" fmla="*/ 6 w 54"/>
                  <a:gd name="T33" fmla="*/ 42 h 53"/>
                  <a:gd name="T34" fmla="*/ 12 w 54"/>
                  <a:gd name="T35" fmla="*/ 47 h 53"/>
                  <a:gd name="T36" fmla="*/ 27 w 54"/>
                  <a:gd name="T37" fmla="*/ 32 h 53"/>
                  <a:gd name="T38" fmla="*/ 27 w 54"/>
                  <a:gd name="T39" fmla="*/ 39 h 53"/>
                  <a:gd name="T40" fmla="*/ 13 w 54"/>
                  <a:gd name="T41" fmla="*/ 52 h 53"/>
                  <a:gd name="T42" fmla="*/ 10 w 54"/>
                  <a:gd name="T43" fmla="*/ 5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53">
                    <a:moveTo>
                      <a:pt x="27" y="14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1"/>
                      <a:pt x="54" y="12"/>
                      <a:pt x="53" y="13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27" y="21"/>
                      <a:pt x="27" y="21"/>
                      <a:pt x="27" y="21"/>
                    </a:cubicBezTo>
                    <a:lnTo>
                      <a:pt x="27" y="14"/>
                    </a:lnTo>
                    <a:close/>
                    <a:moveTo>
                      <a:pt x="10" y="52"/>
                    </a:moveTo>
                    <a:cubicBezTo>
                      <a:pt x="1" y="43"/>
                      <a:pt x="1" y="43"/>
                      <a:pt x="1" y="43"/>
                    </a:cubicBezTo>
                    <a:cubicBezTo>
                      <a:pt x="0" y="42"/>
                      <a:pt x="0" y="41"/>
                      <a:pt x="1" y="4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2" y="53"/>
                      <a:pt x="11" y="53"/>
                      <a:pt x="1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6" name="Freeform 195"/>
              <p:cNvSpPr>
                <a:spLocks noEditPoints="1"/>
              </p:cNvSpPr>
              <p:nvPr/>
            </p:nvSpPr>
            <p:spPr bwMode="auto">
              <a:xfrm>
                <a:off x="7318376" y="1050925"/>
                <a:ext cx="311150" cy="292100"/>
              </a:xfrm>
              <a:custGeom>
                <a:avLst/>
                <a:gdLst>
                  <a:gd name="T0" fmla="*/ 114 w 138"/>
                  <a:gd name="T1" fmla="*/ 10 h 129"/>
                  <a:gd name="T2" fmla="*/ 69 w 138"/>
                  <a:gd name="T3" fmla="*/ 5 h 129"/>
                  <a:gd name="T4" fmla="*/ 102 w 138"/>
                  <a:gd name="T5" fmla="*/ 0 h 129"/>
                  <a:gd name="T6" fmla="*/ 118 w 138"/>
                  <a:gd name="T7" fmla="*/ 7 h 129"/>
                  <a:gd name="T8" fmla="*/ 124 w 138"/>
                  <a:gd name="T9" fmla="*/ 53 h 129"/>
                  <a:gd name="T10" fmla="*/ 138 w 138"/>
                  <a:gd name="T11" fmla="*/ 56 h 129"/>
                  <a:gd name="T12" fmla="*/ 135 w 138"/>
                  <a:gd name="T13" fmla="*/ 129 h 129"/>
                  <a:gd name="T14" fmla="*/ 69 w 138"/>
                  <a:gd name="T15" fmla="*/ 124 h 129"/>
                  <a:gd name="T16" fmla="*/ 133 w 138"/>
                  <a:gd name="T17" fmla="*/ 58 h 129"/>
                  <a:gd name="T18" fmla="*/ 119 w 138"/>
                  <a:gd name="T19" fmla="*/ 56 h 129"/>
                  <a:gd name="T20" fmla="*/ 69 w 138"/>
                  <a:gd name="T21" fmla="*/ 115 h 129"/>
                  <a:gd name="T22" fmla="*/ 76 w 138"/>
                  <a:gd name="T23" fmla="*/ 112 h 129"/>
                  <a:gd name="T24" fmla="*/ 76 w 138"/>
                  <a:gd name="T25" fmla="*/ 96 h 129"/>
                  <a:gd name="T26" fmla="*/ 82 w 138"/>
                  <a:gd name="T27" fmla="*/ 90 h 129"/>
                  <a:gd name="T28" fmla="*/ 79 w 138"/>
                  <a:gd name="T29" fmla="*/ 73 h 129"/>
                  <a:gd name="T30" fmla="*/ 69 w 138"/>
                  <a:gd name="T31" fmla="*/ 69 h 129"/>
                  <a:gd name="T32" fmla="*/ 69 w 138"/>
                  <a:gd name="T33" fmla="*/ 73 h 129"/>
                  <a:gd name="T34" fmla="*/ 78 w 138"/>
                  <a:gd name="T35" fmla="*/ 83 h 129"/>
                  <a:gd name="T36" fmla="*/ 74 w 138"/>
                  <a:gd name="T37" fmla="*/ 91 h 129"/>
                  <a:gd name="T38" fmla="*/ 73 w 138"/>
                  <a:gd name="T39" fmla="*/ 92 h 129"/>
                  <a:gd name="T40" fmla="*/ 71 w 138"/>
                  <a:gd name="T41" fmla="*/ 94 h 129"/>
                  <a:gd name="T42" fmla="*/ 71 w 138"/>
                  <a:gd name="T43" fmla="*/ 110 h 129"/>
                  <a:gd name="T44" fmla="*/ 69 w 138"/>
                  <a:gd name="T45" fmla="*/ 115 h 129"/>
                  <a:gd name="T46" fmla="*/ 106 w 138"/>
                  <a:gd name="T47" fmla="*/ 58 h 129"/>
                  <a:gd name="T48" fmla="*/ 108 w 138"/>
                  <a:gd name="T49" fmla="*/ 23 h 129"/>
                  <a:gd name="T50" fmla="*/ 106 w 138"/>
                  <a:gd name="T51" fmla="*/ 18 h 129"/>
                  <a:gd name="T52" fmla="*/ 69 w 138"/>
                  <a:gd name="T53" fmla="*/ 16 h 129"/>
                  <a:gd name="T54" fmla="*/ 102 w 138"/>
                  <a:gd name="T55" fmla="*/ 21 h 129"/>
                  <a:gd name="T56" fmla="*/ 103 w 138"/>
                  <a:gd name="T57" fmla="*/ 21 h 129"/>
                  <a:gd name="T58" fmla="*/ 104 w 138"/>
                  <a:gd name="T59" fmla="*/ 53 h 129"/>
                  <a:gd name="T60" fmla="*/ 69 w 138"/>
                  <a:gd name="T61" fmla="*/ 58 h 129"/>
                  <a:gd name="T62" fmla="*/ 35 w 138"/>
                  <a:gd name="T63" fmla="*/ 5 h 129"/>
                  <a:gd name="T64" fmla="*/ 18 w 138"/>
                  <a:gd name="T65" fmla="*/ 23 h 129"/>
                  <a:gd name="T66" fmla="*/ 16 w 138"/>
                  <a:gd name="T67" fmla="*/ 58 h 129"/>
                  <a:gd name="T68" fmla="*/ 4 w 138"/>
                  <a:gd name="T69" fmla="*/ 124 h 129"/>
                  <a:gd name="T70" fmla="*/ 69 w 138"/>
                  <a:gd name="T71" fmla="*/ 129 h 129"/>
                  <a:gd name="T72" fmla="*/ 0 w 138"/>
                  <a:gd name="T73" fmla="*/ 126 h 129"/>
                  <a:gd name="T74" fmla="*/ 2 w 138"/>
                  <a:gd name="T75" fmla="*/ 53 h 129"/>
                  <a:gd name="T76" fmla="*/ 13 w 138"/>
                  <a:gd name="T77" fmla="*/ 23 h 129"/>
                  <a:gd name="T78" fmla="*/ 35 w 138"/>
                  <a:gd name="T79" fmla="*/ 0 h 129"/>
                  <a:gd name="T80" fmla="*/ 69 w 138"/>
                  <a:gd name="T81" fmla="*/ 5 h 129"/>
                  <a:gd name="T82" fmla="*/ 35 w 138"/>
                  <a:gd name="T83" fmla="*/ 16 h 129"/>
                  <a:gd name="T84" fmla="*/ 31 w 138"/>
                  <a:gd name="T85" fmla="*/ 18 h 129"/>
                  <a:gd name="T86" fmla="*/ 29 w 138"/>
                  <a:gd name="T87" fmla="*/ 56 h 129"/>
                  <a:gd name="T88" fmla="*/ 69 w 138"/>
                  <a:gd name="T89" fmla="*/ 58 h 129"/>
                  <a:gd name="T90" fmla="*/ 34 w 138"/>
                  <a:gd name="T91" fmla="*/ 53 h 129"/>
                  <a:gd name="T92" fmla="*/ 34 w 138"/>
                  <a:gd name="T93" fmla="*/ 21 h 129"/>
                  <a:gd name="T94" fmla="*/ 34 w 138"/>
                  <a:gd name="T95" fmla="*/ 21 h 129"/>
                  <a:gd name="T96" fmla="*/ 69 w 138"/>
                  <a:gd name="T97" fmla="*/ 21 h 129"/>
                  <a:gd name="T98" fmla="*/ 69 w 138"/>
                  <a:gd name="T99" fmla="*/ 69 h 129"/>
                  <a:gd name="T100" fmla="*/ 54 w 138"/>
                  <a:gd name="T101" fmla="*/ 83 h 129"/>
                  <a:gd name="T102" fmla="*/ 60 w 138"/>
                  <a:gd name="T103" fmla="*/ 95 h 129"/>
                  <a:gd name="T104" fmla="*/ 61 w 138"/>
                  <a:gd name="T105" fmla="*/ 109 h 129"/>
                  <a:gd name="T106" fmla="*/ 63 w 138"/>
                  <a:gd name="T107" fmla="*/ 115 h 129"/>
                  <a:gd name="T108" fmla="*/ 69 w 138"/>
                  <a:gd name="T109" fmla="*/ 110 h 129"/>
                  <a:gd name="T110" fmla="*/ 66 w 138"/>
                  <a:gd name="T111" fmla="*/ 109 h 129"/>
                  <a:gd name="T112" fmla="*/ 64 w 138"/>
                  <a:gd name="T113" fmla="*/ 92 h 129"/>
                  <a:gd name="T114" fmla="*/ 63 w 138"/>
                  <a:gd name="T115" fmla="*/ 91 h 129"/>
                  <a:gd name="T116" fmla="*/ 59 w 138"/>
                  <a:gd name="T117" fmla="*/ 83 h 129"/>
                  <a:gd name="T118" fmla="*/ 69 w 138"/>
                  <a:gd name="T119" fmla="*/ 7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" h="129">
                    <a:moveTo>
                      <a:pt x="119" y="23"/>
                    </a:moveTo>
                    <a:cubicBezTo>
                      <a:pt x="119" y="18"/>
                      <a:pt x="117" y="13"/>
                      <a:pt x="114" y="10"/>
                    </a:cubicBezTo>
                    <a:cubicBezTo>
                      <a:pt x="111" y="7"/>
                      <a:pt x="107" y="5"/>
                      <a:pt x="102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8" y="0"/>
                      <a:pt x="114" y="3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11"/>
                      <a:pt x="124" y="16"/>
                      <a:pt x="124" y="23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35" y="53"/>
                      <a:pt x="135" y="53"/>
                      <a:pt x="135" y="53"/>
                    </a:cubicBezTo>
                    <a:cubicBezTo>
                      <a:pt x="137" y="53"/>
                      <a:pt x="138" y="54"/>
                      <a:pt x="138" y="56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8" y="128"/>
                      <a:pt x="137" y="129"/>
                      <a:pt x="135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133" y="124"/>
                      <a:pt x="133" y="124"/>
                      <a:pt x="133" y="124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22" y="58"/>
                      <a:pt x="122" y="58"/>
                      <a:pt x="122" y="58"/>
                    </a:cubicBezTo>
                    <a:cubicBezTo>
                      <a:pt x="120" y="58"/>
                      <a:pt x="119" y="57"/>
                      <a:pt x="119" y="56"/>
                    </a:cubicBezTo>
                    <a:cubicBezTo>
                      <a:pt x="119" y="23"/>
                      <a:pt x="119" y="23"/>
                      <a:pt x="119" y="23"/>
                    </a:cubicBezTo>
                    <a:close/>
                    <a:moveTo>
                      <a:pt x="69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5" y="115"/>
                      <a:pt x="76" y="114"/>
                      <a:pt x="76" y="112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6" y="96"/>
                      <a:pt x="76" y="96"/>
                      <a:pt x="76" y="96"/>
                    </a:cubicBezTo>
                    <a:cubicBezTo>
                      <a:pt x="77" y="95"/>
                      <a:pt x="77" y="95"/>
                      <a:pt x="77" y="95"/>
                    </a:cubicBezTo>
                    <a:cubicBezTo>
                      <a:pt x="79" y="94"/>
                      <a:pt x="80" y="92"/>
                      <a:pt x="82" y="90"/>
                    </a:cubicBezTo>
                    <a:cubicBezTo>
                      <a:pt x="83" y="88"/>
                      <a:pt x="83" y="86"/>
                      <a:pt x="83" y="83"/>
                    </a:cubicBezTo>
                    <a:cubicBezTo>
                      <a:pt x="83" y="79"/>
                      <a:pt x="82" y="76"/>
                      <a:pt x="79" y="73"/>
                    </a:cubicBezTo>
                    <a:cubicBezTo>
                      <a:pt x="76" y="70"/>
                      <a:pt x="73" y="69"/>
                      <a:pt x="69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73"/>
                      <a:pt x="69" y="73"/>
                      <a:pt x="69" y="73"/>
                    </a:cubicBezTo>
                    <a:cubicBezTo>
                      <a:pt x="69" y="73"/>
                      <a:pt x="69" y="73"/>
                      <a:pt x="69" y="73"/>
                    </a:cubicBezTo>
                    <a:cubicBezTo>
                      <a:pt x="71" y="73"/>
                      <a:pt x="74" y="75"/>
                      <a:pt x="76" y="76"/>
                    </a:cubicBezTo>
                    <a:cubicBezTo>
                      <a:pt x="77" y="78"/>
                      <a:pt x="78" y="81"/>
                      <a:pt x="78" y="83"/>
                    </a:cubicBezTo>
                    <a:cubicBezTo>
                      <a:pt x="78" y="85"/>
                      <a:pt x="78" y="86"/>
                      <a:pt x="77" y="88"/>
                    </a:cubicBezTo>
                    <a:cubicBezTo>
                      <a:pt x="77" y="89"/>
                      <a:pt x="76" y="90"/>
                      <a:pt x="74" y="91"/>
                    </a:cubicBezTo>
                    <a:cubicBezTo>
                      <a:pt x="74" y="91"/>
                      <a:pt x="74" y="91"/>
                      <a:pt x="74" y="92"/>
                    </a:cubicBezTo>
                    <a:cubicBezTo>
                      <a:pt x="73" y="92"/>
                      <a:pt x="73" y="92"/>
                      <a:pt x="73" y="92"/>
                    </a:cubicBezTo>
                    <a:cubicBezTo>
                      <a:pt x="72" y="92"/>
                      <a:pt x="71" y="93"/>
                      <a:pt x="71" y="9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109"/>
                      <a:pt x="71" y="109"/>
                      <a:pt x="71" y="109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69" y="115"/>
                      <a:pt x="69" y="115"/>
                      <a:pt x="69" y="115"/>
                    </a:cubicBezTo>
                    <a:close/>
                    <a:moveTo>
                      <a:pt x="69" y="58"/>
                    </a:moveTo>
                    <a:cubicBezTo>
                      <a:pt x="106" y="58"/>
                      <a:pt x="106" y="58"/>
                      <a:pt x="106" y="58"/>
                    </a:cubicBezTo>
                    <a:cubicBezTo>
                      <a:pt x="107" y="58"/>
                      <a:pt x="108" y="57"/>
                      <a:pt x="108" y="56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1"/>
                      <a:pt x="108" y="19"/>
                      <a:pt x="107" y="18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5" y="17"/>
                      <a:pt x="104" y="16"/>
                      <a:pt x="102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2" y="21"/>
                      <a:pt x="103" y="21"/>
                      <a:pt x="103" y="21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22"/>
                      <a:pt x="104" y="22"/>
                      <a:pt x="104" y="23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69" y="53"/>
                      <a:pt x="69" y="53"/>
                      <a:pt x="69" y="53"/>
                    </a:cubicBezTo>
                    <a:lnTo>
                      <a:pt x="69" y="58"/>
                    </a:lnTo>
                    <a:close/>
                    <a:moveTo>
                      <a:pt x="69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1" y="5"/>
                      <a:pt x="26" y="7"/>
                      <a:pt x="23" y="10"/>
                    </a:cubicBezTo>
                    <a:cubicBezTo>
                      <a:pt x="20" y="13"/>
                      <a:pt x="18" y="18"/>
                      <a:pt x="18" y="23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7"/>
                      <a:pt x="17" y="58"/>
                      <a:pt x="16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4" y="124"/>
                      <a:pt x="4" y="124"/>
                      <a:pt x="4" y="124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1" y="129"/>
                      <a:pt x="0" y="128"/>
                      <a:pt x="0" y="12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4"/>
                      <a:pt x="1" y="53"/>
                      <a:pt x="2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16"/>
                      <a:pt x="16" y="11"/>
                      <a:pt x="20" y="7"/>
                    </a:cubicBezTo>
                    <a:cubicBezTo>
                      <a:pt x="24" y="3"/>
                      <a:pt x="29" y="0"/>
                      <a:pt x="35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9" y="16"/>
                    </a:moveTo>
                    <a:cubicBezTo>
                      <a:pt x="35" y="16"/>
                      <a:pt x="35" y="16"/>
                      <a:pt x="35" y="16"/>
                    </a:cubicBezTo>
                    <a:cubicBezTo>
                      <a:pt x="34" y="16"/>
                      <a:pt x="32" y="17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9"/>
                      <a:pt x="29" y="21"/>
                      <a:pt x="29" y="23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7"/>
                      <a:pt x="30" y="58"/>
                      <a:pt x="31" y="58"/>
                    </a:cubicBezTo>
                    <a:cubicBezTo>
                      <a:pt x="69" y="58"/>
                      <a:pt x="69" y="58"/>
                      <a:pt x="69" y="58"/>
                    </a:cubicBezTo>
                    <a:cubicBezTo>
                      <a:pt x="69" y="53"/>
                      <a:pt x="69" y="53"/>
                      <a:pt x="69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2"/>
                      <a:pt x="34" y="22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16"/>
                      <a:pt x="69" y="16"/>
                      <a:pt x="69" y="16"/>
                    </a:cubicBezTo>
                    <a:close/>
                    <a:moveTo>
                      <a:pt x="69" y="69"/>
                    </a:moveTo>
                    <a:cubicBezTo>
                      <a:pt x="65" y="69"/>
                      <a:pt x="61" y="70"/>
                      <a:pt x="58" y="73"/>
                    </a:cubicBezTo>
                    <a:cubicBezTo>
                      <a:pt x="56" y="76"/>
                      <a:pt x="54" y="79"/>
                      <a:pt x="54" y="83"/>
                    </a:cubicBezTo>
                    <a:cubicBezTo>
                      <a:pt x="54" y="86"/>
                      <a:pt x="55" y="88"/>
                      <a:pt x="56" y="90"/>
                    </a:cubicBezTo>
                    <a:cubicBezTo>
                      <a:pt x="57" y="92"/>
                      <a:pt x="58" y="94"/>
                      <a:pt x="60" y="95"/>
                    </a:cubicBezTo>
                    <a:cubicBezTo>
                      <a:pt x="60" y="95"/>
                      <a:pt x="61" y="95"/>
                      <a:pt x="61" y="96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1" y="114"/>
                      <a:pt x="62" y="115"/>
                      <a:pt x="63" y="115"/>
                    </a:cubicBezTo>
                    <a:cubicBezTo>
                      <a:pt x="69" y="115"/>
                      <a:pt x="69" y="115"/>
                      <a:pt x="69" y="115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66" y="110"/>
                      <a:pt x="66" y="110"/>
                      <a:pt x="66" y="110"/>
                    </a:cubicBezTo>
                    <a:cubicBezTo>
                      <a:pt x="66" y="109"/>
                      <a:pt x="66" y="109"/>
                      <a:pt x="66" y="109"/>
                    </a:cubicBezTo>
                    <a:cubicBezTo>
                      <a:pt x="66" y="94"/>
                      <a:pt x="66" y="94"/>
                      <a:pt x="66" y="94"/>
                    </a:cubicBezTo>
                    <a:cubicBezTo>
                      <a:pt x="66" y="93"/>
                      <a:pt x="65" y="92"/>
                      <a:pt x="64" y="92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2" y="90"/>
                      <a:pt x="61" y="89"/>
                      <a:pt x="60" y="88"/>
                    </a:cubicBezTo>
                    <a:cubicBezTo>
                      <a:pt x="59" y="86"/>
                      <a:pt x="59" y="85"/>
                      <a:pt x="59" y="83"/>
                    </a:cubicBezTo>
                    <a:cubicBezTo>
                      <a:pt x="59" y="81"/>
                      <a:pt x="60" y="78"/>
                      <a:pt x="62" y="76"/>
                    </a:cubicBezTo>
                    <a:cubicBezTo>
                      <a:pt x="63" y="75"/>
                      <a:pt x="66" y="73"/>
                      <a:pt x="69" y="73"/>
                    </a:cubicBezTo>
                    <a:lnTo>
                      <a:pt x="69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7" name="Freeform 196"/>
              <p:cNvSpPr>
                <a:spLocks noEditPoints="1"/>
              </p:cNvSpPr>
              <p:nvPr/>
            </p:nvSpPr>
            <p:spPr bwMode="auto">
              <a:xfrm>
                <a:off x="8126413" y="1501775"/>
                <a:ext cx="58738" cy="55563"/>
              </a:xfrm>
              <a:custGeom>
                <a:avLst/>
                <a:gdLst>
                  <a:gd name="T0" fmla="*/ 13 w 26"/>
                  <a:gd name="T1" fmla="*/ 0 h 25"/>
                  <a:gd name="T2" fmla="*/ 22 w 26"/>
                  <a:gd name="T3" fmla="*/ 3 h 25"/>
                  <a:gd name="T4" fmla="*/ 22 w 26"/>
                  <a:gd name="T5" fmla="*/ 3 h 25"/>
                  <a:gd name="T6" fmla="*/ 22 w 26"/>
                  <a:gd name="T7" fmla="*/ 3 h 25"/>
                  <a:gd name="T8" fmla="*/ 26 w 26"/>
                  <a:gd name="T9" fmla="*/ 12 h 25"/>
                  <a:gd name="T10" fmla="*/ 22 w 26"/>
                  <a:gd name="T11" fmla="*/ 22 h 25"/>
                  <a:gd name="T12" fmla="*/ 22 w 26"/>
                  <a:gd name="T13" fmla="*/ 22 h 25"/>
                  <a:gd name="T14" fmla="*/ 13 w 26"/>
                  <a:gd name="T15" fmla="*/ 25 h 25"/>
                  <a:gd name="T16" fmla="*/ 13 w 26"/>
                  <a:gd name="T17" fmla="*/ 21 h 25"/>
                  <a:gd name="T18" fmla="*/ 18 w 26"/>
                  <a:gd name="T19" fmla="*/ 18 h 25"/>
                  <a:gd name="T20" fmla="*/ 18 w 26"/>
                  <a:gd name="T21" fmla="*/ 18 h 25"/>
                  <a:gd name="T22" fmla="*/ 18 w 26"/>
                  <a:gd name="T23" fmla="*/ 18 h 25"/>
                  <a:gd name="T24" fmla="*/ 21 w 26"/>
                  <a:gd name="T25" fmla="*/ 12 h 25"/>
                  <a:gd name="T26" fmla="*/ 18 w 26"/>
                  <a:gd name="T27" fmla="*/ 7 h 25"/>
                  <a:gd name="T28" fmla="*/ 18 w 26"/>
                  <a:gd name="T29" fmla="*/ 7 h 25"/>
                  <a:gd name="T30" fmla="*/ 13 w 26"/>
                  <a:gd name="T31" fmla="*/ 4 h 25"/>
                  <a:gd name="T32" fmla="*/ 13 w 26"/>
                  <a:gd name="T33" fmla="*/ 0 h 25"/>
                  <a:gd name="T34" fmla="*/ 13 w 26"/>
                  <a:gd name="T35" fmla="*/ 25 h 25"/>
                  <a:gd name="T36" fmla="*/ 3 w 26"/>
                  <a:gd name="T37" fmla="*/ 22 h 25"/>
                  <a:gd name="T38" fmla="*/ 0 w 26"/>
                  <a:gd name="T39" fmla="*/ 12 h 25"/>
                  <a:gd name="T40" fmla="*/ 3 w 26"/>
                  <a:gd name="T41" fmla="*/ 3 h 25"/>
                  <a:gd name="T42" fmla="*/ 3 w 26"/>
                  <a:gd name="T43" fmla="*/ 3 h 25"/>
                  <a:gd name="T44" fmla="*/ 13 w 26"/>
                  <a:gd name="T45" fmla="*/ 0 h 25"/>
                  <a:gd name="T46" fmla="*/ 13 w 26"/>
                  <a:gd name="T47" fmla="*/ 4 h 25"/>
                  <a:gd name="T48" fmla="*/ 7 w 26"/>
                  <a:gd name="T49" fmla="*/ 7 h 25"/>
                  <a:gd name="T50" fmla="*/ 7 w 26"/>
                  <a:gd name="T51" fmla="*/ 7 h 25"/>
                  <a:gd name="T52" fmla="*/ 7 w 26"/>
                  <a:gd name="T53" fmla="*/ 7 h 25"/>
                  <a:gd name="T54" fmla="*/ 4 w 26"/>
                  <a:gd name="T55" fmla="*/ 12 h 25"/>
                  <a:gd name="T56" fmla="*/ 7 w 26"/>
                  <a:gd name="T57" fmla="*/ 18 h 25"/>
                  <a:gd name="T58" fmla="*/ 13 w 26"/>
                  <a:gd name="T59" fmla="*/ 21 h 25"/>
                  <a:gd name="T60" fmla="*/ 13 w 26"/>
                  <a:gd name="T6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" h="25">
                    <a:moveTo>
                      <a:pt x="13" y="0"/>
                    </a:moveTo>
                    <a:cubicBezTo>
                      <a:pt x="16" y="0"/>
                      <a:pt x="19" y="1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4" y="6"/>
                      <a:pt x="26" y="9"/>
                      <a:pt x="26" y="12"/>
                    </a:cubicBezTo>
                    <a:cubicBezTo>
                      <a:pt x="26" y="16"/>
                      <a:pt x="24" y="19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4"/>
                      <a:pt x="16" y="25"/>
                      <a:pt x="13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7"/>
                      <a:pt x="21" y="15"/>
                      <a:pt x="21" y="12"/>
                    </a:cubicBezTo>
                    <a:cubicBezTo>
                      <a:pt x="21" y="10"/>
                      <a:pt x="20" y="8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5"/>
                      <a:pt x="15" y="4"/>
                      <a:pt x="13" y="4"/>
                    </a:cubicBezTo>
                    <a:lnTo>
                      <a:pt x="13" y="0"/>
                    </a:lnTo>
                    <a:close/>
                    <a:moveTo>
                      <a:pt x="13" y="25"/>
                    </a:moveTo>
                    <a:cubicBezTo>
                      <a:pt x="9" y="25"/>
                      <a:pt x="6" y="24"/>
                      <a:pt x="3" y="22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0" y="4"/>
                      <a:pt x="8" y="5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5" y="8"/>
                      <a:pt x="4" y="10"/>
                      <a:pt x="4" y="12"/>
                    </a:cubicBezTo>
                    <a:cubicBezTo>
                      <a:pt x="4" y="15"/>
                      <a:pt x="5" y="17"/>
                      <a:pt x="7" y="18"/>
                    </a:cubicBezTo>
                    <a:cubicBezTo>
                      <a:pt x="8" y="20"/>
                      <a:pt x="10" y="21"/>
                      <a:pt x="13" y="21"/>
                    </a:cubicBezTo>
                    <a:lnTo>
                      <a:pt x="13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8" name="Freeform 197"/>
              <p:cNvSpPr>
                <a:spLocks noEditPoints="1"/>
              </p:cNvSpPr>
              <p:nvPr/>
            </p:nvSpPr>
            <p:spPr bwMode="auto">
              <a:xfrm>
                <a:off x="7940676" y="1641475"/>
                <a:ext cx="115888" cy="114300"/>
              </a:xfrm>
              <a:custGeom>
                <a:avLst/>
                <a:gdLst>
                  <a:gd name="T0" fmla="*/ 26 w 51"/>
                  <a:gd name="T1" fmla="*/ 46 h 51"/>
                  <a:gd name="T2" fmla="*/ 40 w 51"/>
                  <a:gd name="T3" fmla="*/ 40 h 51"/>
                  <a:gd name="T4" fmla="*/ 40 w 51"/>
                  <a:gd name="T5" fmla="*/ 40 h 51"/>
                  <a:gd name="T6" fmla="*/ 40 w 51"/>
                  <a:gd name="T7" fmla="*/ 40 h 51"/>
                  <a:gd name="T8" fmla="*/ 46 w 51"/>
                  <a:gd name="T9" fmla="*/ 25 h 51"/>
                  <a:gd name="T10" fmla="*/ 40 w 51"/>
                  <a:gd name="T11" fmla="*/ 11 h 51"/>
                  <a:gd name="T12" fmla="*/ 26 w 51"/>
                  <a:gd name="T13" fmla="*/ 5 h 51"/>
                  <a:gd name="T14" fmla="*/ 26 w 51"/>
                  <a:gd name="T15" fmla="*/ 0 h 51"/>
                  <a:gd name="T16" fmla="*/ 44 w 51"/>
                  <a:gd name="T17" fmla="*/ 7 h 51"/>
                  <a:gd name="T18" fmla="*/ 51 w 51"/>
                  <a:gd name="T19" fmla="*/ 25 h 51"/>
                  <a:gd name="T20" fmla="*/ 44 w 51"/>
                  <a:gd name="T21" fmla="*/ 43 h 51"/>
                  <a:gd name="T22" fmla="*/ 44 w 51"/>
                  <a:gd name="T23" fmla="*/ 43 h 51"/>
                  <a:gd name="T24" fmla="*/ 26 w 51"/>
                  <a:gd name="T25" fmla="*/ 51 h 51"/>
                  <a:gd name="T26" fmla="*/ 26 w 51"/>
                  <a:gd name="T27" fmla="*/ 46 h 51"/>
                  <a:gd name="T28" fmla="*/ 26 w 51"/>
                  <a:gd name="T29" fmla="*/ 40 h 51"/>
                  <a:gd name="T30" fmla="*/ 36 w 51"/>
                  <a:gd name="T31" fmla="*/ 36 h 51"/>
                  <a:gd name="T32" fmla="*/ 40 w 51"/>
                  <a:gd name="T33" fmla="*/ 25 h 51"/>
                  <a:gd name="T34" fmla="*/ 36 w 51"/>
                  <a:gd name="T35" fmla="*/ 15 h 51"/>
                  <a:gd name="T36" fmla="*/ 26 w 51"/>
                  <a:gd name="T37" fmla="*/ 10 h 51"/>
                  <a:gd name="T38" fmla="*/ 26 w 51"/>
                  <a:gd name="T39" fmla="*/ 15 h 51"/>
                  <a:gd name="T40" fmla="*/ 33 w 51"/>
                  <a:gd name="T41" fmla="*/ 18 h 51"/>
                  <a:gd name="T42" fmla="*/ 36 w 51"/>
                  <a:gd name="T43" fmla="*/ 25 h 51"/>
                  <a:gd name="T44" fmla="*/ 33 w 51"/>
                  <a:gd name="T45" fmla="*/ 32 h 51"/>
                  <a:gd name="T46" fmla="*/ 26 w 51"/>
                  <a:gd name="T47" fmla="*/ 35 h 51"/>
                  <a:gd name="T48" fmla="*/ 26 w 51"/>
                  <a:gd name="T49" fmla="*/ 40 h 51"/>
                  <a:gd name="T50" fmla="*/ 26 w 51"/>
                  <a:gd name="T51" fmla="*/ 5 h 51"/>
                  <a:gd name="T52" fmla="*/ 11 w 51"/>
                  <a:gd name="T53" fmla="*/ 11 h 51"/>
                  <a:gd name="T54" fmla="*/ 11 w 51"/>
                  <a:gd name="T55" fmla="*/ 11 h 51"/>
                  <a:gd name="T56" fmla="*/ 5 w 51"/>
                  <a:gd name="T57" fmla="*/ 25 h 51"/>
                  <a:gd name="T58" fmla="*/ 11 w 51"/>
                  <a:gd name="T59" fmla="*/ 40 h 51"/>
                  <a:gd name="T60" fmla="*/ 11 w 51"/>
                  <a:gd name="T61" fmla="*/ 40 h 51"/>
                  <a:gd name="T62" fmla="*/ 26 w 51"/>
                  <a:gd name="T63" fmla="*/ 46 h 51"/>
                  <a:gd name="T64" fmla="*/ 26 w 51"/>
                  <a:gd name="T65" fmla="*/ 51 h 51"/>
                  <a:gd name="T66" fmla="*/ 8 w 51"/>
                  <a:gd name="T67" fmla="*/ 43 h 51"/>
                  <a:gd name="T68" fmla="*/ 7 w 51"/>
                  <a:gd name="T69" fmla="*/ 43 h 51"/>
                  <a:gd name="T70" fmla="*/ 0 w 51"/>
                  <a:gd name="T71" fmla="*/ 25 h 51"/>
                  <a:gd name="T72" fmla="*/ 7 w 51"/>
                  <a:gd name="T73" fmla="*/ 7 h 51"/>
                  <a:gd name="T74" fmla="*/ 7 w 51"/>
                  <a:gd name="T75" fmla="*/ 7 h 51"/>
                  <a:gd name="T76" fmla="*/ 7 w 51"/>
                  <a:gd name="T77" fmla="*/ 7 h 51"/>
                  <a:gd name="T78" fmla="*/ 26 w 51"/>
                  <a:gd name="T79" fmla="*/ 0 h 51"/>
                  <a:gd name="T80" fmla="*/ 26 w 51"/>
                  <a:gd name="T81" fmla="*/ 5 h 51"/>
                  <a:gd name="T82" fmla="*/ 26 w 51"/>
                  <a:gd name="T83" fmla="*/ 10 h 51"/>
                  <a:gd name="T84" fmla="*/ 15 w 51"/>
                  <a:gd name="T85" fmla="*/ 15 h 51"/>
                  <a:gd name="T86" fmla="*/ 15 w 51"/>
                  <a:gd name="T87" fmla="*/ 15 h 51"/>
                  <a:gd name="T88" fmla="*/ 11 w 51"/>
                  <a:gd name="T89" fmla="*/ 25 h 51"/>
                  <a:gd name="T90" fmla="*/ 15 w 51"/>
                  <a:gd name="T91" fmla="*/ 36 h 51"/>
                  <a:gd name="T92" fmla="*/ 15 w 51"/>
                  <a:gd name="T93" fmla="*/ 36 h 51"/>
                  <a:gd name="T94" fmla="*/ 26 w 51"/>
                  <a:gd name="T95" fmla="*/ 40 h 51"/>
                  <a:gd name="T96" fmla="*/ 26 w 51"/>
                  <a:gd name="T97" fmla="*/ 35 h 51"/>
                  <a:gd name="T98" fmla="*/ 18 w 51"/>
                  <a:gd name="T99" fmla="*/ 32 h 51"/>
                  <a:gd name="T100" fmla="*/ 18 w 51"/>
                  <a:gd name="T101" fmla="*/ 32 h 51"/>
                  <a:gd name="T102" fmla="*/ 15 w 51"/>
                  <a:gd name="T103" fmla="*/ 25 h 51"/>
                  <a:gd name="T104" fmla="*/ 18 w 51"/>
                  <a:gd name="T105" fmla="*/ 18 h 51"/>
                  <a:gd name="T106" fmla="*/ 18 w 51"/>
                  <a:gd name="T107" fmla="*/ 18 h 51"/>
                  <a:gd name="T108" fmla="*/ 18 w 51"/>
                  <a:gd name="T109" fmla="*/ 18 h 51"/>
                  <a:gd name="T110" fmla="*/ 26 w 51"/>
                  <a:gd name="T111" fmla="*/ 15 h 51"/>
                  <a:gd name="T112" fmla="*/ 26 w 51"/>
                  <a:gd name="T113" fmla="*/ 1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1" h="51">
                    <a:moveTo>
                      <a:pt x="26" y="46"/>
                    </a:moveTo>
                    <a:cubicBezTo>
                      <a:pt x="31" y="46"/>
                      <a:pt x="36" y="44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20"/>
                      <a:pt x="44" y="14"/>
                      <a:pt x="40" y="11"/>
                    </a:cubicBezTo>
                    <a:cubicBezTo>
                      <a:pt x="36" y="7"/>
                      <a:pt x="31" y="5"/>
                      <a:pt x="26" y="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39" y="3"/>
                      <a:pt x="44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9"/>
                      <a:pt x="44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39" y="48"/>
                      <a:pt x="33" y="51"/>
                      <a:pt x="26" y="51"/>
                    </a:cubicBezTo>
                    <a:cubicBezTo>
                      <a:pt x="26" y="46"/>
                      <a:pt x="26" y="46"/>
                      <a:pt x="26" y="46"/>
                    </a:cubicBezTo>
                    <a:close/>
                    <a:moveTo>
                      <a:pt x="26" y="40"/>
                    </a:moveTo>
                    <a:cubicBezTo>
                      <a:pt x="30" y="40"/>
                      <a:pt x="33" y="38"/>
                      <a:pt x="36" y="36"/>
                    </a:cubicBezTo>
                    <a:cubicBezTo>
                      <a:pt x="39" y="33"/>
                      <a:pt x="40" y="29"/>
                      <a:pt x="40" y="25"/>
                    </a:cubicBezTo>
                    <a:cubicBezTo>
                      <a:pt x="40" y="21"/>
                      <a:pt x="39" y="17"/>
                      <a:pt x="36" y="15"/>
                    </a:cubicBezTo>
                    <a:cubicBezTo>
                      <a:pt x="33" y="12"/>
                      <a:pt x="30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8" y="15"/>
                      <a:pt x="31" y="16"/>
                      <a:pt x="33" y="18"/>
                    </a:cubicBezTo>
                    <a:cubicBezTo>
                      <a:pt x="34" y="20"/>
                      <a:pt x="36" y="22"/>
                      <a:pt x="36" y="25"/>
                    </a:cubicBezTo>
                    <a:cubicBezTo>
                      <a:pt x="36" y="28"/>
                      <a:pt x="34" y="31"/>
                      <a:pt x="33" y="32"/>
                    </a:cubicBezTo>
                    <a:cubicBezTo>
                      <a:pt x="31" y="34"/>
                      <a:pt x="28" y="35"/>
                      <a:pt x="26" y="35"/>
                    </a:cubicBezTo>
                    <a:lnTo>
                      <a:pt x="26" y="40"/>
                    </a:lnTo>
                    <a:close/>
                    <a:moveTo>
                      <a:pt x="26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20"/>
                      <a:pt x="5" y="25"/>
                    </a:cubicBezTo>
                    <a:cubicBezTo>
                      <a:pt x="5" y="31"/>
                      <a:pt x="7" y="36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5" y="44"/>
                      <a:pt x="20" y="46"/>
                      <a:pt x="26" y="46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2" y="48"/>
                      <a:pt x="8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26" y="10"/>
                    </a:moveTo>
                    <a:cubicBezTo>
                      <a:pt x="21" y="10"/>
                      <a:pt x="18" y="12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2" y="17"/>
                      <a:pt x="11" y="21"/>
                      <a:pt x="11" y="25"/>
                    </a:cubicBezTo>
                    <a:cubicBezTo>
                      <a:pt x="11" y="29"/>
                      <a:pt x="12" y="33"/>
                      <a:pt x="15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8" y="38"/>
                      <a:pt x="21" y="40"/>
                      <a:pt x="26" y="40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3" y="35"/>
                      <a:pt x="20" y="34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7" y="30"/>
                      <a:pt x="15" y="28"/>
                      <a:pt x="15" y="25"/>
                    </a:cubicBezTo>
                    <a:cubicBezTo>
                      <a:pt x="15" y="22"/>
                      <a:pt x="17" y="20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6"/>
                      <a:pt x="23" y="15"/>
                      <a:pt x="26" y="15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9" name="Freeform 198"/>
              <p:cNvSpPr>
                <a:spLocks noEditPoints="1"/>
              </p:cNvSpPr>
              <p:nvPr/>
            </p:nvSpPr>
            <p:spPr bwMode="auto">
              <a:xfrm>
                <a:off x="8129588" y="1641475"/>
                <a:ext cx="114300" cy="114300"/>
              </a:xfrm>
              <a:custGeom>
                <a:avLst/>
                <a:gdLst>
                  <a:gd name="T0" fmla="*/ 26 w 51"/>
                  <a:gd name="T1" fmla="*/ 5 h 51"/>
                  <a:gd name="T2" fmla="*/ 26 w 51"/>
                  <a:gd name="T3" fmla="*/ 5 h 51"/>
                  <a:gd name="T4" fmla="*/ 26 w 51"/>
                  <a:gd name="T5" fmla="*/ 0 h 51"/>
                  <a:gd name="T6" fmla="*/ 26 w 51"/>
                  <a:gd name="T7" fmla="*/ 0 h 51"/>
                  <a:gd name="T8" fmla="*/ 44 w 51"/>
                  <a:gd name="T9" fmla="*/ 7 h 51"/>
                  <a:gd name="T10" fmla="*/ 44 w 51"/>
                  <a:gd name="T11" fmla="*/ 7 h 51"/>
                  <a:gd name="T12" fmla="*/ 44 w 51"/>
                  <a:gd name="T13" fmla="*/ 7 h 51"/>
                  <a:gd name="T14" fmla="*/ 51 w 51"/>
                  <a:gd name="T15" fmla="*/ 25 h 51"/>
                  <a:gd name="T16" fmla="*/ 44 w 51"/>
                  <a:gd name="T17" fmla="*/ 43 h 51"/>
                  <a:gd name="T18" fmla="*/ 44 w 51"/>
                  <a:gd name="T19" fmla="*/ 43 h 51"/>
                  <a:gd name="T20" fmla="*/ 26 w 51"/>
                  <a:gd name="T21" fmla="*/ 51 h 51"/>
                  <a:gd name="T22" fmla="*/ 26 w 51"/>
                  <a:gd name="T23" fmla="*/ 51 h 51"/>
                  <a:gd name="T24" fmla="*/ 26 w 51"/>
                  <a:gd name="T25" fmla="*/ 46 h 51"/>
                  <a:gd name="T26" fmla="*/ 26 w 51"/>
                  <a:gd name="T27" fmla="*/ 46 h 51"/>
                  <a:gd name="T28" fmla="*/ 40 w 51"/>
                  <a:gd name="T29" fmla="*/ 40 h 51"/>
                  <a:gd name="T30" fmla="*/ 41 w 51"/>
                  <a:gd name="T31" fmla="*/ 40 h 51"/>
                  <a:gd name="T32" fmla="*/ 46 w 51"/>
                  <a:gd name="T33" fmla="*/ 25 h 51"/>
                  <a:gd name="T34" fmla="*/ 40 w 51"/>
                  <a:gd name="T35" fmla="*/ 11 h 51"/>
                  <a:gd name="T36" fmla="*/ 40 w 51"/>
                  <a:gd name="T37" fmla="*/ 11 h 51"/>
                  <a:gd name="T38" fmla="*/ 26 w 51"/>
                  <a:gd name="T39" fmla="*/ 5 h 51"/>
                  <a:gd name="T40" fmla="*/ 26 w 51"/>
                  <a:gd name="T41" fmla="*/ 40 h 51"/>
                  <a:gd name="T42" fmla="*/ 26 w 51"/>
                  <a:gd name="T43" fmla="*/ 40 h 51"/>
                  <a:gd name="T44" fmla="*/ 36 w 51"/>
                  <a:gd name="T45" fmla="*/ 36 h 51"/>
                  <a:gd name="T46" fmla="*/ 41 w 51"/>
                  <a:gd name="T47" fmla="*/ 25 h 51"/>
                  <a:gd name="T48" fmla="*/ 36 w 51"/>
                  <a:gd name="T49" fmla="*/ 15 h 51"/>
                  <a:gd name="T50" fmla="*/ 26 w 51"/>
                  <a:gd name="T51" fmla="*/ 10 h 51"/>
                  <a:gd name="T52" fmla="*/ 26 w 51"/>
                  <a:gd name="T53" fmla="*/ 10 h 51"/>
                  <a:gd name="T54" fmla="*/ 26 w 51"/>
                  <a:gd name="T55" fmla="*/ 15 h 51"/>
                  <a:gd name="T56" fmla="*/ 26 w 51"/>
                  <a:gd name="T57" fmla="*/ 15 h 51"/>
                  <a:gd name="T58" fmla="*/ 33 w 51"/>
                  <a:gd name="T59" fmla="*/ 18 h 51"/>
                  <a:gd name="T60" fmla="*/ 36 w 51"/>
                  <a:gd name="T61" fmla="*/ 25 h 51"/>
                  <a:gd name="T62" fmla="*/ 33 w 51"/>
                  <a:gd name="T63" fmla="*/ 32 h 51"/>
                  <a:gd name="T64" fmla="*/ 26 w 51"/>
                  <a:gd name="T65" fmla="*/ 35 h 51"/>
                  <a:gd name="T66" fmla="*/ 26 w 51"/>
                  <a:gd name="T67" fmla="*/ 35 h 51"/>
                  <a:gd name="T68" fmla="*/ 26 w 51"/>
                  <a:gd name="T69" fmla="*/ 40 h 51"/>
                  <a:gd name="T70" fmla="*/ 26 w 51"/>
                  <a:gd name="T71" fmla="*/ 5 h 51"/>
                  <a:gd name="T72" fmla="*/ 11 w 51"/>
                  <a:gd name="T73" fmla="*/ 11 h 51"/>
                  <a:gd name="T74" fmla="*/ 11 w 51"/>
                  <a:gd name="T75" fmla="*/ 11 h 51"/>
                  <a:gd name="T76" fmla="*/ 5 w 51"/>
                  <a:gd name="T77" fmla="*/ 25 h 51"/>
                  <a:gd name="T78" fmla="*/ 11 w 51"/>
                  <a:gd name="T79" fmla="*/ 40 h 51"/>
                  <a:gd name="T80" fmla="*/ 11 w 51"/>
                  <a:gd name="T81" fmla="*/ 40 h 51"/>
                  <a:gd name="T82" fmla="*/ 26 w 51"/>
                  <a:gd name="T83" fmla="*/ 46 h 51"/>
                  <a:gd name="T84" fmla="*/ 26 w 51"/>
                  <a:gd name="T85" fmla="*/ 51 h 51"/>
                  <a:gd name="T86" fmla="*/ 8 w 51"/>
                  <a:gd name="T87" fmla="*/ 43 h 51"/>
                  <a:gd name="T88" fmla="*/ 8 w 51"/>
                  <a:gd name="T89" fmla="*/ 43 h 51"/>
                  <a:gd name="T90" fmla="*/ 8 w 51"/>
                  <a:gd name="T91" fmla="*/ 43 h 51"/>
                  <a:gd name="T92" fmla="*/ 0 w 51"/>
                  <a:gd name="T93" fmla="*/ 25 h 51"/>
                  <a:gd name="T94" fmla="*/ 8 w 51"/>
                  <a:gd name="T95" fmla="*/ 7 h 51"/>
                  <a:gd name="T96" fmla="*/ 8 w 51"/>
                  <a:gd name="T97" fmla="*/ 7 h 51"/>
                  <a:gd name="T98" fmla="*/ 8 w 51"/>
                  <a:gd name="T99" fmla="*/ 7 h 51"/>
                  <a:gd name="T100" fmla="*/ 26 w 51"/>
                  <a:gd name="T101" fmla="*/ 0 h 51"/>
                  <a:gd name="T102" fmla="*/ 26 w 51"/>
                  <a:gd name="T103" fmla="*/ 5 h 51"/>
                  <a:gd name="T104" fmla="*/ 26 w 51"/>
                  <a:gd name="T105" fmla="*/ 10 h 51"/>
                  <a:gd name="T106" fmla="*/ 15 w 51"/>
                  <a:gd name="T107" fmla="*/ 15 h 51"/>
                  <a:gd name="T108" fmla="*/ 11 w 51"/>
                  <a:gd name="T109" fmla="*/ 25 h 51"/>
                  <a:gd name="T110" fmla="*/ 15 w 51"/>
                  <a:gd name="T111" fmla="*/ 36 h 51"/>
                  <a:gd name="T112" fmla="*/ 26 w 51"/>
                  <a:gd name="T113" fmla="*/ 40 h 51"/>
                  <a:gd name="T114" fmla="*/ 26 w 51"/>
                  <a:gd name="T115" fmla="*/ 35 h 51"/>
                  <a:gd name="T116" fmla="*/ 19 w 51"/>
                  <a:gd name="T117" fmla="*/ 32 h 51"/>
                  <a:gd name="T118" fmla="*/ 16 w 51"/>
                  <a:gd name="T119" fmla="*/ 25 h 51"/>
                  <a:gd name="T120" fmla="*/ 19 w 51"/>
                  <a:gd name="T121" fmla="*/ 18 h 51"/>
                  <a:gd name="T122" fmla="*/ 26 w 51"/>
                  <a:gd name="T123" fmla="*/ 15 h 51"/>
                  <a:gd name="T124" fmla="*/ 26 w 51"/>
                  <a:gd name="T125" fmla="*/ 1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1" h="51">
                    <a:moveTo>
                      <a:pt x="26" y="5"/>
                    </a:moveTo>
                    <a:cubicBezTo>
                      <a:pt x="26" y="5"/>
                      <a:pt x="26" y="5"/>
                      <a:pt x="26" y="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39" y="3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9"/>
                      <a:pt x="44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39" y="48"/>
                      <a:pt x="33" y="51"/>
                      <a:pt x="26" y="51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31" y="46"/>
                      <a:pt x="37" y="44"/>
                      <a:pt x="40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20"/>
                      <a:pt x="44" y="14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7" y="7"/>
                      <a:pt x="31" y="5"/>
                      <a:pt x="26" y="5"/>
                    </a:cubicBezTo>
                    <a:close/>
                    <a:moveTo>
                      <a:pt x="26" y="40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30" y="40"/>
                      <a:pt x="34" y="38"/>
                      <a:pt x="36" y="36"/>
                    </a:cubicBezTo>
                    <a:cubicBezTo>
                      <a:pt x="39" y="33"/>
                      <a:pt x="41" y="29"/>
                      <a:pt x="41" y="25"/>
                    </a:cubicBezTo>
                    <a:cubicBezTo>
                      <a:pt x="41" y="21"/>
                      <a:pt x="39" y="17"/>
                      <a:pt x="36" y="15"/>
                    </a:cubicBezTo>
                    <a:cubicBezTo>
                      <a:pt x="34" y="12"/>
                      <a:pt x="30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9" y="15"/>
                      <a:pt x="31" y="16"/>
                      <a:pt x="33" y="18"/>
                    </a:cubicBezTo>
                    <a:cubicBezTo>
                      <a:pt x="35" y="20"/>
                      <a:pt x="36" y="22"/>
                      <a:pt x="36" y="25"/>
                    </a:cubicBezTo>
                    <a:cubicBezTo>
                      <a:pt x="36" y="28"/>
                      <a:pt x="35" y="31"/>
                      <a:pt x="33" y="32"/>
                    </a:cubicBezTo>
                    <a:cubicBezTo>
                      <a:pt x="31" y="34"/>
                      <a:pt x="29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lnTo>
                      <a:pt x="26" y="40"/>
                    </a:lnTo>
                    <a:close/>
                    <a:moveTo>
                      <a:pt x="26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20"/>
                      <a:pt x="5" y="25"/>
                    </a:cubicBezTo>
                    <a:cubicBezTo>
                      <a:pt x="5" y="31"/>
                      <a:pt x="7" y="36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5" y="44"/>
                      <a:pt x="20" y="46"/>
                      <a:pt x="26" y="46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2" y="48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8"/>
                      <a:pt x="3" y="12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26" y="10"/>
                    </a:moveTo>
                    <a:cubicBezTo>
                      <a:pt x="22" y="10"/>
                      <a:pt x="18" y="12"/>
                      <a:pt x="15" y="15"/>
                    </a:cubicBezTo>
                    <a:cubicBezTo>
                      <a:pt x="13" y="17"/>
                      <a:pt x="11" y="21"/>
                      <a:pt x="11" y="25"/>
                    </a:cubicBezTo>
                    <a:cubicBezTo>
                      <a:pt x="11" y="29"/>
                      <a:pt x="13" y="33"/>
                      <a:pt x="15" y="36"/>
                    </a:cubicBezTo>
                    <a:cubicBezTo>
                      <a:pt x="18" y="38"/>
                      <a:pt x="22" y="40"/>
                      <a:pt x="26" y="40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3" y="35"/>
                      <a:pt x="20" y="34"/>
                      <a:pt x="19" y="32"/>
                    </a:cubicBezTo>
                    <a:cubicBezTo>
                      <a:pt x="17" y="31"/>
                      <a:pt x="16" y="28"/>
                      <a:pt x="16" y="25"/>
                    </a:cubicBezTo>
                    <a:cubicBezTo>
                      <a:pt x="16" y="22"/>
                      <a:pt x="17" y="20"/>
                      <a:pt x="19" y="18"/>
                    </a:cubicBezTo>
                    <a:cubicBezTo>
                      <a:pt x="20" y="16"/>
                      <a:pt x="23" y="15"/>
                      <a:pt x="26" y="15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0" name="Freeform 199"/>
              <p:cNvSpPr>
                <a:spLocks noEditPoints="1"/>
              </p:cNvSpPr>
              <p:nvPr/>
            </p:nvSpPr>
            <p:spPr bwMode="auto">
              <a:xfrm>
                <a:off x="8120063" y="1616075"/>
                <a:ext cx="133350" cy="53975"/>
              </a:xfrm>
              <a:custGeom>
                <a:avLst/>
                <a:gdLst>
                  <a:gd name="T0" fmla="*/ 30 w 59"/>
                  <a:gd name="T1" fmla="*/ 5 h 24"/>
                  <a:gd name="T2" fmla="*/ 30 w 59"/>
                  <a:gd name="T3" fmla="*/ 5 h 24"/>
                  <a:gd name="T4" fmla="*/ 30 w 59"/>
                  <a:gd name="T5" fmla="*/ 0 h 24"/>
                  <a:gd name="T6" fmla="*/ 30 w 59"/>
                  <a:gd name="T7" fmla="*/ 0 h 24"/>
                  <a:gd name="T8" fmla="*/ 46 w 59"/>
                  <a:gd name="T9" fmla="*/ 4 h 24"/>
                  <a:gd name="T10" fmla="*/ 58 w 59"/>
                  <a:gd name="T11" fmla="*/ 15 h 24"/>
                  <a:gd name="T12" fmla="*/ 58 w 59"/>
                  <a:gd name="T13" fmla="*/ 15 h 24"/>
                  <a:gd name="T14" fmla="*/ 58 w 59"/>
                  <a:gd name="T15" fmla="*/ 15 h 24"/>
                  <a:gd name="T16" fmla="*/ 59 w 59"/>
                  <a:gd name="T17" fmla="*/ 19 h 24"/>
                  <a:gd name="T18" fmla="*/ 57 w 59"/>
                  <a:gd name="T19" fmla="*/ 23 h 24"/>
                  <a:gd name="T20" fmla="*/ 56 w 59"/>
                  <a:gd name="T21" fmla="*/ 23 h 24"/>
                  <a:gd name="T22" fmla="*/ 52 w 59"/>
                  <a:gd name="T23" fmla="*/ 24 h 24"/>
                  <a:gd name="T24" fmla="*/ 48 w 59"/>
                  <a:gd name="T25" fmla="*/ 22 h 24"/>
                  <a:gd name="T26" fmla="*/ 48 w 59"/>
                  <a:gd name="T27" fmla="*/ 22 h 24"/>
                  <a:gd name="T28" fmla="*/ 40 w 59"/>
                  <a:gd name="T29" fmla="*/ 14 h 24"/>
                  <a:gd name="T30" fmla="*/ 30 w 59"/>
                  <a:gd name="T31" fmla="*/ 12 h 24"/>
                  <a:gd name="T32" fmla="*/ 30 w 59"/>
                  <a:gd name="T33" fmla="*/ 12 h 24"/>
                  <a:gd name="T34" fmla="*/ 30 w 59"/>
                  <a:gd name="T35" fmla="*/ 7 h 24"/>
                  <a:gd name="T36" fmla="*/ 30 w 59"/>
                  <a:gd name="T37" fmla="*/ 7 h 24"/>
                  <a:gd name="T38" fmla="*/ 42 w 59"/>
                  <a:gd name="T39" fmla="*/ 10 h 24"/>
                  <a:gd name="T40" fmla="*/ 52 w 59"/>
                  <a:gd name="T41" fmla="*/ 19 h 24"/>
                  <a:gd name="T42" fmla="*/ 52 w 59"/>
                  <a:gd name="T43" fmla="*/ 19 h 24"/>
                  <a:gd name="T44" fmla="*/ 53 w 59"/>
                  <a:gd name="T45" fmla="*/ 19 h 24"/>
                  <a:gd name="T46" fmla="*/ 54 w 59"/>
                  <a:gd name="T47" fmla="*/ 19 h 24"/>
                  <a:gd name="T48" fmla="*/ 54 w 59"/>
                  <a:gd name="T49" fmla="*/ 19 h 24"/>
                  <a:gd name="T50" fmla="*/ 54 w 59"/>
                  <a:gd name="T51" fmla="*/ 19 h 24"/>
                  <a:gd name="T52" fmla="*/ 54 w 59"/>
                  <a:gd name="T53" fmla="*/ 18 h 24"/>
                  <a:gd name="T54" fmla="*/ 54 w 59"/>
                  <a:gd name="T55" fmla="*/ 18 h 24"/>
                  <a:gd name="T56" fmla="*/ 54 w 59"/>
                  <a:gd name="T57" fmla="*/ 18 h 24"/>
                  <a:gd name="T58" fmla="*/ 43 w 59"/>
                  <a:gd name="T59" fmla="*/ 8 h 24"/>
                  <a:gd name="T60" fmla="*/ 30 w 59"/>
                  <a:gd name="T61" fmla="*/ 5 h 24"/>
                  <a:gd name="T62" fmla="*/ 30 w 59"/>
                  <a:gd name="T63" fmla="*/ 5 h 24"/>
                  <a:gd name="T64" fmla="*/ 16 w 59"/>
                  <a:gd name="T65" fmla="*/ 8 h 24"/>
                  <a:gd name="T66" fmla="*/ 5 w 59"/>
                  <a:gd name="T67" fmla="*/ 18 h 24"/>
                  <a:gd name="T68" fmla="*/ 5 w 59"/>
                  <a:gd name="T69" fmla="*/ 19 h 24"/>
                  <a:gd name="T70" fmla="*/ 6 w 59"/>
                  <a:gd name="T71" fmla="*/ 19 h 24"/>
                  <a:gd name="T72" fmla="*/ 6 w 59"/>
                  <a:gd name="T73" fmla="*/ 19 h 24"/>
                  <a:gd name="T74" fmla="*/ 6 w 59"/>
                  <a:gd name="T75" fmla="*/ 19 h 24"/>
                  <a:gd name="T76" fmla="*/ 7 w 59"/>
                  <a:gd name="T77" fmla="*/ 19 h 24"/>
                  <a:gd name="T78" fmla="*/ 7 w 59"/>
                  <a:gd name="T79" fmla="*/ 19 h 24"/>
                  <a:gd name="T80" fmla="*/ 7 w 59"/>
                  <a:gd name="T81" fmla="*/ 19 h 24"/>
                  <a:gd name="T82" fmla="*/ 7 w 59"/>
                  <a:gd name="T83" fmla="*/ 19 h 24"/>
                  <a:gd name="T84" fmla="*/ 17 w 59"/>
                  <a:gd name="T85" fmla="*/ 10 h 24"/>
                  <a:gd name="T86" fmla="*/ 30 w 59"/>
                  <a:gd name="T87" fmla="*/ 7 h 24"/>
                  <a:gd name="T88" fmla="*/ 30 w 59"/>
                  <a:gd name="T89" fmla="*/ 12 h 24"/>
                  <a:gd name="T90" fmla="*/ 19 w 59"/>
                  <a:gd name="T91" fmla="*/ 14 h 24"/>
                  <a:gd name="T92" fmla="*/ 11 w 59"/>
                  <a:gd name="T93" fmla="*/ 22 h 24"/>
                  <a:gd name="T94" fmla="*/ 9 w 59"/>
                  <a:gd name="T95" fmla="*/ 24 h 24"/>
                  <a:gd name="T96" fmla="*/ 9 w 59"/>
                  <a:gd name="T97" fmla="*/ 24 h 24"/>
                  <a:gd name="T98" fmla="*/ 6 w 59"/>
                  <a:gd name="T99" fmla="*/ 24 h 24"/>
                  <a:gd name="T100" fmla="*/ 5 w 59"/>
                  <a:gd name="T101" fmla="*/ 24 h 24"/>
                  <a:gd name="T102" fmla="*/ 3 w 59"/>
                  <a:gd name="T103" fmla="*/ 23 h 24"/>
                  <a:gd name="T104" fmla="*/ 1 w 59"/>
                  <a:gd name="T105" fmla="*/ 19 h 24"/>
                  <a:gd name="T106" fmla="*/ 2 w 59"/>
                  <a:gd name="T107" fmla="*/ 15 h 24"/>
                  <a:gd name="T108" fmla="*/ 14 w 59"/>
                  <a:gd name="T109" fmla="*/ 4 h 24"/>
                  <a:gd name="T110" fmla="*/ 30 w 59"/>
                  <a:gd name="T111" fmla="*/ 0 h 24"/>
                  <a:gd name="T112" fmla="*/ 30 w 59"/>
                  <a:gd name="T113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" h="24">
                    <a:moveTo>
                      <a:pt x="30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5" y="0"/>
                      <a:pt x="41" y="1"/>
                      <a:pt x="46" y="4"/>
                    </a:cubicBezTo>
                    <a:cubicBezTo>
                      <a:pt x="51" y="7"/>
                      <a:pt x="55" y="10"/>
                      <a:pt x="58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9" y="16"/>
                      <a:pt x="59" y="18"/>
                      <a:pt x="59" y="19"/>
                    </a:cubicBezTo>
                    <a:cubicBezTo>
                      <a:pt x="59" y="21"/>
                      <a:pt x="58" y="22"/>
                      <a:pt x="57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5" y="24"/>
                      <a:pt x="53" y="24"/>
                      <a:pt x="52" y="24"/>
                    </a:cubicBezTo>
                    <a:cubicBezTo>
                      <a:pt x="50" y="24"/>
                      <a:pt x="49" y="23"/>
                      <a:pt x="48" y="2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6" y="19"/>
                      <a:pt x="43" y="16"/>
                      <a:pt x="40" y="14"/>
                    </a:cubicBezTo>
                    <a:cubicBezTo>
                      <a:pt x="37" y="13"/>
                      <a:pt x="33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4" y="7"/>
                      <a:pt x="39" y="8"/>
                      <a:pt x="42" y="10"/>
                    </a:cubicBezTo>
                    <a:cubicBezTo>
                      <a:pt x="46" y="12"/>
                      <a:pt x="50" y="15"/>
                      <a:pt x="52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53" y="19"/>
                      <a:pt x="53" y="19"/>
                    </a:cubicBezTo>
                    <a:cubicBezTo>
                      <a:pt x="53" y="20"/>
                      <a:pt x="53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1" y="14"/>
                      <a:pt x="48" y="10"/>
                      <a:pt x="43" y="8"/>
                    </a:cubicBezTo>
                    <a:cubicBezTo>
                      <a:pt x="39" y="6"/>
                      <a:pt x="35" y="5"/>
                      <a:pt x="30" y="5"/>
                    </a:cubicBezTo>
                    <a:close/>
                    <a:moveTo>
                      <a:pt x="30" y="5"/>
                    </a:moveTo>
                    <a:cubicBezTo>
                      <a:pt x="25" y="5"/>
                      <a:pt x="20" y="6"/>
                      <a:pt x="16" y="8"/>
                    </a:cubicBezTo>
                    <a:cubicBezTo>
                      <a:pt x="12" y="10"/>
                      <a:pt x="8" y="14"/>
                      <a:pt x="5" y="18"/>
                    </a:cubicBezTo>
                    <a:cubicBezTo>
                      <a:pt x="5" y="18"/>
                      <a:pt x="5" y="18"/>
                      <a:pt x="5" y="19"/>
                    </a:cubicBezTo>
                    <a:cubicBezTo>
                      <a:pt x="5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0" y="15"/>
                      <a:pt x="13" y="12"/>
                      <a:pt x="17" y="10"/>
                    </a:cubicBezTo>
                    <a:cubicBezTo>
                      <a:pt x="21" y="8"/>
                      <a:pt x="25" y="7"/>
                      <a:pt x="30" y="7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6" y="12"/>
                      <a:pt x="22" y="13"/>
                      <a:pt x="19" y="14"/>
                    </a:cubicBezTo>
                    <a:cubicBezTo>
                      <a:pt x="16" y="16"/>
                      <a:pt x="13" y="19"/>
                      <a:pt x="11" y="22"/>
                    </a:cubicBezTo>
                    <a:cubicBezTo>
                      <a:pt x="11" y="22"/>
                      <a:pt x="10" y="23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8" y="24"/>
                      <a:pt x="7" y="24"/>
                      <a:pt x="6" y="24"/>
                    </a:cubicBezTo>
                    <a:cubicBezTo>
                      <a:pt x="6" y="24"/>
                      <a:pt x="5" y="24"/>
                      <a:pt x="5" y="24"/>
                    </a:cubicBezTo>
                    <a:cubicBezTo>
                      <a:pt x="4" y="24"/>
                      <a:pt x="4" y="24"/>
                      <a:pt x="3" y="23"/>
                    </a:cubicBezTo>
                    <a:cubicBezTo>
                      <a:pt x="2" y="22"/>
                      <a:pt x="1" y="21"/>
                      <a:pt x="1" y="19"/>
                    </a:cubicBezTo>
                    <a:cubicBezTo>
                      <a:pt x="0" y="18"/>
                      <a:pt x="1" y="16"/>
                      <a:pt x="2" y="15"/>
                    </a:cubicBezTo>
                    <a:cubicBezTo>
                      <a:pt x="5" y="10"/>
                      <a:pt x="9" y="7"/>
                      <a:pt x="14" y="4"/>
                    </a:cubicBezTo>
                    <a:cubicBezTo>
                      <a:pt x="19" y="1"/>
                      <a:pt x="24" y="0"/>
                      <a:pt x="30" y="0"/>
                    </a:cubicBezTo>
                    <a:lnTo>
                      <a:pt x="3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1" name="Freeform 200"/>
              <p:cNvSpPr>
                <a:spLocks noEditPoints="1"/>
              </p:cNvSpPr>
              <p:nvPr/>
            </p:nvSpPr>
            <p:spPr bwMode="auto">
              <a:xfrm>
                <a:off x="8027988" y="1528763"/>
                <a:ext cx="193675" cy="223838"/>
              </a:xfrm>
              <a:custGeom>
                <a:avLst/>
                <a:gdLst>
                  <a:gd name="T0" fmla="*/ 81 w 86"/>
                  <a:gd name="T1" fmla="*/ 30 h 99"/>
                  <a:gd name="T2" fmla="*/ 81 w 86"/>
                  <a:gd name="T3" fmla="*/ 30 h 99"/>
                  <a:gd name="T4" fmla="*/ 81 w 86"/>
                  <a:gd name="T5" fmla="*/ 17 h 99"/>
                  <a:gd name="T6" fmla="*/ 79 w 86"/>
                  <a:gd name="T7" fmla="*/ 26 h 99"/>
                  <a:gd name="T8" fmla="*/ 77 w 86"/>
                  <a:gd name="T9" fmla="*/ 21 h 99"/>
                  <a:gd name="T10" fmla="*/ 81 w 86"/>
                  <a:gd name="T11" fmla="*/ 30 h 99"/>
                  <a:gd name="T12" fmla="*/ 71 w 86"/>
                  <a:gd name="T13" fmla="*/ 35 h 99"/>
                  <a:gd name="T14" fmla="*/ 71 w 86"/>
                  <a:gd name="T15" fmla="*/ 24 h 99"/>
                  <a:gd name="T16" fmla="*/ 60 w 86"/>
                  <a:gd name="T17" fmla="*/ 22 h 99"/>
                  <a:gd name="T18" fmla="*/ 71 w 86"/>
                  <a:gd name="T19" fmla="*/ 34 h 99"/>
                  <a:gd name="T20" fmla="*/ 60 w 86"/>
                  <a:gd name="T21" fmla="*/ 39 h 99"/>
                  <a:gd name="T22" fmla="*/ 59 w 86"/>
                  <a:gd name="T23" fmla="*/ 27 h 99"/>
                  <a:gd name="T24" fmla="*/ 60 w 86"/>
                  <a:gd name="T25" fmla="*/ 34 h 99"/>
                  <a:gd name="T26" fmla="*/ 59 w 86"/>
                  <a:gd name="T27" fmla="*/ 40 h 99"/>
                  <a:gd name="T28" fmla="*/ 43 w 86"/>
                  <a:gd name="T29" fmla="*/ 27 h 99"/>
                  <a:gd name="T30" fmla="*/ 43 w 86"/>
                  <a:gd name="T31" fmla="*/ 22 h 99"/>
                  <a:gd name="T32" fmla="*/ 58 w 86"/>
                  <a:gd name="T33" fmla="*/ 40 h 99"/>
                  <a:gd name="T34" fmla="*/ 43 w 86"/>
                  <a:gd name="T35" fmla="*/ 55 h 99"/>
                  <a:gd name="T36" fmla="*/ 39 w 86"/>
                  <a:gd name="T37" fmla="*/ 53 h 99"/>
                  <a:gd name="T38" fmla="*/ 39 w 86"/>
                  <a:gd name="T39" fmla="*/ 8 h 99"/>
                  <a:gd name="T40" fmla="*/ 39 w 86"/>
                  <a:gd name="T41" fmla="*/ 1 h 99"/>
                  <a:gd name="T42" fmla="*/ 59 w 86"/>
                  <a:gd name="T43" fmla="*/ 39 h 99"/>
                  <a:gd name="T44" fmla="*/ 39 w 86"/>
                  <a:gd name="T45" fmla="*/ 31 h 99"/>
                  <a:gd name="T46" fmla="*/ 33 w 86"/>
                  <a:gd name="T47" fmla="*/ 41 h 99"/>
                  <a:gd name="T48" fmla="*/ 33 w 86"/>
                  <a:gd name="T49" fmla="*/ 41 h 99"/>
                  <a:gd name="T50" fmla="*/ 39 w 86"/>
                  <a:gd name="T51" fmla="*/ 65 h 99"/>
                  <a:gd name="T52" fmla="*/ 33 w 86"/>
                  <a:gd name="T53" fmla="*/ 97 h 99"/>
                  <a:gd name="T54" fmla="*/ 39 w 86"/>
                  <a:gd name="T55" fmla="*/ 1 h 99"/>
                  <a:gd name="T56" fmla="*/ 39 w 86"/>
                  <a:gd name="T57" fmla="*/ 53 h 99"/>
                  <a:gd name="T58" fmla="*/ 33 w 86"/>
                  <a:gd name="T59" fmla="*/ 1 h 99"/>
                  <a:gd name="T60" fmla="*/ 32 w 86"/>
                  <a:gd name="T61" fmla="*/ 46 h 99"/>
                  <a:gd name="T62" fmla="*/ 33 w 86"/>
                  <a:gd name="T63" fmla="*/ 78 h 99"/>
                  <a:gd name="T64" fmla="*/ 32 w 86"/>
                  <a:gd name="T65" fmla="*/ 81 h 99"/>
                  <a:gd name="T66" fmla="*/ 33 w 86"/>
                  <a:gd name="T67" fmla="*/ 97 h 99"/>
                  <a:gd name="T68" fmla="*/ 29 w 86"/>
                  <a:gd name="T69" fmla="*/ 95 h 99"/>
                  <a:gd name="T70" fmla="*/ 30 w 86"/>
                  <a:gd name="T71" fmla="*/ 93 h 99"/>
                  <a:gd name="T72" fmla="*/ 28 w 86"/>
                  <a:gd name="T73" fmla="*/ 84 h 99"/>
                  <a:gd name="T74" fmla="*/ 28 w 86"/>
                  <a:gd name="T75" fmla="*/ 6 h 99"/>
                  <a:gd name="T76" fmla="*/ 28 w 86"/>
                  <a:gd name="T77" fmla="*/ 6 h 99"/>
                  <a:gd name="T78" fmla="*/ 27 w 86"/>
                  <a:gd name="T79" fmla="*/ 99 h 99"/>
                  <a:gd name="T80" fmla="*/ 28 w 86"/>
                  <a:gd name="T81" fmla="*/ 94 h 99"/>
                  <a:gd name="T82" fmla="*/ 27 w 86"/>
                  <a:gd name="T83" fmla="*/ 7 h 99"/>
                  <a:gd name="T84" fmla="*/ 28 w 86"/>
                  <a:gd name="T85" fmla="*/ 35 h 99"/>
                  <a:gd name="T86" fmla="*/ 27 w 86"/>
                  <a:gd name="T87" fmla="*/ 36 h 99"/>
                  <a:gd name="T88" fmla="*/ 28 w 86"/>
                  <a:gd name="T89" fmla="*/ 81 h 99"/>
                  <a:gd name="T90" fmla="*/ 27 w 86"/>
                  <a:gd name="T91" fmla="*/ 53 h 99"/>
                  <a:gd name="T92" fmla="*/ 27 w 86"/>
                  <a:gd name="T93" fmla="*/ 42 h 99"/>
                  <a:gd name="T94" fmla="*/ 12 w 86"/>
                  <a:gd name="T95" fmla="*/ 83 h 99"/>
                  <a:gd name="T96" fmla="*/ 2 w 86"/>
                  <a:gd name="T97" fmla="*/ 38 h 99"/>
                  <a:gd name="T98" fmla="*/ 6 w 86"/>
                  <a:gd name="T99" fmla="*/ 35 h 99"/>
                  <a:gd name="T100" fmla="*/ 27 w 86"/>
                  <a:gd name="T101" fmla="*/ 60 h 99"/>
                  <a:gd name="T102" fmla="*/ 24 w 86"/>
                  <a:gd name="T103" fmla="*/ 92 h 99"/>
                  <a:gd name="T104" fmla="*/ 27 w 86"/>
                  <a:gd name="T105" fmla="*/ 36 h 99"/>
                  <a:gd name="T106" fmla="*/ 27 w 86"/>
                  <a:gd name="T107" fmla="*/ 41 h 99"/>
                  <a:gd name="T108" fmla="*/ 2 w 86"/>
                  <a:gd name="T109" fmla="*/ 38 h 99"/>
                  <a:gd name="T110" fmla="*/ 2 w 86"/>
                  <a:gd name="T111" fmla="*/ 38 h 99"/>
                  <a:gd name="T112" fmla="*/ 2 w 86"/>
                  <a:gd name="T113" fmla="*/ 33 h 99"/>
                  <a:gd name="T114" fmla="*/ 2 w 86"/>
                  <a:gd name="T115" fmla="*/ 38 h 99"/>
                  <a:gd name="T116" fmla="*/ 0 w 86"/>
                  <a:gd name="T117" fmla="*/ 35 h 99"/>
                  <a:gd name="T118" fmla="*/ 2 w 86"/>
                  <a:gd name="T11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" h="99">
                    <a:moveTo>
                      <a:pt x="81" y="17"/>
                    </a:moveTo>
                    <a:cubicBezTo>
                      <a:pt x="83" y="17"/>
                      <a:pt x="84" y="18"/>
                      <a:pt x="85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6" y="22"/>
                      <a:pt x="86" y="24"/>
                      <a:pt x="85" y="26"/>
                    </a:cubicBezTo>
                    <a:cubicBezTo>
                      <a:pt x="84" y="28"/>
                      <a:pt x="83" y="29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17"/>
                      <a:pt x="81" y="17"/>
                      <a:pt x="81" y="17"/>
                    </a:cubicBezTo>
                    <a:close/>
                    <a:moveTo>
                      <a:pt x="81" y="30"/>
                    </a:move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lose/>
                    <a:moveTo>
                      <a:pt x="71" y="19"/>
                    </a:move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7" y="16"/>
                      <a:pt x="79" y="16"/>
                      <a:pt x="80" y="16"/>
                    </a:cubicBezTo>
                    <a:cubicBezTo>
                      <a:pt x="81" y="16"/>
                      <a:pt x="81" y="17"/>
                      <a:pt x="81" y="17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29"/>
                      <a:pt x="71" y="29"/>
                      <a:pt x="71" y="29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80" y="25"/>
                      <a:pt x="80" y="25"/>
                      <a:pt x="80" y="24"/>
                    </a:cubicBezTo>
                    <a:cubicBezTo>
                      <a:pt x="81" y="24"/>
                      <a:pt x="81" y="23"/>
                      <a:pt x="80" y="22"/>
                    </a:cubicBezTo>
                    <a:cubicBezTo>
                      <a:pt x="80" y="22"/>
                      <a:pt x="80" y="22"/>
                      <a:pt x="80" y="22"/>
                    </a:cubicBezTo>
                    <a:cubicBezTo>
                      <a:pt x="80" y="22"/>
                      <a:pt x="79" y="21"/>
                      <a:pt x="79" y="21"/>
                    </a:cubicBezTo>
                    <a:cubicBezTo>
                      <a:pt x="78" y="21"/>
                      <a:pt x="77" y="21"/>
                      <a:pt x="77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19"/>
                      <a:pt x="71" y="19"/>
                      <a:pt x="71" y="19"/>
                    </a:cubicBezTo>
                    <a:close/>
                    <a:moveTo>
                      <a:pt x="81" y="30"/>
                    </a:move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lose/>
                    <a:moveTo>
                      <a:pt x="81" y="30"/>
                    </a:moveTo>
                    <a:cubicBezTo>
                      <a:pt x="71" y="35"/>
                      <a:pt x="71" y="35"/>
                      <a:pt x="71" y="35"/>
                    </a:cubicBezTo>
                    <a:lnTo>
                      <a:pt x="81" y="30"/>
                    </a:lnTo>
                    <a:close/>
                    <a:moveTo>
                      <a:pt x="60" y="22"/>
                    </a:moveTo>
                    <a:cubicBezTo>
                      <a:pt x="61" y="23"/>
                      <a:pt x="61" y="23"/>
                      <a:pt x="61" y="23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2" y="28"/>
                      <a:pt x="61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2"/>
                      <a:pt x="60" y="22"/>
                      <a:pt x="60" y="22"/>
                    </a:cubicBezTo>
                    <a:close/>
                    <a:moveTo>
                      <a:pt x="71" y="34"/>
                    </a:moveTo>
                    <a:cubicBezTo>
                      <a:pt x="60" y="38"/>
                      <a:pt x="60" y="38"/>
                      <a:pt x="60" y="38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71" y="29"/>
                      <a:pt x="71" y="29"/>
                      <a:pt x="71" y="29"/>
                    </a:cubicBezTo>
                    <a:cubicBezTo>
                      <a:pt x="71" y="34"/>
                      <a:pt x="71" y="34"/>
                      <a:pt x="71" y="34"/>
                    </a:cubicBezTo>
                    <a:close/>
                    <a:moveTo>
                      <a:pt x="60" y="39"/>
                    </a:move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9"/>
                      <a:pt x="60" y="39"/>
                      <a:pt x="60" y="39"/>
                    </a:cubicBezTo>
                    <a:close/>
                    <a:moveTo>
                      <a:pt x="71" y="35"/>
                    </a:moveTo>
                    <a:cubicBezTo>
                      <a:pt x="60" y="39"/>
                      <a:pt x="60" y="39"/>
                      <a:pt x="60" y="39"/>
                    </a:cubicBezTo>
                    <a:lnTo>
                      <a:pt x="71" y="35"/>
                    </a:lnTo>
                    <a:close/>
                    <a:moveTo>
                      <a:pt x="59" y="21"/>
                    </a:moveTo>
                    <a:cubicBezTo>
                      <a:pt x="60" y="22"/>
                      <a:pt x="60" y="22"/>
                      <a:pt x="60" y="22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59" y="28"/>
                      <a:pt x="59" y="27"/>
                    </a:cubicBezTo>
                    <a:cubicBezTo>
                      <a:pt x="59" y="21"/>
                      <a:pt x="59" y="21"/>
                      <a:pt x="59" y="21"/>
                    </a:cubicBezTo>
                    <a:close/>
                    <a:moveTo>
                      <a:pt x="60" y="38"/>
                    </a:move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60" y="38"/>
                      <a:pt x="60" y="38"/>
                      <a:pt x="60" y="38"/>
                    </a:cubicBezTo>
                    <a:close/>
                    <a:moveTo>
                      <a:pt x="59" y="40"/>
                    </a:moveTo>
                    <a:cubicBezTo>
                      <a:pt x="59" y="39"/>
                      <a:pt x="59" y="39"/>
                      <a:pt x="59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9"/>
                      <a:pt x="59" y="40"/>
                      <a:pt x="59" y="40"/>
                    </a:cubicBezTo>
                    <a:close/>
                    <a:moveTo>
                      <a:pt x="60" y="39"/>
                    </a:moveTo>
                    <a:cubicBezTo>
                      <a:pt x="60" y="39"/>
                      <a:pt x="60" y="39"/>
                      <a:pt x="60" y="39"/>
                    </a:cubicBezTo>
                    <a:close/>
                    <a:moveTo>
                      <a:pt x="58" y="40"/>
                    </a:moveTo>
                    <a:cubicBezTo>
                      <a:pt x="57" y="39"/>
                      <a:pt x="56" y="39"/>
                      <a:pt x="55" y="38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3"/>
                      <a:pt x="41" y="23"/>
                      <a:pt x="41" y="23"/>
                    </a:cubicBezTo>
                    <a:cubicBezTo>
                      <a:pt x="41" y="22"/>
                      <a:pt x="42" y="22"/>
                      <a:pt x="43" y="22"/>
                    </a:cubicBezTo>
                    <a:cubicBezTo>
                      <a:pt x="44" y="22"/>
                      <a:pt x="45" y="22"/>
                      <a:pt x="46" y="23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8" y="40"/>
                      <a:pt x="58" y="40"/>
                      <a:pt x="58" y="40"/>
                    </a:cubicBezTo>
                    <a:close/>
                    <a:moveTo>
                      <a:pt x="39" y="46"/>
                    </a:moveTo>
                    <a:cubicBezTo>
                      <a:pt x="42" y="50"/>
                      <a:pt x="42" y="50"/>
                      <a:pt x="42" y="50"/>
                    </a:cubicBezTo>
                    <a:cubicBezTo>
                      <a:pt x="43" y="50"/>
                      <a:pt x="43" y="51"/>
                      <a:pt x="43" y="52"/>
                    </a:cubicBezTo>
                    <a:cubicBezTo>
                      <a:pt x="44" y="53"/>
                      <a:pt x="44" y="54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46"/>
                      <a:pt x="39" y="46"/>
                      <a:pt x="39" y="46"/>
                    </a:cubicBezTo>
                    <a:close/>
                    <a:moveTo>
                      <a:pt x="39" y="1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27"/>
                      <a:pt x="59" y="27"/>
                      <a:pt x="59" y="27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lose/>
                    <a:moveTo>
                      <a:pt x="59" y="39"/>
                    </a:move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9" y="40"/>
                      <a:pt x="59" y="40"/>
                    </a:cubicBezTo>
                    <a:cubicBezTo>
                      <a:pt x="59" y="39"/>
                      <a:pt x="59" y="39"/>
                      <a:pt x="59" y="39"/>
                    </a:cubicBezTo>
                    <a:close/>
                    <a:moveTo>
                      <a:pt x="39" y="53"/>
                    </a:move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lose/>
                    <a:moveTo>
                      <a:pt x="39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31"/>
                      <a:pt x="39" y="31"/>
                      <a:pt x="39" y="31"/>
                    </a:cubicBezTo>
                    <a:close/>
                    <a:moveTo>
                      <a:pt x="33" y="41"/>
                    </a:moveTo>
                    <a:cubicBezTo>
                      <a:pt x="35" y="43"/>
                      <a:pt x="35" y="43"/>
                      <a:pt x="35" y="4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7" y="52"/>
                      <a:pt x="35" y="50"/>
                      <a:pt x="33" y="48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39" y="65"/>
                    </a:moveTo>
                    <a:cubicBezTo>
                      <a:pt x="33" y="78"/>
                      <a:pt x="33" y="78"/>
                      <a:pt x="33" y="78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65"/>
                      <a:pt x="39" y="65"/>
                      <a:pt x="39" y="65"/>
                    </a:cubicBezTo>
                    <a:close/>
                    <a:moveTo>
                      <a:pt x="33" y="82"/>
                    </a:moveTo>
                    <a:cubicBezTo>
                      <a:pt x="35" y="84"/>
                      <a:pt x="35" y="84"/>
                      <a:pt x="35" y="84"/>
                    </a:cubicBezTo>
                    <a:cubicBezTo>
                      <a:pt x="35" y="84"/>
                      <a:pt x="35" y="84"/>
                      <a:pt x="35" y="85"/>
                    </a:cubicBezTo>
                    <a:cubicBezTo>
                      <a:pt x="36" y="87"/>
                      <a:pt x="37" y="89"/>
                      <a:pt x="36" y="91"/>
                    </a:cubicBezTo>
                    <a:cubicBezTo>
                      <a:pt x="36" y="93"/>
                      <a:pt x="35" y="95"/>
                      <a:pt x="33" y="97"/>
                    </a:cubicBezTo>
                    <a:cubicBezTo>
                      <a:pt x="33" y="82"/>
                      <a:pt x="33" y="82"/>
                      <a:pt x="33" y="82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37" y="0"/>
                      <a:pt x="38" y="0"/>
                      <a:pt x="39" y="1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39" y="53"/>
                    </a:move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33" y="37"/>
                    </a:move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2" y="40"/>
                      <a:pt x="33" y="41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0" y="45"/>
                      <a:pt x="29" y="44"/>
                      <a:pt x="28" y="43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7"/>
                      <a:pt x="33" y="37"/>
                      <a:pt x="33" y="37"/>
                    </a:cubicBezTo>
                    <a:close/>
                    <a:moveTo>
                      <a:pt x="33" y="78"/>
                    </a:moveTo>
                    <a:cubicBezTo>
                      <a:pt x="32" y="80"/>
                      <a:pt x="32" y="80"/>
                      <a:pt x="32" y="80"/>
                    </a:cubicBezTo>
                    <a:cubicBezTo>
                      <a:pt x="32" y="80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3" y="82"/>
                      <a:pt x="33" y="82"/>
                      <a:pt x="33" y="82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2" y="98"/>
                      <a:pt x="31" y="98"/>
                      <a:pt x="30" y="99"/>
                    </a:cubicBezTo>
                    <a:cubicBezTo>
                      <a:pt x="29" y="99"/>
                      <a:pt x="29" y="99"/>
                      <a:pt x="28" y="99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28" y="95"/>
                      <a:pt x="28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9" y="94"/>
                    </a:cubicBezTo>
                    <a:cubicBezTo>
                      <a:pt x="29" y="94"/>
                      <a:pt x="30" y="94"/>
                      <a:pt x="30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1" y="92"/>
                      <a:pt x="32" y="91"/>
                      <a:pt x="32" y="90"/>
                    </a:cubicBezTo>
                    <a:cubicBezTo>
                      <a:pt x="32" y="89"/>
                      <a:pt x="32" y="88"/>
                      <a:pt x="31" y="87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8" y="84"/>
                      <a:pt x="28" y="83"/>
                      <a:pt x="28" y="83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3" y="78"/>
                      <a:pt x="33" y="78"/>
                      <a:pt x="33" y="78"/>
                    </a:cubicBezTo>
                    <a:close/>
                    <a:moveTo>
                      <a:pt x="28" y="6"/>
                    </a:move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6"/>
                      <a:pt x="28" y="6"/>
                      <a:pt x="28" y="6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28" y="99"/>
                    </a:moveTo>
                    <a:cubicBezTo>
                      <a:pt x="28" y="99"/>
                      <a:pt x="27" y="99"/>
                      <a:pt x="27" y="99"/>
                    </a:cubicBezTo>
                    <a:cubicBezTo>
                      <a:pt x="27" y="99"/>
                      <a:pt x="27" y="99"/>
                      <a:pt x="27" y="99"/>
                    </a:cubicBezTo>
                    <a:cubicBezTo>
                      <a:pt x="27" y="99"/>
                      <a:pt x="27" y="99"/>
                      <a:pt x="27" y="9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7" y="94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28" y="99"/>
                      <a:pt x="28" y="99"/>
                      <a:pt x="28" y="99"/>
                    </a:cubicBezTo>
                    <a:close/>
                    <a:moveTo>
                      <a:pt x="27" y="7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7"/>
                      <a:pt x="27" y="7"/>
                      <a:pt x="27" y="7"/>
                    </a:cubicBezTo>
                    <a:close/>
                    <a:moveTo>
                      <a:pt x="28" y="35"/>
                    </a:moveTo>
                    <a:cubicBezTo>
                      <a:pt x="28" y="43"/>
                      <a:pt x="28" y="43"/>
                      <a:pt x="28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lose/>
                    <a:moveTo>
                      <a:pt x="28" y="78"/>
                    </a:move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3"/>
                      <a:pt x="28" y="82"/>
                      <a:pt x="28" y="81"/>
                    </a:cubicBezTo>
                    <a:cubicBezTo>
                      <a:pt x="28" y="81"/>
                      <a:pt x="28" y="81"/>
                      <a:pt x="28" y="81"/>
                    </a:cubicBezTo>
                    <a:cubicBezTo>
                      <a:pt x="27" y="80"/>
                      <a:pt x="28" y="79"/>
                      <a:pt x="28" y="79"/>
                    </a:cubicBezTo>
                    <a:cubicBezTo>
                      <a:pt x="28" y="78"/>
                      <a:pt x="28" y="78"/>
                      <a:pt x="28" y="78"/>
                    </a:cubicBezTo>
                    <a:close/>
                    <a:moveTo>
                      <a:pt x="27" y="60"/>
                    </a:move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4"/>
                      <a:pt x="28" y="55"/>
                      <a:pt x="28" y="56"/>
                    </a:cubicBezTo>
                    <a:cubicBezTo>
                      <a:pt x="28" y="56"/>
                      <a:pt x="28" y="57"/>
                      <a:pt x="27" y="58"/>
                    </a:cubicBezTo>
                    <a:cubicBezTo>
                      <a:pt x="27" y="60"/>
                      <a:pt x="27" y="60"/>
                      <a:pt x="27" y="60"/>
                    </a:cubicBezTo>
                    <a:close/>
                    <a:moveTo>
                      <a:pt x="27" y="42"/>
                    </a:moveTo>
                    <a:cubicBezTo>
                      <a:pt x="27" y="42"/>
                      <a:pt x="27" y="42"/>
                      <a:pt x="27" y="42"/>
                    </a:cubicBezTo>
                    <a:close/>
                    <a:moveTo>
                      <a:pt x="27" y="99"/>
                    </a:moveTo>
                    <a:cubicBezTo>
                      <a:pt x="25" y="99"/>
                      <a:pt x="24" y="98"/>
                      <a:pt x="23" y="98"/>
                    </a:cubicBezTo>
                    <a:cubicBezTo>
                      <a:pt x="22" y="97"/>
                      <a:pt x="21" y="96"/>
                      <a:pt x="20" y="9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2" y="85"/>
                      <a:pt x="12" y="84"/>
                      <a:pt x="12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2" y="82"/>
                      <a:pt x="12" y="81"/>
                      <a:pt x="12" y="80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5"/>
                      <a:pt x="17" y="51"/>
                      <a:pt x="12" y="47"/>
                    </a:cubicBezTo>
                    <a:cubicBezTo>
                      <a:pt x="8" y="44"/>
                      <a:pt x="4" y="40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8" y="37"/>
                      <a:pt x="12" y="40"/>
                      <a:pt x="15" y="44"/>
                    </a:cubicBezTo>
                    <a:cubicBezTo>
                      <a:pt x="20" y="47"/>
                      <a:pt x="24" y="51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7" y="53"/>
                      <a:pt x="27" y="53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3"/>
                      <a:pt x="25" y="93"/>
                      <a:pt x="25" y="94"/>
                    </a:cubicBezTo>
                    <a:cubicBezTo>
                      <a:pt x="26" y="94"/>
                      <a:pt x="26" y="94"/>
                      <a:pt x="27" y="94"/>
                    </a:cubicBezTo>
                    <a:cubicBezTo>
                      <a:pt x="27" y="99"/>
                      <a:pt x="27" y="99"/>
                      <a:pt x="27" y="99"/>
                    </a:cubicBezTo>
                    <a:close/>
                    <a:moveTo>
                      <a:pt x="27" y="36"/>
                    </a:move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6" y="37"/>
                      <a:pt x="26" y="38"/>
                      <a:pt x="26" y="39"/>
                    </a:cubicBezTo>
                    <a:cubicBezTo>
                      <a:pt x="26" y="40"/>
                      <a:pt x="26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36"/>
                      <a:pt x="27" y="36"/>
                      <a:pt x="27" y="36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7" y="42"/>
                    </a:moveTo>
                    <a:cubicBezTo>
                      <a:pt x="27" y="42"/>
                      <a:pt x="27" y="42"/>
                      <a:pt x="27" y="42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1" y="37"/>
                      <a:pt x="1" y="36"/>
                      <a:pt x="0" y="35"/>
                    </a:cubicBezTo>
                    <a:cubicBezTo>
                      <a:pt x="0" y="34"/>
                      <a:pt x="1" y="34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lnTo>
                      <a:pt x="2" y="38"/>
                    </a:ln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2" name="Freeform 201"/>
              <p:cNvSpPr>
                <a:spLocks noEditPoints="1"/>
              </p:cNvSpPr>
              <p:nvPr/>
            </p:nvSpPr>
            <p:spPr bwMode="auto">
              <a:xfrm>
                <a:off x="9331326" y="352425"/>
                <a:ext cx="422275" cy="357188"/>
              </a:xfrm>
              <a:custGeom>
                <a:avLst/>
                <a:gdLst>
                  <a:gd name="T0" fmla="*/ 167 w 187"/>
                  <a:gd name="T1" fmla="*/ 78 h 158"/>
                  <a:gd name="T2" fmla="*/ 146 w 187"/>
                  <a:gd name="T3" fmla="*/ 20 h 158"/>
                  <a:gd name="T4" fmla="*/ 187 w 187"/>
                  <a:gd name="T5" fmla="*/ 55 h 158"/>
                  <a:gd name="T6" fmla="*/ 170 w 187"/>
                  <a:gd name="T7" fmla="*/ 83 h 158"/>
                  <a:gd name="T8" fmla="*/ 166 w 187"/>
                  <a:gd name="T9" fmla="*/ 84 h 158"/>
                  <a:gd name="T10" fmla="*/ 147 w 187"/>
                  <a:gd name="T11" fmla="*/ 155 h 158"/>
                  <a:gd name="T12" fmla="*/ 146 w 187"/>
                  <a:gd name="T13" fmla="*/ 157 h 158"/>
                  <a:gd name="T14" fmla="*/ 146 w 187"/>
                  <a:gd name="T15" fmla="*/ 58 h 158"/>
                  <a:gd name="T16" fmla="*/ 125 w 187"/>
                  <a:gd name="T17" fmla="*/ 5 h 158"/>
                  <a:gd name="T18" fmla="*/ 96 w 187"/>
                  <a:gd name="T19" fmla="*/ 17 h 158"/>
                  <a:gd name="T20" fmla="*/ 94 w 187"/>
                  <a:gd name="T21" fmla="*/ 17 h 158"/>
                  <a:gd name="T22" fmla="*/ 96 w 187"/>
                  <a:gd name="T23" fmla="*/ 12 h 158"/>
                  <a:gd name="T24" fmla="*/ 116 w 187"/>
                  <a:gd name="T25" fmla="*/ 7 h 158"/>
                  <a:gd name="T26" fmla="*/ 122 w 187"/>
                  <a:gd name="T27" fmla="*/ 1 h 158"/>
                  <a:gd name="T28" fmla="*/ 146 w 187"/>
                  <a:gd name="T29" fmla="*/ 14 h 158"/>
                  <a:gd name="T30" fmla="*/ 125 w 187"/>
                  <a:gd name="T31" fmla="*/ 5 h 158"/>
                  <a:gd name="T32" fmla="*/ 142 w 187"/>
                  <a:gd name="T33" fmla="*/ 153 h 158"/>
                  <a:gd name="T34" fmla="*/ 144 w 187"/>
                  <a:gd name="T35" fmla="*/ 56 h 158"/>
                  <a:gd name="T36" fmla="*/ 146 w 187"/>
                  <a:gd name="T37" fmla="*/ 57 h 158"/>
                  <a:gd name="T38" fmla="*/ 146 w 187"/>
                  <a:gd name="T39" fmla="*/ 57 h 158"/>
                  <a:gd name="T40" fmla="*/ 146 w 187"/>
                  <a:gd name="T41" fmla="*/ 157 h 158"/>
                  <a:gd name="T42" fmla="*/ 94 w 187"/>
                  <a:gd name="T43" fmla="*/ 158 h 158"/>
                  <a:gd name="T44" fmla="*/ 94 w 187"/>
                  <a:gd name="T45" fmla="*/ 17 h 158"/>
                  <a:gd name="T46" fmla="*/ 66 w 187"/>
                  <a:gd name="T47" fmla="*/ 5 h 158"/>
                  <a:gd name="T48" fmla="*/ 20 w 187"/>
                  <a:gd name="T49" fmla="*/ 78 h 158"/>
                  <a:gd name="T50" fmla="*/ 45 w 187"/>
                  <a:gd name="T51" fmla="*/ 57 h 158"/>
                  <a:gd name="T52" fmla="*/ 46 w 187"/>
                  <a:gd name="T53" fmla="*/ 58 h 158"/>
                  <a:gd name="T54" fmla="*/ 94 w 187"/>
                  <a:gd name="T55" fmla="*/ 153 h 158"/>
                  <a:gd name="T56" fmla="*/ 94 w 187"/>
                  <a:gd name="T57" fmla="*/ 158 h 158"/>
                  <a:gd name="T58" fmla="*/ 43 w 187"/>
                  <a:gd name="T59" fmla="*/ 158 h 158"/>
                  <a:gd name="T60" fmla="*/ 41 w 187"/>
                  <a:gd name="T61" fmla="*/ 155 h 158"/>
                  <a:gd name="T62" fmla="*/ 22 w 187"/>
                  <a:gd name="T63" fmla="*/ 84 h 158"/>
                  <a:gd name="T64" fmla="*/ 18 w 187"/>
                  <a:gd name="T65" fmla="*/ 83 h 158"/>
                  <a:gd name="T66" fmla="*/ 1 w 187"/>
                  <a:gd name="T67" fmla="*/ 57 h 158"/>
                  <a:gd name="T68" fmla="*/ 66 w 187"/>
                  <a:gd name="T69" fmla="*/ 0 h 158"/>
                  <a:gd name="T70" fmla="*/ 69 w 187"/>
                  <a:gd name="T71" fmla="*/ 1 h 158"/>
                  <a:gd name="T72" fmla="*/ 94 w 187"/>
                  <a:gd name="T73" fmla="*/ 1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7" h="158">
                    <a:moveTo>
                      <a:pt x="146" y="57"/>
                    </a:moveTo>
                    <a:cubicBezTo>
                      <a:pt x="152" y="62"/>
                      <a:pt x="163" y="73"/>
                      <a:pt x="167" y="78"/>
                    </a:cubicBezTo>
                    <a:cubicBezTo>
                      <a:pt x="182" y="56"/>
                      <a:pt x="182" y="56"/>
                      <a:pt x="182" y="56"/>
                    </a:cubicBezTo>
                    <a:cubicBezTo>
                      <a:pt x="177" y="44"/>
                      <a:pt x="160" y="30"/>
                      <a:pt x="146" y="20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62" y="25"/>
                      <a:pt x="181" y="41"/>
                      <a:pt x="187" y="55"/>
                    </a:cubicBezTo>
                    <a:cubicBezTo>
                      <a:pt x="187" y="56"/>
                      <a:pt x="187" y="57"/>
                      <a:pt x="187" y="57"/>
                    </a:cubicBezTo>
                    <a:cubicBezTo>
                      <a:pt x="170" y="83"/>
                      <a:pt x="170" y="83"/>
                      <a:pt x="170" y="83"/>
                    </a:cubicBezTo>
                    <a:cubicBezTo>
                      <a:pt x="170" y="83"/>
                      <a:pt x="169" y="84"/>
                      <a:pt x="169" y="84"/>
                    </a:cubicBezTo>
                    <a:cubicBezTo>
                      <a:pt x="168" y="85"/>
                      <a:pt x="167" y="84"/>
                      <a:pt x="166" y="84"/>
                    </a:cubicBezTo>
                    <a:cubicBezTo>
                      <a:pt x="166" y="83"/>
                      <a:pt x="154" y="71"/>
                      <a:pt x="146" y="64"/>
                    </a:cubicBezTo>
                    <a:cubicBezTo>
                      <a:pt x="147" y="155"/>
                      <a:pt x="147" y="155"/>
                      <a:pt x="147" y="155"/>
                    </a:cubicBezTo>
                    <a:cubicBezTo>
                      <a:pt x="147" y="155"/>
                      <a:pt x="147" y="155"/>
                      <a:pt x="147" y="155"/>
                    </a:cubicBezTo>
                    <a:cubicBezTo>
                      <a:pt x="147" y="156"/>
                      <a:pt x="146" y="157"/>
                      <a:pt x="146" y="157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7"/>
                    </a:cubicBezTo>
                    <a:close/>
                    <a:moveTo>
                      <a:pt x="125" y="5"/>
                    </a:moveTo>
                    <a:cubicBezTo>
                      <a:pt x="123" y="8"/>
                      <a:pt x="121" y="10"/>
                      <a:pt x="118" y="11"/>
                    </a:cubicBezTo>
                    <a:cubicBezTo>
                      <a:pt x="112" y="15"/>
                      <a:pt x="104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5" y="17"/>
                      <a:pt x="94" y="17"/>
                      <a:pt x="94" y="17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4" y="12"/>
                      <a:pt x="95" y="12"/>
                      <a:pt x="96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103" y="12"/>
                      <a:pt x="110" y="10"/>
                      <a:pt x="116" y="7"/>
                    </a:cubicBezTo>
                    <a:cubicBezTo>
                      <a:pt x="118" y="5"/>
                      <a:pt x="121" y="3"/>
                      <a:pt x="122" y="1"/>
                    </a:cubicBezTo>
                    <a:cubicBezTo>
                      <a:pt x="122" y="1"/>
                      <a:pt x="122" y="1"/>
                      <a:pt x="122" y="1"/>
                    </a:cubicBezTo>
                    <a:cubicBezTo>
                      <a:pt x="123" y="0"/>
                      <a:pt x="124" y="0"/>
                      <a:pt x="125" y="0"/>
                    </a:cubicBezTo>
                    <a:cubicBezTo>
                      <a:pt x="125" y="0"/>
                      <a:pt x="135" y="6"/>
                      <a:pt x="146" y="14"/>
                    </a:cubicBezTo>
                    <a:cubicBezTo>
                      <a:pt x="146" y="20"/>
                      <a:pt x="146" y="20"/>
                      <a:pt x="146" y="20"/>
                    </a:cubicBezTo>
                    <a:cubicBezTo>
                      <a:pt x="137" y="13"/>
                      <a:pt x="128" y="8"/>
                      <a:pt x="125" y="5"/>
                    </a:cubicBezTo>
                    <a:close/>
                    <a:moveTo>
                      <a:pt x="94" y="153"/>
                    </a:moveTo>
                    <a:cubicBezTo>
                      <a:pt x="142" y="153"/>
                      <a:pt x="142" y="153"/>
                      <a:pt x="142" y="153"/>
                    </a:cubicBezTo>
                    <a:cubicBezTo>
                      <a:pt x="142" y="58"/>
                      <a:pt x="142" y="58"/>
                      <a:pt x="142" y="58"/>
                    </a:cubicBezTo>
                    <a:cubicBezTo>
                      <a:pt x="142" y="57"/>
                      <a:pt x="143" y="56"/>
                      <a:pt x="144" y="56"/>
                    </a:cubicBezTo>
                    <a:cubicBezTo>
                      <a:pt x="145" y="56"/>
                      <a:pt x="145" y="56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157"/>
                      <a:pt x="146" y="157"/>
                      <a:pt x="146" y="157"/>
                    </a:cubicBezTo>
                    <a:cubicBezTo>
                      <a:pt x="146" y="158"/>
                      <a:pt x="145" y="158"/>
                      <a:pt x="144" y="158"/>
                    </a:cubicBezTo>
                    <a:cubicBezTo>
                      <a:pt x="94" y="158"/>
                      <a:pt x="94" y="158"/>
                      <a:pt x="94" y="158"/>
                    </a:cubicBezTo>
                    <a:lnTo>
                      <a:pt x="94" y="153"/>
                    </a:lnTo>
                    <a:close/>
                    <a:moveTo>
                      <a:pt x="94" y="17"/>
                    </a:moveTo>
                    <a:cubicBezTo>
                      <a:pt x="86" y="16"/>
                      <a:pt x="79" y="15"/>
                      <a:pt x="73" y="11"/>
                    </a:cubicBezTo>
                    <a:cubicBezTo>
                      <a:pt x="70" y="10"/>
                      <a:pt x="68" y="8"/>
                      <a:pt x="66" y="5"/>
                    </a:cubicBezTo>
                    <a:cubicBezTo>
                      <a:pt x="57" y="11"/>
                      <a:pt x="14" y="37"/>
                      <a:pt x="5" y="56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5" y="73"/>
                      <a:pt x="36" y="62"/>
                      <a:pt x="42" y="57"/>
                    </a:cubicBezTo>
                    <a:cubicBezTo>
                      <a:pt x="43" y="56"/>
                      <a:pt x="44" y="56"/>
                      <a:pt x="45" y="57"/>
                    </a:cubicBezTo>
                    <a:cubicBezTo>
                      <a:pt x="46" y="57"/>
                      <a:pt x="46" y="58"/>
                      <a:pt x="46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5" y="153"/>
                      <a:pt x="45" y="153"/>
                      <a:pt x="45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4" y="158"/>
                      <a:pt x="94" y="158"/>
                      <a:pt x="94" y="158"/>
                    </a:cubicBezTo>
                    <a:cubicBezTo>
                      <a:pt x="94" y="158"/>
                      <a:pt x="94" y="158"/>
                      <a:pt x="94" y="158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2" y="158"/>
                      <a:pt x="41" y="157"/>
                      <a:pt x="41" y="155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33" y="71"/>
                      <a:pt x="22" y="83"/>
                      <a:pt x="22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0" y="85"/>
                      <a:pt x="18" y="84"/>
                      <a:pt x="18" y="83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0" y="57"/>
                      <a:pt x="0" y="56"/>
                      <a:pt x="0" y="55"/>
                    </a:cubicBezTo>
                    <a:cubicBezTo>
                      <a:pt x="10" y="32"/>
                      <a:pt x="66" y="0"/>
                      <a:pt x="6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7" y="0"/>
                      <a:pt x="68" y="0"/>
                      <a:pt x="69" y="1"/>
                    </a:cubicBezTo>
                    <a:cubicBezTo>
                      <a:pt x="71" y="3"/>
                      <a:pt x="73" y="5"/>
                      <a:pt x="75" y="7"/>
                    </a:cubicBezTo>
                    <a:cubicBezTo>
                      <a:pt x="80" y="10"/>
                      <a:pt x="87" y="12"/>
                      <a:pt x="94" y="12"/>
                    </a:cubicBezTo>
                    <a:lnTo>
                      <a:pt x="9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3" name="Freeform 202"/>
              <p:cNvSpPr>
                <a:spLocks noEditPoints="1"/>
              </p:cNvSpPr>
              <p:nvPr/>
            </p:nvSpPr>
            <p:spPr bwMode="auto">
              <a:xfrm>
                <a:off x="9485313" y="336550"/>
                <a:ext cx="123825" cy="42863"/>
              </a:xfrm>
              <a:custGeom>
                <a:avLst/>
                <a:gdLst>
                  <a:gd name="T0" fmla="*/ 42 w 55"/>
                  <a:gd name="T1" fmla="*/ 12 h 19"/>
                  <a:gd name="T2" fmla="*/ 50 w 55"/>
                  <a:gd name="T3" fmla="*/ 5 h 19"/>
                  <a:gd name="T4" fmla="*/ 50 w 55"/>
                  <a:gd name="T5" fmla="*/ 5 h 19"/>
                  <a:gd name="T6" fmla="*/ 50 w 55"/>
                  <a:gd name="T7" fmla="*/ 5 h 19"/>
                  <a:gd name="T8" fmla="*/ 50 w 55"/>
                  <a:gd name="T9" fmla="*/ 5 h 19"/>
                  <a:gd name="T10" fmla="*/ 50 w 55"/>
                  <a:gd name="T11" fmla="*/ 5 h 19"/>
                  <a:gd name="T12" fmla="*/ 50 w 55"/>
                  <a:gd name="T13" fmla="*/ 5 h 19"/>
                  <a:gd name="T14" fmla="*/ 50 w 55"/>
                  <a:gd name="T15" fmla="*/ 5 h 19"/>
                  <a:gd name="T16" fmla="*/ 41 w 55"/>
                  <a:gd name="T17" fmla="*/ 12 h 19"/>
                  <a:gd name="T18" fmla="*/ 28 w 55"/>
                  <a:gd name="T19" fmla="*/ 14 h 19"/>
                  <a:gd name="T20" fmla="*/ 28 w 55"/>
                  <a:gd name="T21" fmla="*/ 9 h 19"/>
                  <a:gd name="T22" fmla="*/ 46 w 55"/>
                  <a:gd name="T23" fmla="*/ 3 h 19"/>
                  <a:gd name="T24" fmla="*/ 46 w 55"/>
                  <a:gd name="T25" fmla="*/ 3 h 19"/>
                  <a:gd name="T26" fmla="*/ 49 w 55"/>
                  <a:gd name="T27" fmla="*/ 0 h 19"/>
                  <a:gd name="T28" fmla="*/ 53 w 55"/>
                  <a:gd name="T29" fmla="*/ 1 h 19"/>
                  <a:gd name="T30" fmla="*/ 53 w 55"/>
                  <a:gd name="T31" fmla="*/ 1 h 19"/>
                  <a:gd name="T32" fmla="*/ 55 w 55"/>
                  <a:gd name="T33" fmla="*/ 8 h 19"/>
                  <a:gd name="T34" fmla="*/ 28 w 55"/>
                  <a:gd name="T35" fmla="*/ 19 h 19"/>
                  <a:gd name="T36" fmla="*/ 28 w 55"/>
                  <a:gd name="T37" fmla="*/ 15 h 19"/>
                  <a:gd name="T38" fmla="*/ 14 w 55"/>
                  <a:gd name="T39" fmla="*/ 12 h 19"/>
                  <a:gd name="T40" fmla="*/ 5 w 55"/>
                  <a:gd name="T41" fmla="*/ 5 h 19"/>
                  <a:gd name="T42" fmla="*/ 5 w 55"/>
                  <a:gd name="T43" fmla="*/ 5 h 19"/>
                  <a:gd name="T44" fmla="*/ 5 w 55"/>
                  <a:gd name="T45" fmla="*/ 5 h 19"/>
                  <a:gd name="T46" fmla="*/ 5 w 55"/>
                  <a:gd name="T47" fmla="*/ 5 h 19"/>
                  <a:gd name="T48" fmla="*/ 28 w 55"/>
                  <a:gd name="T49" fmla="*/ 15 h 19"/>
                  <a:gd name="T50" fmla="*/ 11 w 55"/>
                  <a:gd name="T51" fmla="*/ 16 h 19"/>
                  <a:gd name="T52" fmla="*/ 1 w 55"/>
                  <a:gd name="T53" fmla="*/ 8 h 19"/>
                  <a:gd name="T54" fmla="*/ 0 w 55"/>
                  <a:gd name="T55" fmla="*/ 4 h 19"/>
                  <a:gd name="T56" fmla="*/ 2 w 55"/>
                  <a:gd name="T57" fmla="*/ 1 h 19"/>
                  <a:gd name="T58" fmla="*/ 6 w 55"/>
                  <a:gd name="T59" fmla="*/ 0 h 19"/>
                  <a:gd name="T60" fmla="*/ 9 w 55"/>
                  <a:gd name="T61" fmla="*/ 3 h 19"/>
                  <a:gd name="T62" fmla="*/ 16 w 55"/>
                  <a:gd name="T63" fmla="*/ 7 h 19"/>
                  <a:gd name="T64" fmla="*/ 28 w 55"/>
                  <a:gd name="T65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19">
                    <a:moveTo>
                      <a:pt x="28" y="15"/>
                    </a:moveTo>
                    <a:cubicBezTo>
                      <a:pt x="33" y="15"/>
                      <a:pt x="38" y="14"/>
                      <a:pt x="42" y="12"/>
                    </a:cubicBezTo>
                    <a:cubicBezTo>
                      <a:pt x="46" y="10"/>
                      <a:pt x="49" y="8"/>
                      <a:pt x="50" y="5"/>
                    </a:cubicBezTo>
                    <a:cubicBezTo>
                      <a:pt x="51" y="5"/>
                      <a:pt x="51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49" y="8"/>
                      <a:pt x="45" y="10"/>
                      <a:pt x="41" y="12"/>
                    </a:cubicBezTo>
                    <a:cubicBezTo>
                      <a:pt x="37" y="13"/>
                      <a:pt x="33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2" y="9"/>
                      <a:pt x="36" y="8"/>
                      <a:pt x="39" y="7"/>
                    </a:cubicBezTo>
                    <a:cubicBezTo>
                      <a:pt x="43" y="6"/>
                      <a:pt x="45" y="4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1"/>
                      <a:pt x="48" y="1"/>
                      <a:pt x="49" y="0"/>
                    </a:cubicBezTo>
                    <a:cubicBezTo>
                      <a:pt x="50" y="0"/>
                      <a:pt x="51" y="0"/>
                      <a:pt x="52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4" y="1"/>
                      <a:pt x="55" y="3"/>
                      <a:pt x="55" y="4"/>
                    </a:cubicBezTo>
                    <a:cubicBezTo>
                      <a:pt x="55" y="5"/>
                      <a:pt x="55" y="6"/>
                      <a:pt x="55" y="8"/>
                    </a:cubicBezTo>
                    <a:cubicBezTo>
                      <a:pt x="53" y="11"/>
                      <a:pt x="49" y="14"/>
                      <a:pt x="44" y="16"/>
                    </a:cubicBezTo>
                    <a:cubicBezTo>
                      <a:pt x="39" y="18"/>
                      <a:pt x="34" y="19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5"/>
                      <a:pt x="28" y="15"/>
                      <a:pt x="28" y="15"/>
                    </a:cubicBezTo>
                    <a:close/>
                    <a:moveTo>
                      <a:pt x="28" y="14"/>
                    </a:moveTo>
                    <a:cubicBezTo>
                      <a:pt x="22" y="14"/>
                      <a:pt x="18" y="13"/>
                      <a:pt x="14" y="12"/>
                    </a:cubicBezTo>
                    <a:cubicBezTo>
                      <a:pt x="10" y="10"/>
                      <a:pt x="7" y="8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8"/>
                      <a:pt x="9" y="10"/>
                      <a:pt x="13" y="12"/>
                    </a:cubicBezTo>
                    <a:cubicBezTo>
                      <a:pt x="17" y="14"/>
                      <a:pt x="22" y="15"/>
                      <a:pt x="28" y="15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2" y="19"/>
                      <a:pt x="16" y="18"/>
                      <a:pt x="11" y="16"/>
                    </a:cubicBezTo>
                    <a:cubicBezTo>
                      <a:pt x="6" y="14"/>
                      <a:pt x="3" y="11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1"/>
                      <a:pt x="9" y="2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13" y="6"/>
                      <a:pt x="16" y="7"/>
                    </a:cubicBezTo>
                    <a:cubicBezTo>
                      <a:pt x="19" y="8"/>
                      <a:pt x="23" y="9"/>
                      <a:pt x="28" y="9"/>
                    </a:cubicBezTo>
                    <a:lnTo>
                      <a:pt x="28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4" name="Freeform 203"/>
              <p:cNvSpPr>
                <a:spLocks noEditPoints="1"/>
              </p:cNvSpPr>
              <p:nvPr/>
            </p:nvSpPr>
            <p:spPr bwMode="auto">
              <a:xfrm>
                <a:off x="7016751" y="2719388"/>
                <a:ext cx="192088" cy="122238"/>
              </a:xfrm>
              <a:custGeom>
                <a:avLst/>
                <a:gdLst>
                  <a:gd name="T0" fmla="*/ 80 w 85"/>
                  <a:gd name="T1" fmla="*/ 49 h 54"/>
                  <a:gd name="T2" fmla="*/ 80 w 85"/>
                  <a:gd name="T3" fmla="*/ 17 h 54"/>
                  <a:gd name="T4" fmla="*/ 76 w 85"/>
                  <a:gd name="T5" fmla="*/ 8 h 54"/>
                  <a:gd name="T6" fmla="*/ 68 w 85"/>
                  <a:gd name="T7" fmla="*/ 4 h 54"/>
                  <a:gd name="T8" fmla="*/ 42 w 85"/>
                  <a:gd name="T9" fmla="*/ 4 h 54"/>
                  <a:gd name="T10" fmla="*/ 42 w 85"/>
                  <a:gd name="T11" fmla="*/ 0 h 54"/>
                  <a:gd name="T12" fmla="*/ 68 w 85"/>
                  <a:gd name="T13" fmla="*/ 0 h 54"/>
                  <a:gd name="T14" fmla="*/ 80 w 85"/>
                  <a:gd name="T15" fmla="*/ 5 h 54"/>
                  <a:gd name="T16" fmla="*/ 85 w 85"/>
                  <a:gd name="T17" fmla="*/ 17 h 54"/>
                  <a:gd name="T18" fmla="*/ 85 w 85"/>
                  <a:gd name="T19" fmla="*/ 51 h 54"/>
                  <a:gd name="T20" fmla="*/ 82 w 85"/>
                  <a:gd name="T21" fmla="*/ 54 h 54"/>
                  <a:gd name="T22" fmla="*/ 70 w 85"/>
                  <a:gd name="T23" fmla="*/ 54 h 54"/>
                  <a:gd name="T24" fmla="*/ 68 w 85"/>
                  <a:gd name="T25" fmla="*/ 51 h 54"/>
                  <a:gd name="T26" fmla="*/ 68 w 85"/>
                  <a:gd name="T27" fmla="*/ 17 h 54"/>
                  <a:gd name="T28" fmla="*/ 68 w 85"/>
                  <a:gd name="T29" fmla="*/ 16 h 54"/>
                  <a:gd name="T30" fmla="*/ 68 w 85"/>
                  <a:gd name="T31" fmla="*/ 16 h 54"/>
                  <a:gd name="T32" fmla="*/ 42 w 85"/>
                  <a:gd name="T33" fmla="*/ 16 h 54"/>
                  <a:gd name="T34" fmla="*/ 42 w 85"/>
                  <a:gd name="T35" fmla="*/ 11 h 54"/>
                  <a:gd name="T36" fmla="*/ 68 w 85"/>
                  <a:gd name="T37" fmla="*/ 11 h 54"/>
                  <a:gd name="T38" fmla="*/ 71 w 85"/>
                  <a:gd name="T39" fmla="*/ 13 h 54"/>
                  <a:gd name="T40" fmla="*/ 73 w 85"/>
                  <a:gd name="T41" fmla="*/ 17 h 54"/>
                  <a:gd name="T42" fmla="*/ 73 w 85"/>
                  <a:gd name="T43" fmla="*/ 49 h 54"/>
                  <a:gd name="T44" fmla="*/ 80 w 85"/>
                  <a:gd name="T45" fmla="*/ 49 h 54"/>
                  <a:gd name="T46" fmla="*/ 42 w 85"/>
                  <a:gd name="T47" fmla="*/ 4 h 54"/>
                  <a:gd name="T48" fmla="*/ 17 w 85"/>
                  <a:gd name="T49" fmla="*/ 4 h 54"/>
                  <a:gd name="T50" fmla="*/ 9 w 85"/>
                  <a:gd name="T51" fmla="*/ 8 h 54"/>
                  <a:gd name="T52" fmla="*/ 5 w 85"/>
                  <a:gd name="T53" fmla="*/ 17 h 54"/>
                  <a:gd name="T54" fmla="*/ 5 w 85"/>
                  <a:gd name="T55" fmla="*/ 34 h 54"/>
                  <a:gd name="T56" fmla="*/ 12 w 85"/>
                  <a:gd name="T57" fmla="*/ 34 h 54"/>
                  <a:gd name="T58" fmla="*/ 12 w 85"/>
                  <a:gd name="T59" fmla="*/ 17 h 54"/>
                  <a:gd name="T60" fmla="*/ 13 w 85"/>
                  <a:gd name="T61" fmla="*/ 13 h 54"/>
                  <a:gd name="T62" fmla="*/ 17 w 85"/>
                  <a:gd name="T63" fmla="*/ 11 h 54"/>
                  <a:gd name="T64" fmla="*/ 42 w 85"/>
                  <a:gd name="T65" fmla="*/ 11 h 54"/>
                  <a:gd name="T66" fmla="*/ 42 w 85"/>
                  <a:gd name="T67" fmla="*/ 16 h 54"/>
                  <a:gd name="T68" fmla="*/ 17 w 85"/>
                  <a:gd name="T69" fmla="*/ 16 h 54"/>
                  <a:gd name="T70" fmla="*/ 17 w 85"/>
                  <a:gd name="T71" fmla="*/ 16 h 54"/>
                  <a:gd name="T72" fmla="*/ 17 w 85"/>
                  <a:gd name="T73" fmla="*/ 17 h 54"/>
                  <a:gd name="T74" fmla="*/ 17 w 85"/>
                  <a:gd name="T75" fmla="*/ 37 h 54"/>
                  <a:gd name="T76" fmla="*/ 14 w 85"/>
                  <a:gd name="T77" fmla="*/ 39 h 54"/>
                  <a:gd name="T78" fmla="*/ 2 w 85"/>
                  <a:gd name="T79" fmla="*/ 39 h 54"/>
                  <a:gd name="T80" fmla="*/ 0 w 85"/>
                  <a:gd name="T81" fmla="*/ 37 h 54"/>
                  <a:gd name="T82" fmla="*/ 0 w 85"/>
                  <a:gd name="T83" fmla="*/ 17 h 54"/>
                  <a:gd name="T84" fmla="*/ 5 w 85"/>
                  <a:gd name="T85" fmla="*/ 5 h 54"/>
                  <a:gd name="T86" fmla="*/ 17 w 85"/>
                  <a:gd name="T87" fmla="*/ 0 h 54"/>
                  <a:gd name="T88" fmla="*/ 42 w 85"/>
                  <a:gd name="T89" fmla="*/ 0 h 54"/>
                  <a:gd name="T90" fmla="*/ 42 w 85"/>
                  <a:gd name="T91" fmla="*/ 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5" h="54">
                    <a:moveTo>
                      <a:pt x="80" y="49"/>
                    </a:move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4"/>
                      <a:pt x="79" y="10"/>
                      <a:pt x="76" y="8"/>
                    </a:cubicBezTo>
                    <a:cubicBezTo>
                      <a:pt x="74" y="6"/>
                      <a:pt x="71" y="4"/>
                      <a:pt x="68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2" y="0"/>
                      <a:pt x="77" y="2"/>
                      <a:pt x="80" y="5"/>
                    </a:cubicBezTo>
                    <a:cubicBezTo>
                      <a:pt x="83" y="8"/>
                      <a:pt x="85" y="12"/>
                      <a:pt x="85" y="17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3"/>
                      <a:pt x="84" y="54"/>
                      <a:pt x="82" y="54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69" y="54"/>
                      <a:pt x="68" y="53"/>
                      <a:pt x="68" y="51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9" y="11"/>
                      <a:pt x="70" y="12"/>
                      <a:pt x="71" y="13"/>
                    </a:cubicBezTo>
                    <a:cubicBezTo>
                      <a:pt x="72" y="14"/>
                      <a:pt x="73" y="16"/>
                      <a:pt x="73" y="17"/>
                    </a:cubicBezTo>
                    <a:cubicBezTo>
                      <a:pt x="73" y="49"/>
                      <a:pt x="73" y="49"/>
                      <a:pt x="73" y="49"/>
                    </a:cubicBezTo>
                    <a:lnTo>
                      <a:pt x="80" y="49"/>
                    </a:lnTo>
                    <a:close/>
                    <a:moveTo>
                      <a:pt x="42" y="4"/>
                    </a:moveTo>
                    <a:cubicBezTo>
                      <a:pt x="17" y="4"/>
                      <a:pt x="17" y="4"/>
                      <a:pt x="17" y="4"/>
                    </a:cubicBezTo>
                    <a:cubicBezTo>
                      <a:pt x="14" y="4"/>
                      <a:pt x="11" y="6"/>
                      <a:pt x="9" y="8"/>
                    </a:cubicBezTo>
                    <a:cubicBezTo>
                      <a:pt x="6" y="10"/>
                      <a:pt x="5" y="14"/>
                      <a:pt x="5" y="17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6"/>
                      <a:pt x="13" y="14"/>
                      <a:pt x="13" y="13"/>
                    </a:cubicBezTo>
                    <a:cubicBezTo>
                      <a:pt x="14" y="12"/>
                      <a:pt x="16" y="11"/>
                      <a:pt x="17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8"/>
                      <a:pt x="16" y="39"/>
                      <a:pt x="14" y="39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1" y="39"/>
                      <a:pt x="0" y="38"/>
                      <a:pt x="0" y="3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8" y="2"/>
                      <a:pt x="13" y="0"/>
                      <a:pt x="17" y="0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4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5" name="Freeform 205"/>
              <p:cNvSpPr>
                <a:spLocks noEditPoints="1"/>
              </p:cNvSpPr>
              <p:nvPr/>
            </p:nvSpPr>
            <p:spPr bwMode="auto">
              <a:xfrm>
                <a:off x="9993313" y="1265238"/>
                <a:ext cx="90488" cy="103188"/>
              </a:xfrm>
              <a:custGeom>
                <a:avLst/>
                <a:gdLst>
                  <a:gd name="T0" fmla="*/ 26 w 40"/>
                  <a:gd name="T1" fmla="*/ 6 h 45"/>
                  <a:gd name="T2" fmla="*/ 21 w 40"/>
                  <a:gd name="T3" fmla="*/ 11 h 45"/>
                  <a:gd name="T4" fmla="*/ 20 w 40"/>
                  <a:gd name="T5" fmla="*/ 12 h 45"/>
                  <a:gd name="T6" fmla="*/ 20 w 40"/>
                  <a:gd name="T7" fmla="*/ 6 h 45"/>
                  <a:gd name="T8" fmla="*/ 23 w 40"/>
                  <a:gd name="T9" fmla="*/ 2 h 45"/>
                  <a:gd name="T10" fmla="*/ 23 w 40"/>
                  <a:gd name="T11" fmla="*/ 2 h 45"/>
                  <a:gd name="T12" fmla="*/ 26 w 40"/>
                  <a:gd name="T13" fmla="*/ 0 h 45"/>
                  <a:gd name="T14" fmla="*/ 28 w 40"/>
                  <a:gd name="T15" fmla="*/ 1 h 45"/>
                  <a:gd name="T16" fmla="*/ 28 w 40"/>
                  <a:gd name="T17" fmla="*/ 1 h 45"/>
                  <a:gd name="T18" fmla="*/ 30 w 40"/>
                  <a:gd name="T19" fmla="*/ 2 h 45"/>
                  <a:gd name="T20" fmla="*/ 38 w 40"/>
                  <a:gd name="T21" fmla="*/ 14 h 45"/>
                  <a:gd name="T22" fmla="*/ 36 w 40"/>
                  <a:gd name="T23" fmla="*/ 30 h 45"/>
                  <a:gd name="T24" fmla="*/ 36 w 40"/>
                  <a:gd name="T25" fmla="*/ 30 h 45"/>
                  <a:gd name="T26" fmla="*/ 25 w 40"/>
                  <a:gd name="T27" fmla="*/ 43 h 45"/>
                  <a:gd name="T28" fmla="*/ 20 w 40"/>
                  <a:gd name="T29" fmla="*/ 44 h 45"/>
                  <a:gd name="T30" fmla="*/ 20 w 40"/>
                  <a:gd name="T31" fmla="*/ 40 h 45"/>
                  <a:gd name="T32" fmla="*/ 23 w 40"/>
                  <a:gd name="T33" fmla="*/ 38 h 45"/>
                  <a:gd name="T34" fmla="*/ 32 w 40"/>
                  <a:gd name="T35" fmla="*/ 28 h 45"/>
                  <a:gd name="T36" fmla="*/ 32 w 40"/>
                  <a:gd name="T37" fmla="*/ 28 h 45"/>
                  <a:gd name="T38" fmla="*/ 32 w 40"/>
                  <a:gd name="T39" fmla="*/ 28 h 45"/>
                  <a:gd name="T40" fmla="*/ 34 w 40"/>
                  <a:gd name="T41" fmla="*/ 15 h 45"/>
                  <a:gd name="T42" fmla="*/ 27 w 40"/>
                  <a:gd name="T43" fmla="*/ 6 h 45"/>
                  <a:gd name="T44" fmla="*/ 26 w 40"/>
                  <a:gd name="T45" fmla="*/ 6 h 45"/>
                  <a:gd name="T46" fmla="*/ 20 w 40"/>
                  <a:gd name="T47" fmla="*/ 12 h 45"/>
                  <a:gd name="T48" fmla="*/ 12 w 40"/>
                  <a:gd name="T49" fmla="*/ 16 h 45"/>
                  <a:gd name="T50" fmla="*/ 9 w 40"/>
                  <a:gd name="T51" fmla="*/ 17 h 45"/>
                  <a:gd name="T52" fmla="*/ 7 w 40"/>
                  <a:gd name="T53" fmla="*/ 17 h 45"/>
                  <a:gd name="T54" fmla="*/ 6 w 40"/>
                  <a:gd name="T55" fmla="*/ 30 h 45"/>
                  <a:gd name="T56" fmla="*/ 12 w 40"/>
                  <a:gd name="T57" fmla="*/ 39 h 45"/>
                  <a:gd name="T58" fmla="*/ 12 w 40"/>
                  <a:gd name="T59" fmla="*/ 39 h 45"/>
                  <a:gd name="T60" fmla="*/ 20 w 40"/>
                  <a:gd name="T61" fmla="*/ 40 h 45"/>
                  <a:gd name="T62" fmla="*/ 20 w 40"/>
                  <a:gd name="T63" fmla="*/ 44 h 45"/>
                  <a:gd name="T64" fmla="*/ 10 w 40"/>
                  <a:gd name="T65" fmla="*/ 43 h 45"/>
                  <a:gd name="T66" fmla="*/ 10 w 40"/>
                  <a:gd name="T67" fmla="*/ 43 h 45"/>
                  <a:gd name="T68" fmla="*/ 1 w 40"/>
                  <a:gd name="T69" fmla="*/ 31 h 45"/>
                  <a:gd name="T70" fmla="*/ 3 w 40"/>
                  <a:gd name="T71" fmla="*/ 15 h 45"/>
                  <a:gd name="T72" fmla="*/ 3 w 40"/>
                  <a:gd name="T73" fmla="*/ 15 h 45"/>
                  <a:gd name="T74" fmla="*/ 3 w 40"/>
                  <a:gd name="T75" fmla="*/ 15 h 45"/>
                  <a:gd name="T76" fmla="*/ 3 w 40"/>
                  <a:gd name="T77" fmla="*/ 14 h 45"/>
                  <a:gd name="T78" fmla="*/ 3 w 40"/>
                  <a:gd name="T79" fmla="*/ 14 h 45"/>
                  <a:gd name="T80" fmla="*/ 3 w 40"/>
                  <a:gd name="T81" fmla="*/ 14 h 45"/>
                  <a:gd name="T82" fmla="*/ 5 w 40"/>
                  <a:gd name="T83" fmla="*/ 13 h 45"/>
                  <a:gd name="T84" fmla="*/ 8 w 40"/>
                  <a:gd name="T85" fmla="*/ 12 h 45"/>
                  <a:gd name="T86" fmla="*/ 10 w 40"/>
                  <a:gd name="T87" fmla="*/ 12 h 45"/>
                  <a:gd name="T88" fmla="*/ 18 w 40"/>
                  <a:gd name="T89" fmla="*/ 7 h 45"/>
                  <a:gd name="T90" fmla="*/ 20 w 40"/>
                  <a:gd name="T91" fmla="*/ 6 h 45"/>
                  <a:gd name="T92" fmla="*/ 20 w 40"/>
                  <a:gd name="T93" fmla="*/ 1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" h="45">
                    <a:moveTo>
                      <a:pt x="26" y="6"/>
                    </a:moveTo>
                    <a:cubicBezTo>
                      <a:pt x="25" y="8"/>
                      <a:pt x="23" y="10"/>
                      <a:pt x="21" y="11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4"/>
                      <a:pt x="22" y="3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4" y="1"/>
                      <a:pt x="25" y="0"/>
                      <a:pt x="26" y="0"/>
                    </a:cubicBezTo>
                    <a:cubicBezTo>
                      <a:pt x="26" y="1"/>
                      <a:pt x="27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9" y="1"/>
                      <a:pt x="30" y="2"/>
                    </a:cubicBezTo>
                    <a:cubicBezTo>
                      <a:pt x="34" y="4"/>
                      <a:pt x="37" y="8"/>
                      <a:pt x="38" y="14"/>
                    </a:cubicBezTo>
                    <a:cubicBezTo>
                      <a:pt x="40" y="19"/>
                      <a:pt x="39" y="25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4" y="36"/>
                      <a:pt x="29" y="40"/>
                      <a:pt x="25" y="43"/>
                    </a:cubicBezTo>
                    <a:cubicBezTo>
                      <a:pt x="23" y="43"/>
                      <a:pt x="21" y="44"/>
                      <a:pt x="20" y="44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39"/>
                      <a:pt x="22" y="39"/>
                      <a:pt x="23" y="38"/>
                    </a:cubicBezTo>
                    <a:cubicBezTo>
                      <a:pt x="26" y="36"/>
                      <a:pt x="30" y="33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4"/>
                      <a:pt x="35" y="19"/>
                      <a:pt x="34" y="15"/>
                    </a:cubicBezTo>
                    <a:cubicBezTo>
                      <a:pt x="33" y="11"/>
                      <a:pt x="31" y="8"/>
                      <a:pt x="27" y="6"/>
                    </a:cubicBezTo>
                    <a:cubicBezTo>
                      <a:pt x="27" y="6"/>
                      <a:pt x="27" y="6"/>
                      <a:pt x="26" y="6"/>
                    </a:cubicBezTo>
                    <a:close/>
                    <a:moveTo>
                      <a:pt x="20" y="12"/>
                    </a:moveTo>
                    <a:cubicBezTo>
                      <a:pt x="17" y="14"/>
                      <a:pt x="15" y="15"/>
                      <a:pt x="12" y="16"/>
                    </a:cubicBezTo>
                    <a:cubicBezTo>
                      <a:pt x="11" y="16"/>
                      <a:pt x="10" y="17"/>
                      <a:pt x="9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5" y="22"/>
                      <a:pt x="5" y="26"/>
                      <a:pt x="6" y="30"/>
                    </a:cubicBezTo>
                    <a:cubicBezTo>
                      <a:pt x="7" y="34"/>
                      <a:pt x="9" y="37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4" y="40"/>
                      <a:pt x="17" y="40"/>
                      <a:pt x="20" y="40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16" y="45"/>
                      <a:pt x="13" y="45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5" y="41"/>
                      <a:pt x="2" y="37"/>
                      <a:pt x="1" y="31"/>
                    </a:cubicBezTo>
                    <a:cubicBezTo>
                      <a:pt x="0" y="26"/>
                      <a:pt x="0" y="20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4"/>
                      <a:pt x="4" y="13"/>
                      <a:pt x="5" y="13"/>
                    </a:cubicBezTo>
                    <a:cubicBezTo>
                      <a:pt x="6" y="13"/>
                      <a:pt x="7" y="13"/>
                      <a:pt x="8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3" y="11"/>
                      <a:pt x="15" y="9"/>
                      <a:pt x="18" y="7"/>
                    </a:cubicBezTo>
                    <a:cubicBezTo>
                      <a:pt x="18" y="7"/>
                      <a:pt x="19" y="6"/>
                      <a:pt x="20" y="6"/>
                    </a:cubicBezTo>
                    <a:lnTo>
                      <a:pt x="2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6" name="Freeform 206"/>
              <p:cNvSpPr>
                <a:spLocks noEditPoints="1"/>
              </p:cNvSpPr>
              <p:nvPr/>
            </p:nvSpPr>
            <p:spPr bwMode="auto">
              <a:xfrm>
                <a:off x="9886951" y="1155700"/>
                <a:ext cx="171450" cy="144463"/>
              </a:xfrm>
              <a:custGeom>
                <a:avLst/>
                <a:gdLst>
                  <a:gd name="T0" fmla="*/ 38 w 76"/>
                  <a:gd name="T1" fmla="*/ 58 h 64"/>
                  <a:gd name="T2" fmla="*/ 41 w 76"/>
                  <a:gd name="T3" fmla="*/ 59 h 64"/>
                  <a:gd name="T4" fmla="*/ 55 w 76"/>
                  <a:gd name="T5" fmla="*/ 57 h 64"/>
                  <a:gd name="T6" fmla="*/ 55 w 76"/>
                  <a:gd name="T7" fmla="*/ 57 h 64"/>
                  <a:gd name="T8" fmla="*/ 55 w 76"/>
                  <a:gd name="T9" fmla="*/ 57 h 64"/>
                  <a:gd name="T10" fmla="*/ 56 w 76"/>
                  <a:gd name="T11" fmla="*/ 57 h 64"/>
                  <a:gd name="T12" fmla="*/ 61 w 76"/>
                  <a:gd name="T13" fmla="*/ 54 h 64"/>
                  <a:gd name="T14" fmla="*/ 61 w 76"/>
                  <a:gd name="T15" fmla="*/ 54 h 64"/>
                  <a:gd name="T16" fmla="*/ 66 w 76"/>
                  <a:gd name="T17" fmla="*/ 50 h 64"/>
                  <a:gd name="T18" fmla="*/ 67 w 76"/>
                  <a:gd name="T19" fmla="*/ 48 h 64"/>
                  <a:gd name="T20" fmla="*/ 68 w 76"/>
                  <a:gd name="T21" fmla="*/ 46 h 64"/>
                  <a:gd name="T22" fmla="*/ 68 w 76"/>
                  <a:gd name="T23" fmla="*/ 46 h 64"/>
                  <a:gd name="T24" fmla="*/ 68 w 76"/>
                  <a:gd name="T25" fmla="*/ 46 h 64"/>
                  <a:gd name="T26" fmla="*/ 67 w 76"/>
                  <a:gd name="T27" fmla="*/ 26 h 64"/>
                  <a:gd name="T28" fmla="*/ 49 w 76"/>
                  <a:gd name="T29" fmla="*/ 9 h 64"/>
                  <a:gd name="T30" fmla="*/ 49 w 76"/>
                  <a:gd name="T31" fmla="*/ 9 h 64"/>
                  <a:gd name="T32" fmla="*/ 38 w 76"/>
                  <a:gd name="T33" fmla="*/ 6 h 64"/>
                  <a:gd name="T34" fmla="*/ 38 w 76"/>
                  <a:gd name="T35" fmla="*/ 1 h 64"/>
                  <a:gd name="T36" fmla="*/ 51 w 76"/>
                  <a:gd name="T37" fmla="*/ 5 h 64"/>
                  <a:gd name="T38" fmla="*/ 51 w 76"/>
                  <a:gd name="T39" fmla="*/ 5 h 64"/>
                  <a:gd name="T40" fmla="*/ 71 w 76"/>
                  <a:gd name="T41" fmla="*/ 24 h 64"/>
                  <a:gd name="T42" fmla="*/ 73 w 76"/>
                  <a:gd name="T43" fmla="*/ 48 h 64"/>
                  <a:gd name="T44" fmla="*/ 73 w 76"/>
                  <a:gd name="T45" fmla="*/ 48 h 64"/>
                  <a:gd name="T46" fmla="*/ 71 w 76"/>
                  <a:gd name="T47" fmla="*/ 51 h 64"/>
                  <a:gd name="T48" fmla="*/ 69 w 76"/>
                  <a:gd name="T49" fmla="*/ 53 h 64"/>
                  <a:gd name="T50" fmla="*/ 64 w 76"/>
                  <a:gd name="T51" fmla="*/ 58 h 64"/>
                  <a:gd name="T52" fmla="*/ 64 w 76"/>
                  <a:gd name="T53" fmla="*/ 58 h 64"/>
                  <a:gd name="T54" fmla="*/ 57 w 76"/>
                  <a:gd name="T55" fmla="*/ 61 h 64"/>
                  <a:gd name="T56" fmla="*/ 56 w 76"/>
                  <a:gd name="T57" fmla="*/ 62 h 64"/>
                  <a:gd name="T58" fmla="*/ 56 w 76"/>
                  <a:gd name="T59" fmla="*/ 62 h 64"/>
                  <a:gd name="T60" fmla="*/ 56 w 76"/>
                  <a:gd name="T61" fmla="*/ 62 h 64"/>
                  <a:gd name="T62" fmla="*/ 56 w 76"/>
                  <a:gd name="T63" fmla="*/ 62 h 64"/>
                  <a:gd name="T64" fmla="*/ 41 w 76"/>
                  <a:gd name="T65" fmla="*/ 63 h 64"/>
                  <a:gd name="T66" fmla="*/ 38 w 76"/>
                  <a:gd name="T67" fmla="*/ 63 h 64"/>
                  <a:gd name="T68" fmla="*/ 38 w 76"/>
                  <a:gd name="T69" fmla="*/ 58 h 64"/>
                  <a:gd name="T70" fmla="*/ 28 w 76"/>
                  <a:gd name="T71" fmla="*/ 55 h 64"/>
                  <a:gd name="T72" fmla="*/ 38 w 76"/>
                  <a:gd name="T73" fmla="*/ 58 h 64"/>
                  <a:gd name="T74" fmla="*/ 38 w 76"/>
                  <a:gd name="T75" fmla="*/ 63 h 64"/>
                  <a:gd name="T76" fmla="*/ 26 w 76"/>
                  <a:gd name="T77" fmla="*/ 59 h 64"/>
                  <a:gd name="T78" fmla="*/ 26 w 76"/>
                  <a:gd name="T79" fmla="*/ 59 h 64"/>
                  <a:gd name="T80" fmla="*/ 5 w 76"/>
                  <a:gd name="T81" fmla="*/ 40 h 64"/>
                  <a:gd name="T82" fmla="*/ 4 w 76"/>
                  <a:gd name="T83" fmla="*/ 16 h 64"/>
                  <a:gd name="T84" fmla="*/ 4 w 76"/>
                  <a:gd name="T85" fmla="*/ 16 h 64"/>
                  <a:gd name="T86" fmla="*/ 10 w 76"/>
                  <a:gd name="T87" fmla="*/ 8 h 64"/>
                  <a:gd name="T88" fmla="*/ 19 w 76"/>
                  <a:gd name="T89" fmla="*/ 3 h 64"/>
                  <a:gd name="T90" fmla="*/ 35 w 76"/>
                  <a:gd name="T91" fmla="*/ 1 h 64"/>
                  <a:gd name="T92" fmla="*/ 38 w 76"/>
                  <a:gd name="T93" fmla="*/ 1 h 64"/>
                  <a:gd name="T94" fmla="*/ 38 w 76"/>
                  <a:gd name="T95" fmla="*/ 6 h 64"/>
                  <a:gd name="T96" fmla="*/ 34 w 76"/>
                  <a:gd name="T97" fmla="*/ 5 h 64"/>
                  <a:gd name="T98" fmla="*/ 21 w 76"/>
                  <a:gd name="T99" fmla="*/ 7 h 64"/>
                  <a:gd name="T100" fmla="*/ 13 w 76"/>
                  <a:gd name="T101" fmla="*/ 11 h 64"/>
                  <a:gd name="T102" fmla="*/ 8 w 76"/>
                  <a:gd name="T103" fmla="*/ 18 h 64"/>
                  <a:gd name="T104" fmla="*/ 8 w 76"/>
                  <a:gd name="T105" fmla="*/ 18 h 64"/>
                  <a:gd name="T106" fmla="*/ 9 w 76"/>
                  <a:gd name="T107" fmla="*/ 38 h 64"/>
                  <a:gd name="T108" fmla="*/ 28 w 76"/>
                  <a:gd name="T109" fmla="*/ 55 h 64"/>
                  <a:gd name="T110" fmla="*/ 28 w 76"/>
                  <a:gd name="T111" fmla="*/ 5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6" h="64">
                    <a:moveTo>
                      <a:pt x="38" y="58"/>
                    </a:moveTo>
                    <a:cubicBezTo>
                      <a:pt x="39" y="58"/>
                      <a:pt x="40" y="58"/>
                      <a:pt x="41" y="59"/>
                    </a:cubicBezTo>
                    <a:cubicBezTo>
                      <a:pt x="46" y="59"/>
                      <a:pt x="51" y="59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7"/>
                      <a:pt x="56" y="57"/>
                      <a:pt x="56" y="57"/>
                    </a:cubicBezTo>
                    <a:cubicBezTo>
                      <a:pt x="58" y="56"/>
                      <a:pt x="60" y="55"/>
                      <a:pt x="61" y="54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3" y="53"/>
                      <a:pt x="64" y="52"/>
                      <a:pt x="66" y="50"/>
                    </a:cubicBezTo>
                    <a:cubicBezTo>
                      <a:pt x="66" y="50"/>
                      <a:pt x="67" y="49"/>
                      <a:pt x="67" y="48"/>
                    </a:cubicBezTo>
                    <a:cubicBezTo>
                      <a:pt x="68" y="48"/>
                      <a:pt x="68" y="47"/>
                      <a:pt x="68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71" y="40"/>
                      <a:pt x="71" y="33"/>
                      <a:pt x="67" y="26"/>
                    </a:cubicBezTo>
                    <a:cubicBezTo>
                      <a:pt x="64" y="19"/>
                      <a:pt x="57" y="13"/>
                      <a:pt x="49" y="9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5" y="8"/>
                      <a:pt x="42" y="6"/>
                      <a:pt x="38" y="6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42" y="2"/>
                      <a:pt x="47" y="3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60" y="9"/>
                      <a:pt x="68" y="16"/>
                      <a:pt x="71" y="24"/>
                    </a:cubicBezTo>
                    <a:cubicBezTo>
                      <a:pt x="76" y="32"/>
                      <a:pt x="76" y="41"/>
                      <a:pt x="73" y="48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72" y="49"/>
                      <a:pt x="72" y="50"/>
                      <a:pt x="71" y="51"/>
                    </a:cubicBezTo>
                    <a:cubicBezTo>
                      <a:pt x="71" y="52"/>
                      <a:pt x="70" y="53"/>
                      <a:pt x="69" y="53"/>
                    </a:cubicBezTo>
                    <a:cubicBezTo>
                      <a:pt x="68" y="55"/>
                      <a:pt x="66" y="57"/>
                      <a:pt x="64" y="58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2" y="59"/>
                      <a:pt x="60" y="61"/>
                      <a:pt x="57" y="61"/>
                    </a:cubicBezTo>
                    <a:cubicBezTo>
                      <a:pt x="57" y="62"/>
                      <a:pt x="57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2" y="63"/>
                      <a:pt x="46" y="64"/>
                      <a:pt x="41" y="63"/>
                    </a:cubicBezTo>
                    <a:cubicBezTo>
                      <a:pt x="40" y="63"/>
                      <a:pt x="39" y="63"/>
                      <a:pt x="38" y="63"/>
                    </a:cubicBezTo>
                    <a:lnTo>
                      <a:pt x="38" y="58"/>
                    </a:lnTo>
                    <a:close/>
                    <a:moveTo>
                      <a:pt x="28" y="55"/>
                    </a:moveTo>
                    <a:cubicBezTo>
                      <a:pt x="31" y="56"/>
                      <a:pt x="35" y="58"/>
                      <a:pt x="38" y="58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4" y="62"/>
                      <a:pt x="30" y="61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16" y="55"/>
                      <a:pt x="9" y="48"/>
                      <a:pt x="5" y="40"/>
                    </a:cubicBezTo>
                    <a:cubicBezTo>
                      <a:pt x="1" y="32"/>
                      <a:pt x="0" y="24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3"/>
                      <a:pt x="7" y="10"/>
                      <a:pt x="10" y="8"/>
                    </a:cubicBezTo>
                    <a:cubicBezTo>
                      <a:pt x="13" y="6"/>
                      <a:pt x="16" y="4"/>
                      <a:pt x="19" y="3"/>
                    </a:cubicBezTo>
                    <a:cubicBezTo>
                      <a:pt x="24" y="1"/>
                      <a:pt x="29" y="0"/>
                      <a:pt x="35" y="1"/>
                    </a:cubicBezTo>
                    <a:cubicBezTo>
                      <a:pt x="36" y="1"/>
                      <a:pt x="37" y="1"/>
                      <a:pt x="38" y="1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6" y="5"/>
                      <a:pt x="34" y="5"/>
                    </a:cubicBezTo>
                    <a:cubicBezTo>
                      <a:pt x="30" y="5"/>
                      <a:pt x="25" y="6"/>
                      <a:pt x="21" y="7"/>
                    </a:cubicBezTo>
                    <a:cubicBezTo>
                      <a:pt x="18" y="8"/>
                      <a:pt x="15" y="10"/>
                      <a:pt x="13" y="11"/>
                    </a:cubicBezTo>
                    <a:cubicBezTo>
                      <a:pt x="11" y="13"/>
                      <a:pt x="9" y="15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5" y="24"/>
                      <a:pt x="6" y="31"/>
                      <a:pt x="9" y="38"/>
                    </a:cubicBezTo>
                    <a:cubicBezTo>
                      <a:pt x="13" y="45"/>
                      <a:pt x="19" y="51"/>
                      <a:pt x="28" y="55"/>
                    </a:cubicBezTo>
                    <a:cubicBezTo>
                      <a:pt x="28" y="55"/>
                      <a:pt x="28" y="55"/>
                      <a:pt x="2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7" name="Freeform 208"/>
              <p:cNvSpPr>
                <a:spLocks noEditPoints="1"/>
              </p:cNvSpPr>
              <p:nvPr/>
            </p:nvSpPr>
            <p:spPr bwMode="auto">
              <a:xfrm>
                <a:off x="10072688" y="1082675"/>
                <a:ext cx="146050" cy="165100"/>
              </a:xfrm>
              <a:custGeom>
                <a:avLst/>
                <a:gdLst>
                  <a:gd name="T0" fmla="*/ 55 w 65"/>
                  <a:gd name="T1" fmla="*/ 47 h 73"/>
                  <a:gd name="T2" fmla="*/ 55 w 65"/>
                  <a:gd name="T3" fmla="*/ 14 h 73"/>
                  <a:gd name="T4" fmla="*/ 63 w 65"/>
                  <a:gd name="T5" fmla="*/ 22 h 73"/>
                  <a:gd name="T6" fmla="*/ 59 w 65"/>
                  <a:gd name="T7" fmla="*/ 49 h 73"/>
                  <a:gd name="T8" fmla="*/ 55 w 65"/>
                  <a:gd name="T9" fmla="*/ 47 h 73"/>
                  <a:gd name="T10" fmla="*/ 55 w 65"/>
                  <a:gd name="T11" fmla="*/ 47 h 73"/>
                  <a:gd name="T12" fmla="*/ 55 w 65"/>
                  <a:gd name="T13" fmla="*/ 14 h 73"/>
                  <a:gd name="T14" fmla="*/ 55 w 65"/>
                  <a:gd name="T15" fmla="*/ 47 h 73"/>
                  <a:gd name="T16" fmla="*/ 55 w 65"/>
                  <a:gd name="T17" fmla="*/ 47 h 73"/>
                  <a:gd name="T18" fmla="*/ 38 w 65"/>
                  <a:gd name="T19" fmla="*/ 5 h 73"/>
                  <a:gd name="T20" fmla="*/ 32 w 65"/>
                  <a:gd name="T21" fmla="*/ 1 h 73"/>
                  <a:gd name="T22" fmla="*/ 48 w 65"/>
                  <a:gd name="T23" fmla="*/ 2 h 73"/>
                  <a:gd name="T24" fmla="*/ 55 w 65"/>
                  <a:gd name="T25" fmla="*/ 7 h 73"/>
                  <a:gd name="T26" fmla="*/ 46 w 65"/>
                  <a:gd name="T27" fmla="*/ 7 h 73"/>
                  <a:gd name="T28" fmla="*/ 46 w 65"/>
                  <a:gd name="T29" fmla="*/ 7 h 73"/>
                  <a:gd name="T30" fmla="*/ 34 w 65"/>
                  <a:gd name="T31" fmla="*/ 67 h 73"/>
                  <a:gd name="T32" fmla="*/ 36 w 65"/>
                  <a:gd name="T33" fmla="*/ 67 h 73"/>
                  <a:gd name="T34" fmla="*/ 47 w 65"/>
                  <a:gd name="T35" fmla="*/ 59 h 73"/>
                  <a:gd name="T36" fmla="*/ 55 w 65"/>
                  <a:gd name="T37" fmla="*/ 47 h 73"/>
                  <a:gd name="T38" fmla="*/ 50 w 65"/>
                  <a:gd name="T39" fmla="*/ 63 h 73"/>
                  <a:gd name="T40" fmla="*/ 37 w 65"/>
                  <a:gd name="T41" fmla="*/ 71 h 73"/>
                  <a:gd name="T42" fmla="*/ 37 w 65"/>
                  <a:gd name="T43" fmla="*/ 71 h 73"/>
                  <a:gd name="T44" fmla="*/ 32 w 65"/>
                  <a:gd name="T45" fmla="*/ 73 h 73"/>
                  <a:gd name="T46" fmla="*/ 32 w 65"/>
                  <a:gd name="T47" fmla="*/ 6 h 73"/>
                  <a:gd name="T48" fmla="*/ 18 w 65"/>
                  <a:gd name="T49" fmla="*/ 14 h 73"/>
                  <a:gd name="T50" fmla="*/ 9 w 65"/>
                  <a:gd name="T51" fmla="*/ 26 h 73"/>
                  <a:gd name="T52" fmla="*/ 18 w 65"/>
                  <a:gd name="T53" fmla="*/ 67 h 73"/>
                  <a:gd name="T54" fmla="*/ 18 w 65"/>
                  <a:gd name="T55" fmla="*/ 67 h 73"/>
                  <a:gd name="T56" fmla="*/ 23 w 65"/>
                  <a:gd name="T57" fmla="*/ 68 h 73"/>
                  <a:gd name="T58" fmla="*/ 32 w 65"/>
                  <a:gd name="T59" fmla="*/ 68 h 73"/>
                  <a:gd name="T60" fmla="*/ 29 w 65"/>
                  <a:gd name="T61" fmla="*/ 73 h 73"/>
                  <a:gd name="T62" fmla="*/ 19 w 65"/>
                  <a:gd name="T63" fmla="*/ 72 h 73"/>
                  <a:gd name="T64" fmla="*/ 16 w 65"/>
                  <a:gd name="T65" fmla="*/ 71 h 73"/>
                  <a:gd name="T66" fmla="*/ 5 w 65"/>
                  <a:gd name="T67" fmla="*/ 24 h 73"/>
                  <a:gd name="T68" fmla="*/ 15 w 65"/>
                  <a:gd name="T69" fmla="*/ 10 h 73"/>
                  <a:gd name="T70" fmla="*/ 32 w 65"/>
                  <a:gd name="T71" fmla="*/ 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5" h="73">
                    <a:moveTo>
                      <a:pt x="55" y="47"/>
                    </a:move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39"/>
                      <a:pt x="60" y="30"/>
                      <a:pt x="58" y="23"/>
                    </a:cubicBezTo>
                    <a:cubicBezTo>
                      <a:pt x="57" y="20"/>
                      <a:pt x="56" y="17"/>
                      <a:pt x="55" y="14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9" y="11"/>
                      <a:pt x="61" y="16"/>
                      <a:pt x="63" y="22"/>
                    </a:cubicBezTo>
                    <a:cubicBezTo>
                      <a:pt x="65" y="30"/>
                      <a:pt x="64" y="40"/>
                      <a:pt x="59" y="49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58" y="52"/>
                      <a:pt x="56" y="55"/>
                      <a:pt x="55" y="57"/>
                    </a:cubicBezTo>
                    <a:lnTo>
                      <a:pt x="55" y="47"/>
                    </a:lnTo>
                    <a:close/>
                    <a:moveTo>
                      <a:pt x="55" y="47"/>
                    </a:moveTo>
                    <a:cubicBezTo>
                      <a:pt x="55" y="47"/>
                      <a:pt x="55" y="47"/>
                      <a:pt x="55" y="47"/>
                    </a:cubicBezTo>
                    <a:close/>
                    <a:moveTo>
                      <a:pt x="55" y="7"/>
                    </a:move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7"/>
                      <a:pt x="55" y="7"/>
                      <a:pt x="55" y="7"/>
                    </a:cubicBezTo>
                    <a:close/>
                    <a:moveTo>
                      <a:pt x="55" y="47"/>
                    </a:moveTo>
                    <a:cubicBezTo>
                      <a:pt x="55" y="57"/>
                      <a:pt x="55" y="57"/>
                      <a:pt x="55" y="57"/>
                    </a:cubicBezTo>
                    <a:lnTo>
                      <a:pt x="55" y="47"/>
                    </a:lnTo>
                    <a:close/>
                    <a:moveTo>
                      <a:pt x="46" y="7"/>
                    </a:moveTo>
                    <a:cubicBezTo>
                      <a:pt x="44" y="5"/>
                      <a:pt x="41" y="5"/>
                      <a:pt x="38" y="5"/>
                    </a:cubicBezTo>
                    <a:cubicBezTo>
                      <a:pt x="36" y="5"/>
                      <a:pt x="34" y="5"/>
                      <a:pt x="32" y="6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4" y="0"/>
                      <a:pt x="36" y="0"/>
                      <a:pt x="38" y="0"/>
                    </a:cubicBezTo>
                    <a:cubicBezTo>
                      <a:pt x="42" y="0"/>
                      <a:pt x="45" y="1"/>
                      <a:pt x="48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51" y="3"/>
                      <a:pt x="53" y="5"/>
                      <a:pt x="55" y="7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3" y="11"/>
                      <a:pt x="50" y="8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lose/>
                    <a:moveTo>
                      <a:pt x="32" y="68"/>
                    </a:moveTo>
                    <a:cubicBezTo>
                      <a:pt x="33" y="68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9" y="65"/>
                      <a:pt x="43" y="63"/>
                      <a:pt x="47" y="59"/>
                    </a:cubicBezTo>
                    <a:cubicBezTo>
                      <a:pt x="50" y="56"/>
                      <a:pt x="53" y="52"/>
                      <a:pt x="55" y="47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3" y="59"/>
                      <a:pt x="52" y="61"/>
                      <a:pt x="50" y="63"/>
                    </a:cubicBezTo>
                    <a:cubicBezTo>
                      <a:pt x="46" y="66"/>
                      <a:pt x="42" y="69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6" y="71"/>
                      <a:pt x="36" y="72"/>
                    </a:cubicBezTo>
                    <a:cubicBezTo>
                      <a:pt x="35" y="72"/>
                      <a:pt x="33" y="72"/>
                      <a:pt x="32" y="73"/>
                    </a:cubicBezTo>
                    <a:lnTo>
                      <a:pt x="32" y="68"/>
                    </a:lnTo>
                    <a:close/>
                    <a:moveTo>
                      <a:pt x="32" y="6"/>
                    </a:moveTo>
                    <a:cubicBezTo>
                      <a:pt x="31" y="6"/>
                      <a:pt x="30" y="6"/>
                      <a:pt x="30" y="6"/>
                    </a:cubicBezTo>
                    <a:cubicBezTo>
                      <a:pt x="26" y="8"/>
                      <a:pt x="22" y="10"/>
                      <a:pt x="18" y="14"/>
                    </a:cubicBezTo>
                    <a:cubicBezTo>
                      <a:pt x="15" y="17"/>
                      <a:pt x="12" y="21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5" y="34"/>
                      <a:pt x="4" y="43"/>
                      <a:pt x="6" y="51"/>
                    </a:cubicBezTo>
                    <a:cubicBezTo>
                      <a:pt x="8" y="58"/>
                      <a:pt x="12" y="64"/>
                      <a:pt x="18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9" y="67"/>
                      <a:pt x="19" y="67"/>
                      <a:pt x="20" y="68"/>
                    </a:cubicBezTo>
                    <a:cubicBezTo>
                      <a:pt x="21" y="68"/>
                      <a:pt x="22" y="68"/>
                      <a:pt x="23" y="68"/>
                    </a:cubicBezTo>
                    <a:cubicBezTo>
                      <a:pt x="25" y="69"/>
                      <a:pt x="27" y="69"/>
                      <a:pt x="28" y="68"/>
                    </a:cubicBezTo>
                    <a:cubicBezTo>
                      <a:pt x="30" y="68"/>
                      <a:pt x="31" y="68"/>
                      <a:pt x="32" y="68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1" y="73"/>
                      <a:pt x="30" y="73"/>
                      <a:pt x="29" y="73"/>
                    </a:cubicBezTo>
                    <a:cubicBezTo>
                      <a:pt x="27" y="73"/>
                      <a:pt x="24" y="73"/>
                      <a:pt x="22" y="73"/>
                    </a:cubicBezTo>
                    <a:cubicBezTo>
                      <a:pt x="21" y="73"/>
                      <a:pt x="20" y="73"/>
                      <a:pt x="19" y="72"/>
                    </a:cubicBezTo>
                    <a:cubicBezTo>
                      <a:pt x="18" y="72"/>
                      <a:pt x="17" y="72"/>
                      <a:pt x="16" y="71"/>
                    </a:cubicBezTo>
                    <a:cubicBezTo>
                      <a:pt x="16" y="71"/>
                      <a:pt x="16" y="71"/>
                      <a:pt x="16" y="71"/>
                    </a:cubicBezTo>
                    <a:cubicBezTo>
                      <a:pt x="8" y="67"/>
                      <a:pt x="3" y="60"/>
                      <a:pt x="1" y="52"/>
                    </a:cubicBezTo>
                    <a:cubicBezTo>
                      <a:pt x="0" y="43"/>
                      <a:pt x="1" y="33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8" y="19"/>
                      <a:pt x="11" y="14"/>
                      <a:pt x="15" y="10"/>
                    </a:cubicBezTo>
                    <a:cubicBezTo>
                      <a:pt x="19" y="6"/>
                      <a:pt x="23" y="3"/>
                      <a:pt x="28" y="2"/>
                    </a:cubicBezTo>
                    <a:cubicBezTo>
                      <a:pt x="29" y="1"/>
                      <a:pt x="31" y="1"/>
                      <a:pt x="32" y="1"/>
                    </a:cubicBezTo>
                    <a:lnTo>
                      <a:pt x="3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8" name="Freeform 211"/>
              <p:cNvSpPr>
                <a:spLocks noEditPoints="1"/>
              </p:cNvSpPr>
              <p:nvPr/>
            </p:nvSpPr>
            <p:spPr bwMode="auto">
              <a:xfrm>
                <a:off x="8083551" y="4295775"/>
                <a:ext cx="85725" cy="130175"/>
              </a:xfrm>
              <a:custGeom>
                <a:avLst/>
                <a:gdLst>
                  <a:gd name="T0" fmla="*/ 29 w 38"/>
                  <a:gd name="T1" fmla="*/ 52 h 58"/>
                  <a:gd name="T2" fmla="*/ 32 w 38"/>
                  <a:gd name="T3" fmla="*/ 52 h 58"/>
                  <a:gd name="T4" fmla="*/ 33 w 38"/>
                  <a:gd name="T5" fmla="*/ 51 h 58"/>
                  <a:gd name="T6" fmla="*/ 33 w 38"/>
                  <a:gd name="T7" fmla="*/ 51 h 58"/>
                  <a:gd name="T8" fmla="*/ 33 w 38"/>
                  <a:gd name="T9" fmla="*/ 50 h 58"/>
                  <a:gd name="T10" fmla="*/ 32 w 38"/>
                  <a:gd name="T11" fmla="*/ 47 h 58"/>
                  <a:gd name="T12" fmla="*/ 19 w 38"/>
                  <a:gd name="T13" fmla="*/ 36 h 58"/>
                  <a:gd name="T14" fmla="*/ 19 w 38"/>
                  <a:gd name="T15" fmla="*/ 27 h 58"/>
                  <a:gd name="T16" fmla="*/ 20 w 38"/>
                  <a:gd name="T17" fmla="*/ 30 h 58"/>
                  <a:gd name="T18" fmla="*/ 34 w 38"/>
                  <a:gd name="T19" fmla="*/ 43 h 58"/>
                  <a:gd name="T20" fmla="*/ 38 w 38"/>
                  <a:gd name="T21" fmla="*/ 50 h 58"/>
                  <a:gd name="T22" fmla="*/ 37 w 38"/>
                  <a:gd name="T23" fmla="*/ 53 h 58"/>
                  <a:gd name="T24" fmla="*/ 37 w 38"/>
                  <a:gd name="T25" fmla="*/ 53 h 58"/>
                  <a:gd name="T26" fmla="*/ 35 w 38"/>
                  <a:gd name="T27" fmla="*/ 55 h 58"/>
                  <a:gd name="T28" fmla="*/ 27 w 38"/>
                  <a:gd name="T29" fmla="*/ 56 h 58"/>
                  <a:gd name="T30" fmla="*/ 19 w 38"/>
                  <a:gd name="T31" fmla="*/ 50 h 58"/>
                  <a:gd name="T32" fmla="*/ 19 w 38"/>
                  <a:gd name="T33" fmla="*/ 43 h 58"/>
                  <a:gd name="T34" fmla="*/ 29 w 38"/>
                  <a:gd name="T35" fmla="*/ 52 h 58"/>
                  <a:gd name="T36" fmla="*/ 19 w 38"/>
                  <a:gd name="T37" fmla="*/ 36 h 58"/>
                  <a:gd name="T38" fmla="*/ 16 w 38"/>
                  <a:gd name="T39" fmla="*/ 32 h 58"/>
                  <a:gd name="T40" fmla="*/ 9 w 38"/>
                  <a:gd name="T41" fmla="*/ 12 h 58"/>
                  <a:gd name="T42" fmla="*/ 7 w 38"/>
                  <a:gd name="T43" fmla="*/ 8 h 58"/>
                  <a:gd name="T44" fmla="*/ 7 w 38"/>
                  <a:gd name="T45" fmla="*/ 8 h 58"/>
                  <a:gd name="T46" fmla="*/ 7 w 38"/>
                  <a:gd name="T47" fmla="*/ 9 h 58"/>
                  <a:gd name="T48" fmla="*/ 4 w 38"/>
                  <a:gd name="T49" fmla="*/ 13 h 58"/>
                  <a:gd name="T50" fmla="*/ 12 w 38"/>
                  <a:gd name="T51" fmla="*/ 35 h 58"/>
                  <a:gd name="T52" fmla="*/ 19 w 38"/>
                  <a:gd name="T53" fmla="*/ 43 h 58"/>
                  <a:gd name="T54" fmla="*/ 19 w 38"/>
                  <a:gd name="T55" fmla="*/ 50 h 58"/>
                  <a:gd name="T56" fmla="*/ 8 w 38"/>
                  <a:gd name="T57" fmla="*/ 37 h 58"/>
                  <a:gd name="T58" fmla="*/ 0 w 38"/>
                  <a:gd name="T59" fmla="*/ 12 h 58"/>
                  <a:gd name="T60" fmla="*/ 0 w 38"/>
                  <a:gd name="T61" fmla="*/ 12 h 58"/>
                  <a:gd name="T62" fmla="*/ 0 w 38"/>
                  <a:gd name="T63" fmla="*/ 10 h 58"/>
                  <a:gd name="T64" fmla="*/ 2 w 38"/>
                  <a:gd name="T65" fmla="*/ 6 h 58"/>
                  <a:gd name="T66" fmla="*/ 4 w 38"/>
                  <a:gd name="T67" fmla="*/ 2 h 58"/>
                  <a:gd name="T68" fmla="*/ 6 w 38"/>
                  <a:gd name="T69" fmla="*/ 1 h 58"/>
                  <a:gd name="T70" fmla="*/ 9 w 38"/>
                  <a:gd name="T71" fmla="*/ 2 h 58"/>
                  <a:gd name="T72" fmla="*/ 11 w 38"/>
                  <a:gd name="T73" fmla="*/ 6 h 58"/>
                  <a:gd name="T74" fmla="*/ 14 w 38"/>
                  <a:gd name="T75" fmla="*/ 9 h 58"/>
                  <a:gd name="T76" fmla="*/ 14 w 38"/>
                  <a:gd name="T77" fmla="*/ 11 h 58"/>
                  <a:gd name="T78" fmla="*/ 19 w 38"/>
                  <a:gd name="T79" fmla="*/ 27 h 58"/>
                  <a:gd name="T80" fmla="*/ 19 w 38"/>
                  <a:gd name="T81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8" h="58">
                    <a:moveTo>
                      <a:pt x="29" y="52"/>
                    </a:moveTo>
                    <a:cubicBezTo>
                      <a:pt x="30" y="52"/>
                      <a:pt x="31" y="52"/>
                      <a:pt x="32" y="52"/>
                    </a:cubicBezTo>
                    <a:cubicBezTo>
                      <a:pt x="32" y="51"/>
                      <a:pt x="32" y="51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49"/>
                      <a:pt x="33" y="48"/>
                      <a:pt x="32" y="47"/>
                    </a:cubicBezTo>
                    <a:cubicBezTo>
                      <a:pt x="27" y="44"/>
                      <a:pt x="22" y="40"/>
                      <a:pt x="19" y="36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8"/>
                      <a:pt x="20" y="29"/>
                      <a:pt x="20" y="30"/>
                    </a:cubicBezTo>
                    <a:cubicBezTo>
                      <a:pt x="24" y="35"/>
                      <a:pt x="28" y="40"/>
                      <a:pt x="34" y="43"/>
                    </a:cubicBezTo>
                    <a:cubicBezTo>
                      <a:pt x="37" y="45"/>
                      <a:pt x="38" y="48"/>
                      <a:pt x="38" y="50"/>
                    </a:cubicBezTo>
                    <a:cubicBezTo>
                      <a:pt x="38" y="51"/>
                      <a:pt x="37" y="52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6" y="54"/>
                      <a:pt x="36" y="55"/>
                      <a:pt x="35" y="55"/>
                    </a:cubicBezTo>
                    <a:cubicBezTo>
                      <a:pt x="33" y="57"/>
                      <a:pt x="30" y="58"/>
                      <a:pt x="27" y="56"/>
                    </a:cubicBezTo>
                    <a:cubicBezTo>
                      <a:pt x="24" y="54"/>
                      <a:pt x="21" y="52"/>
                      <a:pt x="19" y="50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22" y="47"/>
                      <a:pt x="25" y="49"/>
                      <a:pt x="29" y="52"/>
                    </a:cubicBezTo>
                    <a:close/>
                    <a:moveTo>
                      <a:pt x="19" y="36"/>
                    </a:moveTo>
                    <a:cubicBezTo>
                      <a:pt x="18" y="35"/>
                      <a:pt x="17" y="33"/>
                      <a:pt x="16" y="32"/>
                    </a:cubicBezTo>
                    <a:cubicBezTo>
                      <a:pt x="12" y="26"/>
                      <a:pt x="10" y="19"/>
                      <a:pt x="9" y="12"/>
                    </a:cubicBezTo>
                    <a:cubicBezTo>
                      <a:pt x="9" y="11"/>
                      <a:pt x="8" y="9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5" y="11"/>
                      <a:pt x="4" y="13"/>
                    </a:cubicBezTo>
                    <a:cubicBezTo>
                      <a:pt x="5" y="20"/>
                      <a:pt x="8" y="28"/>
                      <a:pt x="12" y="35"/>
                    </a:cubicBezTo>
                    <a:cubicBezTo>
                      <a:pt x="14" y="38"/>
                      <a:pt x="16" y="41"/>
                      <a:pt x="19" y="43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4" y="46"/>
                      <a:pt x="11" y="42"/>
                      <a:pt x="8" y="37"/>
                    </a:cubicBezTo>
                    <a:cubicBezTo>
                      <a:pt x="3" y="30"/>
                      <a:pt x="0" y="2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0"/>
                    </a:cubicBezTo>
                    <a:cubicBezTo>
                      <a:pt x="1" y="9"/>
                      <a:pt x="2" y="8"/>
                      <a:pt x="2" y="6"/>
                    </a:cubicBezTo>
                    <a:cubicBezTo>
                      <a:pt x="3" y="5"/>
                      <a:pt x="4" y="4"/>
                      <a:pt x="4" y="2"/>
                    </a:cubicBezTo>
                    <a:cubicBezTo>
                      <a:pt x="5" y="1"/>
                      <a:pt x="5" y="1"/>
                      <a:pt x="6" y="1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10" y="3"/>
                      <a:pt x="10" y="4"/>
                      <a:pt x="11" y="6"/>
                    </a:cubicBezTo>
                    <a:cubicBezTo>
                      <a:pt x="12" y="7"/>
                      <a:pt x="13" y="8"/>
                      <a:pt x="14" y="9"/>
                    </a:cubicBezTo>
                    <a:cubicBezTo>
                      <a:pt x="14" y="10"/>
                      <a:pt x="14" y="10"/>
                      <a:pt x="14" y="11"/>
                    </a:cubicBezTo>
                    <a:cubicBezTo>
                      <a:pt x="14" y="16"/>
                      <a:pt x="16" y="22"/>
                      <a:pt x="19" y="27"/>
                    </a:cubicBez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9" name="Freeform 212"/>
              <p:cNvSpPr>
                <a:spLocks noEditPoints="1"/>
              </p:cNvSpPr>
              <p:nvPr/>
            </p:nvSpPr>
            <p:spPr bwMode="auto">
              <a:xfrm>
                <a:off x="8137526" y="4073525"/>
                <a:ext cx="136525" cy="134938"/>
              </a:xfrm>
              <a:custGeom>
                <a:avLst/>
                <a:gdLst>
                  <a:gd name="T0" fmla="*/ 44 w 60"/>
                  <a:gd name="T1" fmla="*/ 10 h 60"/>
                  <a:gd name="T2" fmla="*/ 31 w 60"/>
                  <a:gd name="T3" fmla="*/ 1 h 60"/>
                  <a:gd name="T4" fmla="*/ 57 w 60"/>
                  <a:gd name="T5" fmla="*/ 20 h 60"/>
                  <a:gd name="T6" fmla="*/ 57 w 60"/>
                  <a:gd name="T7" fmla="*/ 40 h 60"/>
                  <a:gd name="T8" fmla="*/ 44 w 60"/>
                  <a:gd name="T9" fmla="*/ 56 h 60"/>
                  <a:gd name="T10" fmla="*/ 35 w 60"/>
                  <a:gd name="T11" fmla="*/ 59 h 60"/>
                  <a:gd name="T12" fmla="*/ 31 w 60"/>
                  <a:gd name="T13" fmla="*/ 55 h 60"/>
                  <a:gd name="T14" fmla="*/ 34 w 60"/>
                  <a:gd name="T15" fmla="*/ 55 h 60"/>
                  <a:gd name="T16" fmla="*/ 41 w 60"/>
                  <a:gd name="T17" fmla="*/ 52 h 60"/>
                  <a:gd name="T18" fmla="*/ 53 w 60"/>
                  <a:gd name="T19" fmla="*/ 39 h 60"/>
                  <a:gd name="T20" fmla="*/ 52 w 60"/>
                  <a:gd name="T21" fmla="*/ 21 h 60"/>
                  <a:gd name="T22" fmla="*/ 31 w 60"/>
                  <a:gd name="T23" fmla="*/ 17 h 60"/>
                  <a:gd name="T24" fmla="*/ 36 w 60"/>
                  <a:gd name="T25" fmla="*/ 28 h 60"/>
                  <a:gd name="T26" fmla="*/ 35 w 60"/>
                  <a:gd name="T27" fmla="*/ 36 h 60"/>
                  <a:gd name="T28" fmla="*/ 31 w 60"/>
                  <a:gd name="T29" fmla="*/ 42 h 60"/>
                  <a:gd name="T30" fmla="*/ 40 w 60"/>
                  <a:gd name="T31" fmla="*/ 38 h 60"/>
                  <a:gd name="T32" fmla="*/ 40 w 60"/>
                  <a:gd name="T33" fmla="*/ 26 h 60"/>
                  <a:gd name="T34" fmla="*/ 34 w 60"/>
                  <a:gd name="T35" fmla="*/ 18 h 60"/>
                  <a:gd name="T36" fmla="*/ 31 w 60"/>
                  <a:gd name="T37" fmla="*/ 48 h 60"/>
                  <a:gd name="T38" fmla="*/ 31 w 60"/>
                  <a:gd name="T39" fmla="*/ 5 h 60"/>
                  <a:gd name="T40" fmla="*/ 30 w 60"/>
                  <a:gd name="T41" fmla="*/ 0 h 60"/>
                  <a:gd name="T42" fmla="*/ 31 w 60"/>
                  <a:gd name="T43" fmla="*/ 5 h 60"/>
                  <a:gd name="T44" fmla="*/ 31 w 60"/>
                  <a:gd name="T45" fmla="*/ 17 h 60"/>
                  <a:gd name="T46" fmla="*/ 31 w 60"/>
                  <a:gd name="T47" fmla="*/ 22 h 60"/>
                  <a:gd name="T48" fmla="*/ 30 w 60"/>
                  <a:gd name="T49" fmla="*/ 16 h 60"/>
                  <a:gd name="T50" fmla="*/ 31 w 60"/>
                  <a:gd name="T51" fmla="*/ 48 h 60"/>
                  <a:gd name="T52" fmla="*/ 30 w 60"/>
                  <a:gd name="T53" fmla="*/ 43 h 60"/>
                  <a:gd name="T54" fmla="*/ 31 w 60"/>
                  <a:gd name="T55" fmla="*/ 48 h 60"/>
                  <a:gd name="T56" fmla="*/ 31 w 60"/>
                  <a:gd name="T57" fmla="*/ 55 h 60"/>
                  <a:gd name="T58" fmla="*/ 30 w 60"/>
                  <a:gd name="T59" fmla="*/ 60 h 60"/>
                  <a:gd name="T60" fmla="*/ 31 w 60"/>
                  <a:gd name="T61" fmla="*/ 48 h 60"/>
                  <a:gd name="T62" fmla="*/ 30 w 60"/>
                  <a:gd name="T63" fmla="*/ 5 h 60"/>
                  <a:gd name="T64" fmla="*/ 27 w 60"/>
                  <a:gd name="T65" fmla="*/ 5 h 60"/>
                  <a:gd name="T66" fmla="*/ 24 w 60"/>
                  <a:gd name="T67" fmla="*/ 6 h 60"/>
                  <a:gd name="T68" fmla="*/ 6 w 60"/>
                  <a:gd name="T69" fmla="*/ 17 h 60"/>
                  <a:gd name="T70" fmla="*/ 9 w 60"/>
                  <a:gd name="T71" fmla="*/ 19 h 60"/>
                  <a:gd name="T72" fmla="*/ 19 w 60"/>
                  <a:gd name="T73" fmla="*/ 15 h 60"/>
                  <a:gd name="T74" fmla="*/ 21 w 60"/>
                  <a:gd name="T75" fmla="*/ 15 h 60"/>
                  <a:gd name="T76" fmla="*/ 30 w 60"/>
                  <a:gd name="T77" fmla="*/ 16 h 60"/>
                  <a:gd name="T78" fmla="*/ 23 w 60"/>
                  <a:gd name="T79" fmla="*/ 20 h 60"/>
                  <a:gd name="T80" fmla="*/ 20 w 60"/>
                  <a:gd name="T81" fmla="*/ 20 h 60"/>
                  <a:gd name="T82" fmla="*/ 20 w 60"/>
                  <a:gd name="T83" fmla="*/ 20 h 60"/>
                  <a:gd name="T84" fmla="*/ 10 w 60"/>
                  <a:gd name="T85" fmla="*/ 24 h 60"/>
                  <a:gd name="T86" fmla="*/ 7 w 60"/>
                  <a:gd name="T87" fmla="*/ 24 h 60"/>
                  <a:gd name="T88" fmla="*/ 1 w 60"/>
                  <a:gd name="T89" fmla="*/ 19 h 60"/>
                  <a:gd name="T90" fmla="*/ 1 w 60"/>
                  <a:gd name="T91" fmla="*/ 15 h 60"/>
                  <a:gd name="T92" fmla="*/ 23 w 60"/>
                  <a:gd name="T93" fmla="*/ 1 h 60"/>
                  <a:gd name="T94" fmla="*/ 26 w 60"/>
                  <a:gd name="T95" fmla="*/ 1 h 60"/>
                  <a:gd name="T96" fmla="*/ 30 w 60"/>
                  <a:gd name="T97" fmla="*/ 0 h 60"/>
                  <a:gd name="T98" fmla="*/ 30 w 60"/>
                  <a:gd name="T99" fmla="*/ 48 h 60"/>
                  <a:gd name="T100" fmla="*/ 21 w 60"/>
                  <a:gd name="T101" fmla="*/ 52 h 60"/>
                  <a:gd name="T102" fmla="*/ 20 w 60"/>
                  <a:gd name="T103" fmla="*/ 55 h 60"/>
                  <a:gd name="T104" fmla="*/ 25 w 60"/>
                  <a:gd name="T105" fmla="*/ 55 h 60"/>
                  <a:gd name="T106" fmla="*/ 30 w 60"/>
                  <a:gd name="T107" fmla="*/ 60 h 60"/>
                  <a:gd name="T108" fmla="*/ 21 w 60"/>
                  <a:gd name="T109" fmla="*/ 60 h 60"/>
                  <a:gd name="T110" fmla="*/ 17 w 60"/>
                  <a:gd name="T111" fmla="*/ 60 h 60"/>
                  <a:gd name="T112" fmla="*/ 15 w 60"/>
                  <a:gd name="T113" fmla="*/ 57 h 60"/>
                  <a:gd name="T114" fmla="*/ 16 w 60"/>
                  <a:gd name="T115" fmla="*/ 50 h 60"/>
                  <a:gd name="T116" fmla="*/ 18 w 60"/>
                  <a:gd name="T117" fmla="*/ 47 h 60"/>
                  <a:gd name="T118" fmla="*/ 29 w 60"/>
                  <a:gd name="T119" fmla="*/ 44 h 60"/>
                  <a:gd name="T120" fmla="*/ 29 w 60"/>
                  <a:gd name="T121" fmla="*/ 44 h 60"/>
                  <a:gd name="T122" fmla="*/ 30 w 60"/>
                  <a:gd name="T123" fmla="*/ 4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" h="60">
                    <a:moveTo>
                      <a:pt x="52" y="21"/>
                    </a:moveTo>
                    <a:cubicBezTo>
                      <a:pt x="51" y="16"/>
                      <a:pt x="47" y="12"/>
                      <a:pt x="44" y="10"/>
                    </a:cubicBezTo>
                    <a:cubicBezTo>
                      <a:pt x="40" y="7"/>
                      <a:pt x="36" y="6"/>
                      <a:pt x="31" y="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7" y="1"/>
                      <a:pt x="42" y="3"/>
                      <a:pt x="46" y="6"/>
                    </a:cubicBezTo>
                    <a:cubicBezTo>
                      <a:pt x="51" y="9"/>
                      <a:pt x="55" y="14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60" y="27"/>
                      <a:pt x="59" y="34"/>
                      <a:pt x="57" y="40"/>
                    </a:cubicBezTo>
                    <a:cubicBezTo>
                      <a:pt x="55" y="47"/>
                      <a:pt x="50" y="53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1" y="57"/>
                      <a:pt x="38" y="58"/>
                      <a:pt x="35" y="59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3" y="59"/>
                      <a:pt x="32" y="60"/>
                      <a:pt x="31" y="60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2" y="55"/>
                      <a:pt x="33" y="55"/>
                      <a:pt x="33" y="55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6" y="54"/>
                      <a:pt x="39" y="53"/>
                      <a:pt x="41" y="52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7" y="49"/>
                      <a:pt x="51" y="44"/>
                      <a:pt x="53" y="39"/>
                    </a:cubicBezTo>
                    <a:cubicBezTo>
                      <a:pt x="55" y="33"/>
                      <a:pt x="55" y="27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lose/>
                    <a:moveTo>
                      <a:pt x="31" y="17"/>
                    </a:moveTo>
                    <a:cubicBezTo>
                      <a:pt x="31" y="22"/>
                      <a:pt x="31" y="22"/>
                      <a:pt x="31" y="22"/>
                    </a:cubicBezTo>
                    <a:cubicBezTo>
                      <a:pt x="33" y="23"/>
                      <a:pt x="35" y="25"/>
                      <a:pt x="36" y="28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7" y="31"/>
                      <a:pt x="37" y="34"/>
                      <a:pt x="35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4" y="38"/>
                      <a:pt x="33" y="40"/>
                      <a:pt x="31" y="4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5" y="45"/>
                      <a:pt x="38" y="42"/>
                      <a:pt x="40" y="38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1" y="34"/>
                      <a:pt x="42" y="30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23"/>
                      <a:pt x="37" y="20"/>
                      <a:pt x="34" y="18"/>
                    </a:cubicBezTo>
                    <a:cubicBezTo>
                      <a:pt x="33" y="17"/>
                      <a:pt x="32" y="17"/>
                      <a:pt x="31" y="17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1" y="5"/>
                    </a:moveTo>
                    <a:cubicBezTo>
                      <a:pt x="31" y="5"/>
                      <a:pt x="31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1"/>
                      <a:pt x="31" y="1"/>
                    </a:cubicBezTo>
                    <a:cubicBezTo>
                      <a:pt x="31" y="5"/>
                      <a:pt x="31" y="5"/>
                      <a:pt x="31" y="5"/>
                    </a:cubicBezTo>
                    <a:close/>
                    <a:moveTo>
                      <a:pt x="30" y="16"/>
                    </a:moveTo>
                    <a:cubicBezTo>
                      <a:pt x="31" y="16"/>
                      <a:pt x="31" y="16"/>
                      <a:pt x="31" y="17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0" y="22"/>
                      <a:pt x="30" y="21"/>
                    </a:cubicBezTo>
                    <a:cubicBezTo>
                      <a:pt x="30" y="16"/>
                      <a:pt x="30" y="16"/>
                      <a:pt x="30" y="16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1" y="48"/>
                      <a:pt x="30" y="48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1" y="43"/>
                      <a:pt x="31" y="42"/>
                      <a:pt x="31" y="42"/>
                    </a:cubicBez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0" y="55"/>
                    </a:moveTo>
                    <a:cubicBezTo>
                      <a:pt x="31" y="55"/>
                      <a:pt x="31" y="55"/>
                      <a:pt x="31" y="55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1" y="60"/>
                      <a:pt x="31" y="60"/>
                      <a:pt x="30" y="60"/>
                    </a:cubicBezTo>
                    <a:cubicBezTo>
                      <a:pt x="30" y="55"/>
                      <a:pt x="30" y="55"/>
                      <a:pt x="30" y="55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0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29" y="5"/>
                      <a:pt x="28" y="5"/>
                      <a:pt x="27" y="5"/>
                    </a:cubicBezTo>
                    <a:cubicBezTo>
                      <a:pt x="26" y="6"/>
                      <a:pt x="25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7"/>
                      <a:pt x="17" y="8"/>
                      <a:pt x="14" y="10"/>
                    </a:cubicBezTo>
                    <a:cubicBezTo>
                      <a:pt x="11" y="12"/>
                      <a:pt x="9" y="14"/>
                      <a:pt x="6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8"/>
                      <a:pt x="8" y="19"/>
                      <a:pt x="9" y="19"/>
                    </a:cubicBezTo>
                    <a:cubicBezTo>
                      <a:pt x="10" y="18"/>
                      <a:pt x="12" y="18"/>
                      <a:pt x="13" y="17"/>
                    </a:cubicBezTo>
                    <a:cubicBezTo>
                      <a:pt x="15" y="16"/>
                      <a:pt x="17" y="16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1" y="15"/>
                    </a:cubicBezTo>
                    <a:cubicBezTo>
                      <a:pt x="22" y="15"/>
                      <a:pt x="23" y="15"/>
                      <a:pt x="23" y="15"/>
                    </a:cubicBezTo>
                    <a:cubicBezTo>
                      <a:pt x="26" y="15"/>
                      <a:pt x="28" y="15"/>
                      <a:pt x="30" y="16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8" y="20"/>
                      <a:pt x="26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1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0"/>
                      <a:pt x="17" y="21"/>
                      <a:pt x="15" y="21"/>
                    </a:cubicBezTo>
                    <a:cubicBezTo>
                      <a:pt x="13" y="22"/>
                      <a:pt x="12" y="23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5"/>
                      <a:pt x="8" y="25"/>
                      <a:pt x="7" y="24"/>
                    </a:cubicBezTo>
                    <a:cubicBezTo>
                      <a:pt x="6" y="23"/>
                      <a:pt x="5" y="22"/>
                      <a:pt x="4" y="21"/>
                    </a:cubicBezTo>
                    <a:cubicBezTo>
                      <a:pt x="3" y="20"/>
                      <a:pt x="2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8"/>
                      <a:pt x="0" y="16"/>
                      <a:pt x="1" y="15"/>
                    </a:cubicBezTo>
                    <a:cubicBezTo>
                      <a:pt x="4" y="12"/>
                      <a:pt x="8" y="9"/>
                      <a:pt x="11" y="6"/>
                    </a:cubicBezTo>
                    <a:cubicBezTo>
                      <a:pt x="15" y="4"/>
                      <a:pt x="19" y="2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1"/>
                      <a:pt x="25" y="1"/>
                      <a:pt x="26" y="1"/>
                    </a:cubicBezTo>
                    <a:cubicBezTo>
                      <a:pt x="27" y="1"/>
                      <a:pt x="29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5"/>
                      <a:pt x="30" y="5"/>
                      <a:pt x="30" y="5"/>
                    </a:cubicBezTo>
                    <a:close/>
                    <a:moveTo>
                      <a:pt x="30" y="48"/>
                    </a:moveTo>
                    <a:cubicBezTo>
                      <a:pt x="29" y="49"/>
                      <a:pt x="27" y="50"/>
                      <a:pt x="25" y="50"/>
                    </a:cubicBezTo>
                    <a:cubicBezTo>
                      <a:pt x="24" y="51"/>
                      <a:pt x="23" y="51"/>
                      <a:pt x="21" y="52"/>
                    </a:cubicBezTo>
                    <a:cubicBezTo>
                      <a:pt x="21" y="52"/>
                      <a:pt x="21" y="53"/>
                      <a:pt x="21" y="54"/>
                    </a:cubicBezTo>
                    <a:cubicBezTo>
                      <a:pt x="21" y="54"/>
                      <a:pt x="21" y="55"/>
                      <a:pt x="20" y="55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2" y="55"/>
                      <a:pt x="23" y="55"/>
                      <a:pt x="25" y="55"/>
                    </a:cubicBezTo>
                    <a:cubicBezTo>
                      <a:pt x="27" y="55"/>
                      <a:pt x="28" y="55"/>
                      <a:pt x="30" y="55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8" y="60"/>
                      <a:pt x="26" y="60"/>
                      <a:pt x="25" y="60"/>
                    </a:cubicBezTo>
                    <a:cubicBezTo>
                      <a:pt x="23" y="60"/>
                      <a:pt x="22" y="60"/>
                      <a:pt x="21" y="60"/>
                    </a:cubicBezTo>
                    <a:cubicBezTo>
                      <a:pt x="20" y="60"/>
                      <a:pt x="18" y="60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6" y="59"/>
                      <a:pt x="15" y="58"/>
                      <a:pt x="15" y="57"/>
                    </a:cubicBezTo>
                    <a:cubicBezTo>
                      <a:pt x="16" y="56"/>
                      <a:pt x="16" y="54"/>
                      <a:pt x="16" y="53"/>
                    </a:cubicBezTo>
                    <a:cubicBezTo>
                      <a:pt x="16" y="52"/>
                      <a:pt x="16" y="51"/>
                      <a:pt x="16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48"/>
                      <a:pt x="17" y="47"/>
                      <a:pt x="18" y="47"/>
                    </a:cubicBezTo>
                    <a:cubicBezTo>
                      <a:pt x="20" y="47"/>
                      <a:pt x="22" y="46"/>
                      <a:pt x="24" y="46"/>
                    </a:cubicBezTo>
                    <a:cubicBezTo>
                      <a:pt x="26" y="45"/>
                      <a:pt x="27" y="45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3"/>
                      <a:pt x="30" y="43"/>
                      <a:pt x="30" y="43"/>
                    </a:cubicBezTo>
                    <a:lnTo>
                      <a:pt x="30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0" name="Freeform 214"/>
              <p:cNvSpPr>
                <a:spLocks noEditPoints="1"/>
              </p:cNvSpPr>
              <p:nvPr/>
            </p:nvSpPr>
            <p:spPr bwMode="auto">
              <a:xfrm>
                <a:off x="8023225" y="3998913"/>
                <a:ext cx="133350" cy="122238"/>
              </a:xfrm>
              <a:custGeom>
                <a:avLst/>
                <a:gdLst>
                  <a:gd name="T0" fmla="*/ 39 w 59"/>
                  <a:gd name="T1" fmla="*/ 6 h 54"/>
                  <a:gd name="T2" fmla="*/ 58 w 59"/>
                  <a:gd name="T3" fmla="*/ 24 h 54"/>
                  <a:gd name="T4" fmla="*/ 54 w 59"/>
                  <a:gd name="T5" fmla="*/ 49 h 54"/>
                  <a:gd name="T6" fmla="*/ 47 w 59"/>
                  <a:gd name="T7" fmla="*/ 49 h 54"/>
                  <a:gd name="T8" fmla="*/ 44 w 59"/>
                  <a:gd name="T9" fmla="*/ 47 h 54"/>
                  <a:gd name="T10" fmla="*/ 42 w 59"/>
                  <a:gd name="T11" fmla="*/ 34 h 54"/>
                  <a:gd name="T12" fmla="*/ 39 w 59"/>
                  <a:gd name="T13" fmla="*/ 27 h 54"/>
                  <a:gd name="T14" fmla="*/ 47 w 59"/>
                  <a:gd name="T15" fmla="*/ 33 h 54"/>
                  <a:gd name="T16" fmla="*/ 47 w 59"/>
                  <a:gd name="T17" fmla="*/ 44 h 54"/>
                  <a:gd name="T18" fmla="*/ 51 w 59"/>
                  <a:gd name="T19" fmla="*/ 45 h 54"/>
                  <a:gd name="T20" fmla="*/ 53 w 59"/>
                  <a:gd name="T21" fmla="*/ 24 h 54"/>
                  <a:gd name="T22" fmla="*/ 48 w 59"/>
                  <a:gd name="T23" fmla="*/ 6 h 54"/>
                  <a:gd name="T24" fmla="*/ 39 w 59"/>
                  <a:gd name="T25" fmla="*/ 6 h 54"/>
                  <a:gd name="T26" fmla="*/ 29 w 59"/>
                  <a:gd name="T27" fmla="*/ 0 h 54"/>
                  <a:gd name="T28" fmla="*/ 29 w 59"/>
                  <a:gd name="T29" fmla="*/ 18 h 54"/>
                  <a:gd name="T30" fmla="*/ 29 w 59"/>
                  <a:gd name="T31" fmla="*/ 18 h 54"/>
                  <a:gd name="T32" fmla="*/ 37 w 59"/>
                  <a:gd name="T33" fmla="*/ 25 h 54"/>
                  <a:gd name="T34" fmla="*/ 29 w 59"/>
                  <a:gd name="T35" fmla="*/ 22 h 54"/>
                  <a:gd name="T36" fmla="*/ 29 w 59"/>
                  <a:gd name="T37" fmla="*/ 18 h 54"/>
                  <a:gd name="T38" fmla="*/ 39 w 59"/>
                  <a:gd name="T39" fmla="*/ 3 h 54"/>
                  <a:gd name="T40" fmla="*/ 29 w 59"/>
                  <a:gd name="T41" fmla="*/ 4 h 54"/>
                  <a:gd name="T42" fmla="*/ 28 w 59"/>
                  <a:gd name="T43" fmla="*/ 4 h 54"/>
                  <a:gd name="T44" fmla="*/ 5 w 59"/>
                  <a:gd name="T45" fmla="*/ 27 h 54"/>
                  <a:gd name="T46" fmla="*/ 28 w 59"/>
                  <a:gd name="T47" fmla="*/ 0 h 54"/>
                  <a:gd name="T48" fmla="*/ 29 w 59"/>
                  <a:gd name="T49" fmla="*/ 0 h 54"/>
                  <a:gd name="T50" fmla="*/ 29 w 59"/>
                  <a:gd name="T51" fmla="*/ 0 h 54"/>
                  <a:gd name="T52" fmla="*/ 5 w 59"/>
                  <a:gd name="T53" fmla="*/ 33 h 54"/>
                  <a:gd name="T54" fmla="*/ 10 w 59"/>
                  <a:gd name="T55" fmla="*/ 53 h 54"/>
                  <a:gd name="T56" fmla="*/ 16 w 59"/>
                  <a:gd name="T57" fmla="*/ 49 h 54"/>
                  <a:gd name="T58" fmla="*/ 17 w 59"/>
                  <a:gd name="T59" fmla="*/ 40 h 54"/>
                  <a:gd name="T60" fmla="*/ 17 w 59"/>
                  <a:gd name="T61" fmla="*/ 35 h 54"/>
                  <a:gd name="T62" fmla="*/ 29 w 59"/>
                  <a:gd name="T63" fmla="*/ 22 h 54"/>
                  <a:gd name="T64" fmla="*/ 29 w 59"/>
                  <a:gd name="T65" fmla="*/ 18 h 54"/>
                  <a:gd name="T66" fmla="*/ 18 w 59"/>
                  <a:gd name="T67" fmla="*/ 23 h 54"/>
                  <a:gd name="T68" fmla="*/ 12 w 59"/>
                  <a:gd name="T69" fmla="*/ 41 h 54"/>
                  <a:gd name="T70" fmla="*/ 9 w 59"/>
                  <a:gd name="T71" fmla="*/ 47 h 54"/>
                  <a:gd name="T72" fmla="*/ 5 w 59"/>
                  <a:gd name="T73" fmla="*/ 27 h 54"/>
                  <a:gd name="T74" fmla="*/ 29 w 59"/>
                  <a:gd name="T75" fmla="*/ 18 h 54"/>
                  <a:gd name="T76" fmla="*/ 5 w 59"/>
                  <a:gd name="T77" fmla="*/ 27 h 54"/>
                  <a:gd name="T78" fmla="*/ 1 w 59"/>
                  <a:gd name="T79" fmla="*/ 39 h 54"/>
                  <a:gd name="T80" fmla="*/ 5 w 59"/>
                  <a:gd name="T81" fmla="*/ 13 h 54"/>
                  <a:gd name="T82" fmla="*/ 5 w 59"/>
                  <a:gd name="T83" fmla="*/ 27 h 54"/>
                  <a:gd name="T84" fmla="*/ 0 w 59"/>
                  <a:gd name="T85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54">
                    <a:moveTo>
                      <a:pt x="53" y="24"/>
                    </a:moveTo>
                    <a:cubicBezTo>
                      <a:pt x="52" y="19"/>
                      <a:pt x="49" y="14"/>
                      <a:pt x="45" y="10"/>
                    </a:cubicBezTo>
                    <a:cubicBezTo>
                      <a:pt x="43" y="8"/>
                      <a:pt x="41" y="7"/>
                      <a:pt x="39" y="6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3" y="11"/>
                      <a:pt x="57" y="17"/>
                      <a:pt x="58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9" y="28"/>
                      <a:pt x="59" y="32"/>
                      <a:pt x="58" y="37"/>
                    </a:cubicBezTo>
                    <a:cubicBezTo>
                      <a:pt x="57" y="41"/>
                      <a:pt x="56" y="45"/>
                      <a:pt x="54" y="49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3" y="51"/>
                      <a:pt x="52" y="51"/>
                      <a:pt x="50" y="51"/>
                    </a:cubicBezTo>
                    <a:cubicBezTo>
                      <a:pt x="49" y="50"/>
                      <a:pt x="48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6" y="48"/>
                      <a:pt x="45" y="48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3" y="47"/>
                      <a:pt x="42" y="46"/>
                      <a:pt x="42" y="45"/>
                    </a:cubicBezTo>
                    <a:cubicBezTo>
                      <a:pt x="42" y="43"/>
                      <a:pt x="43" y="41"/>
                      <a:pt x="43" y="39"/>
                    </a:cubicBezTo>
                    <a:cubicBezTo>
                      <a:pt x="43" y="37"/>
                      <a:pt x="42" y="36"/>
                      <a:pt x="42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1" y="31"/>
                      <a:pt x="40" y="29"/>
                      <a:pt x="39" y="27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1"/>
                      <a:pt x="41" y="22"/>
                    </a:cubicBezTo>
                    <a:cubicBezTo>
                      <a:pt x="44" y="25"/>
                      <a:pt x="46" y="28"/>
                      <a:pt x="47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7" y="35"/>
                      <a:pt x="47" y="37"/>
                      <a:pt x="47" y="39"/>
                    </a:cubicBezTo>
                    <a:cubicBezTo>
                      <a:pt x="47" y="41"/>
                      <a:pt x="47" y="42"/>
                      <a:pt x="47" y="44"/>
                    </a:cubicBezTo>
                    <a:cubicBezTo>
                      <a:pt x="48" y="44"/>
                      <a:pt x="49" y="44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50" y="45"/>
                      <a:pt x="50" y="45"/>
                      <a:pt x="51" y="45"/>
                    </a:cubicBezTo>
                    <a:cubicBezTo>
                      <a:pt x="52" y="42"/>
                      <a:pt x="53" y="39"/>
                      <a:pt x="53" y="36"/>
                    </a:cubicBezTo>
                    <a:cubicBezTo>
                      <a:pt x="54" y="32"/>
                      <a:pt x="54" y="28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lose/>
                    <a:moveTo>
                      <a:pt x="39" y="3"/>
                    </a:moveTo>
                    <a:cubicBezTo>
                      <a:pt x="48" y="6"/>
                      <a:pt x="48" y="6"/>
                      <a:pt x="48" y="6"/>
                    </a:cubicBezTo>
                    <a:cubicBezTo>
                      <a:pt x="45" y="4"/>
                      <a:pt x="42" y="2"/>
                      <a:pt x="39" y="1"/>
                    </a:cubicBezTo>
                    <a:lnTo>
                      <a:pt x="39" y="3"/>
                    </a:lnTo>
                    <a:close/>
                    <a:moveTo>
                      <a:pt x="39" y="6"/>
                    </a:moveTo>
                    <a:cubicBezTo>
                      <a:pt x="36" y="5"/>
                      <a:pt x="33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6"/>
                      <a:pt x="39" y="6"/>
                      <a:pt x="39" y="6"/>
                    </a:cubicBezTo>
                    <a:close/>
                    <a:moveTo>
                      <a:pt x="29" y="18"/>
                    </a:move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3" y="18"/>
                      <a:pt x="36" y="19"/>
                      <a:pt x="39" y="20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6"/>
                      <a:pt x="38" y="26"/>
                      <a:pt x="37" y="25"/>
                    </a:cubicBezTo>
                    <a:cubicBezTo>
                      <a:pt x="35" y="24"/>
                      <a:pt x="32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39" y="1"/>
                    </a:moveTo>
                    <a:cubicBezTo>
                      <a:pt x="36" y="0"/>
                      <a:pt x="33" y="0"/>
                      <a:pt x="29" y="0"/>
                    </a:cubicBezTo>
                    <a:cubicBezTo>
                      <a:pt x="39" y="3"/>
                      <a:pt x="39" y="3"/>
                      <a:pt x="39" y="3"/>
                    </a:cubicBezTo>
                    <a:lnTo>
                      <a:pt x="39" y="1"/>
                    </a:lnTo>
                    <a:close/>
                    <a:moveTo>
                      <a:pt x="29" y="4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2" y="5"/>
                      <a:pt x="16" y="7"/>
                      <a:pt x="12" y="11"/>
                    </a:cubicBezTo>
                    <a:cubicBezTo>
                      <a:pt x="8" y="15"/>
                      <a:pt x="5" y="21"/>
                      <a:pt x="5" y="26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1"/>
                      <a:pt x="7" y="9"/>
                      <a:pt x="9" y="8"/>
                    </a:cubicBezTo>
                    <a:cubicBezTo>
                      <a:pt x="14" y="3"/>
                      <a:pt x="20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4"/>
                      <a:pt x="29" y="4"/>
                      <a:pt x="29" y="4"/>
                    </a:cubicBezTo>
                    <a:close/>
                    <a:moveTo>
                      <a:pt x="5" y="33"/>
                    </a:moveTo>
                    <a:cubicBezTo>
                      <a:pt x="5" y="48"/>
                      <a:pt x="5" y="48"/>
                      <a:pt x="5" y="48"/>
                    </a:cubicBezTo>
                    <a:cubicBezTo>
                      <a:pt x="5" y="50"/>
                      <a:pt x="6" y="51"/>
                      <a:pt x="7" y="52"/>
                    </a:cubicBezTo>
                    <a:cubicBezTo>
                      <a:pt x="7" y="53"/>
                      <a:pt x="9" y="54"/>
                      <a:pt x="10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2" y="51"/>
                      <a:pt x="13" y="51"/>
                    </a:cubicBezTo>
                    <a:cubicBezTo>
                      <a:pt x="14" y="50"/>
                      <a:pt x="15" y="49"/>
                      <a:pt x="16" y="49"/>
                    </a:cubicBezTo>
                    <a:cubicBezTo>
                      <a:pt x="17" y="48"/>
                      <a:pt x="18" y="47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7" y="44"/>
                      <a:pt x="17" y="42"/>
                      <a:pt x="17" y="40"/>
                    </a:cubicBezTo>
                    <a:cubicBezTo>
                      <a:pt x="17" y="39"/>
                      <a:pt x="17" y="37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1"/>
                      <a:pt x="19" y="28"/>
                      <a:pt x="21" y="26"/>
                    </a:cubicBezTo>
                    <a:cubicBezTo>
                      <a:pt x="23" y="24"/>
                      <a:pt x="26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4" y="18"/>
                      <a:pt x="20" y="20"/>
                      <a:pt x="18" y="23"/>
                    </a:cubicBezTo>
                    <a:cubicBezTo>
                      <a:pt x="15" y="26"/>
                      <a:pt x="13" y="30"/>
                      <a:pt x="12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6"/>
                      <a:pt x="12" y="39"/>
                      <a:pt x="12" y="41"/>
                    </a:cubicBezTo>
                    <a:cubicBezTo>
                      <a:pt x="12" y="42"/>
                      <a:pt x="12" y="44"/>
                      <a:pt x="13" y="45"/>
                    </a:cubicBezTo>
                    <a:cubicBezTo>
                      <a:pt x="12" y="46"/>
                      <a:pt x="11" y="46"/>
                      <a:pt x="11" y="47"/>
                    </a:cubicBezTo>
                    <a:cubicBezTo>
                      <a:pt x="10" y="47"/>
                      <a:pt x="10" y="47"/>
                      <a:pt x="9" y="47"/>
                    </a:cubicBezTo>
                    <a:cubicBezTo>
                      <a:pt x="8" y="44"/>
                      <a:pt x="7" y="41"/>
                      <a:pt x="6" y="38"/>
                    </a:cubicBezTo>
                    <a:cubicBezTo>
                      <a:pt x="5" y="36"/>
                      <a:pt x="5" y="34"/>
                      <a:pt x="5" y="33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29" y="18"/>
                    </a:move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1"/>
                      <a:pt x="5" y="33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3" y="45"/>
                      <a:pt x="2" y="42"/>
                      <a:pt x="1" y="39"/>
                    </a:cubicBezTo>
                    <a:cubicBezTo>
                      <a:pt x="1" y="37"/>
                      <a:pt x="0" y="35"/>
                      <a:pt x="0" y="3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1"/>
                      <a:pt x="2" y="17"/>
                      <a:pt x="5" y="13"/>
                    </a:cubicBez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0" y="26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0" y="28"/>
                      <a:pt x="0" y="26"/>
                    </a:cubicBezTo>
                    <a:close/>
                    <a:moveTo>
                      <a:pt x="0" y="26"/>
                    </a:moveTo>
                    <a:cubicBezTo>
                      <a:pt x="0" y="26"/>
                      <a:pt x="0" y="26"/>
                      <a:pt x="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1" name="Freeform 215"/>
              <p:cNvSpPr>
                <a:spLocks noEditPoints="1"/>
              </p:cNvSpPr>
              <p:nvPr/>
            </p:nvSpPr>
            <p:spPr bwMode="auto">
              <a:xfrm>
                <a:off x="8034338" y="4121150"/>
                <a:ext cx="122238" cy="122238"/>
              </a:xfrm>
              <a:custGeom>
                <a:avLst/>
                <a:gdLst>
                  <a:gd name="T0" fmla="*/ 27 w 54"/>
                  <a:gd name="T1" fmla="*/ 5 h 54"/>
                  <a:gd name="T2" fmla="*/ 27 w 54"/>
                  <a:gd name="T3" fmla="*/ 5 h 54"/>
                  <a:gd name="T4" fmla="*/ 27 w 54"/>
                  <a:gd name="T5" fmla="*/ 0 h 54"/>
                  <a:gd name="T6" fmla="*/ 27 w 54"/>
                  <a:gd name="T7" fmla="*/ 0 h 54"/>
                  <a:gd name="T8" fmla="*/ 28 w 54"/>
                  <a:gd name="T9" fmla="*/ 0 h 54"/>
                  <a:gd name="T10" fmla="*/ 46 w 54"/>
                  <a:gd name="T11" fmla="*/ 8 h 54"/>
                  <a:gd name="T12" fmla="*/ 54 w 54"/>
                  <a:gd name="T13" fmla="*/ 28 h 54"/>
                  <a:gd name="T14" fmla="*/ 54 w 54"/>
                  <a:gd name="T15" fmla="*/ 28 h 54"/>
                  <a:gd name="T16" fmla="*/ 27 w 54"/>
                  <a:gd name="T17" fmla="*/ 54 h 54"/>
                  <a:gd name="T18" fmla="*/ 42 w 54"/>
                  <a:gd name="T19" fmla="*/ 43 h 54"/>
                  <a:gd name="T20" fmla="*/ 49 w 54"/>
                  <a:gd name="T21" fmla="*/ 27 h 54"/>
                  <a:gd name="T22" fmla="*/ 49 w 54"/>
                  <a:gd name="T23" fmla="*/ 27 h 54"/>
                  <a:gd name="T24" fmla="*/ 43 w 54"/>
                  <a:gd name="T25" fmla="*/ 12 h 54"/>
                  <a:gd name="T26" fmla="*/ 27 w 54"/>
                  <a:gd name="T27" fmla="*/ 5 h 54"/>
                  <a:gd name="T28" fmla="*/ 27 w 54"/>
                  <a:gd name="T29" fmla="*/ 5 h 54"/>
                  <a:gd name="T30" fmla="*/ 27 w 54"/>
                  <a:gd name="T31" fmla="*/ 5 h 54"/>
                  <a:gd name="T32" fmla="*/ 11 w 54"/>
                  <a:gd name="T33" fmla="*/ 11 h 54"/>
                  <a:gd name="T34" fmla="*/ 5 w 54"/>
                  <a:gd name="T35" fmla="*/ 26 h 54"/>
                  <a:gd name="T36" fmla="*/ 5 w 54"/>
                  <a:gd name="T37" fmla="*/ 27 h 54"/>
                  <a:gd name="T38" fmla="*/ 26 w 54"/>
                  <a:gd name="T39" fmla="*/ 49 h 54"/>
                  <a:gd name="T40" fmla="*/ 26 w 54"/>
                  <a:gd name="T41" fmla="*/ 49 h 54"/>
                  <a:gd name="T42" fmla="*/ 27 w 54"/>
                  <a:gd name="T43" fmla="*/ 49 h 54"/>
                  <a:gd name="T44" fmla="*/ 27 w 54"/>
                  <a:gd name="T45" fmla="*/ 49 h 54"/>
                  <a:gd name="T46" fmla="*/ 27 w 54"/>
                  <a:gd name="T47" fmla="*/ 54 h 54"/>
                  <a:gd name="T48" fmla="*/ 27 w 54"/>
                  <a:gd name="T49" fmla="*/ 54 h 54"/>
                  <a:gd name="T50" fmla="*/ 26 w 54"/>
                  <a:gd name="T51" fmla="*/ 54 h 54"/>
                  <a:gd name="T52" fmla="*/ 26 w 54"/>
                  <a:gd name="T53" fmla="*/ 54 h 54"/>
                  <a:gd name="T54" fmla="*/ 7 w 54"/>
                  <a:gd name="T55" fmla="*/ 46 h 54"/>
                  <a:gd name="T56" fmla="*/ 0 w 54"/>
                  <a:gd name="T57" fmla="*/ 26 h 54"/>
                  <a:gd name="T58" fmla="*/ 0 w 54"/>
                  <a:gd name="T59" fmla="*/ 26 h 54"/>
                  <a:gd name="T60" fmla="*/ 8 w 54"/>
                  <a:gd name="T61" fmla="*/ 8 h 54"/>
                  <a:gd name="T62" fmla="*/ 27 w 54"/>
                  <a:gd name="T63" fmla="*/ 0 h 54"/>
                  <a:gd name="T64" fmla="*/ 27 w 54"/>
                  <a:gd name="T65" fmla="*/ 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4" h="54">
                    <a:moveTo>
                      <a:pt x="27" y="5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5" y="0"/>
                      <a:pt x="42" y="3"/>
                      <a:pt x="46" y="8"/>
                    </a:cubicBezTo>
                    <a:cubicBezTo>
                      <a:pt x="51" y="13"/>
                      <a:pt x="54" y="20"/>
                      <a:pt x="54" y="27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35"/>
                      <a:pt x="51" y="42"/>
                      <a:pt x="46" y="46"/>
                    </a:cubicBezTo>
                    <a:cubicBezTo>
                      <a:pt x="41" y="51"/>
                      <a:pt x="34" y="54"/>
                      <a:pt x="27" y="54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33" y="49"/>
                      <a:pt x="38" y="47"/>
                      <a:pt x="42" y="43"/>
                    </a:cubicBezTo>
                    <a:cubicBezTo>
                      <a:pt x="46" y="39"/>
                      <a:pt x="49" y="34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1"/>
                      <a:pt x="47" y="16"/>
                      <a:pt x="43" y="12"/>
                    </a:cubicBezTo>
                    <a:cubicBezTo>
                      <a:pt x="39" y="7"/>
                      <a:pt x="34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lose/>
                    <a:moveTo>
                      <a:pt x="27" y="5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1" y="5"/>
                      <a:pt x="15" y="7"/>
                      <a:pt x="11" y="11"/>
                    </a:cubicBezTo>
                    <a:cubicBezTo>
                      <a:pt x="7" y="15"/>
                      <a:pt x="5" y="20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7"/>
                    </a:cubicBezTo>
                    <a:cubicBezTo>
                      <a:pt x="4" y="33"/>
                      <a:pt x="7" y="38"/>
                      <a:pt x="11" y="42"/>
                    </a:cubicBezTo>
                    <a:cubicBezTo>
                      <a:pt x="15" y="46"/>
                      <a:pt x="20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19" y="54"/>
                      <a:pt x="12" y="51"/>
                      <a:pt x="7" y="46"/>
                    </a:cubicBezTo>
                    <a:cubicBezTo>
                      <a:pt x="2" y="41"/>
                      <a:pt x="0" y="34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9"/>
                      <a:pt x="3" y="12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lnTo>
                      <a:pt x="2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2" name="Freeform 216"/>
              <p:cNvSpPr>
                <a:spLocks noEditPoints="1"/>
              </p:cNvSpPr>
              <p:nvPr/>
            </p:nvSpPr>
            <p:spPr bwMode="auto">
              <a:xfrm>
                <a:off x="7959725" y="4208463"/>
                <a:ext cx="141288" cy="138113"/>
              </a:xfrm>
              <a:custGeom>
                <a:avLst/>
                <a:gdLst>
                  <a:gd name="T0" fmla="*/ 41 w 63"/>
                  <a:gd name="T1" fmla="*/ 54 h 61"/>
                  <a:gd name="T2" fmla="*/ 49 w 63"/>
                  <a:gd name="T3" fmla="*/ 48 h 61"/>
                  <a:gd name="T4" fmla="*/ 55 w 63"/>
                  <a:gd name="T5" fmla="*/ 38 h 61"/>
                  <a:gd name="T6" fmla="*/ 55 w 63"/>
                  <a:gd name="T7" fmla="*/ 28 h 61"/>
                  <a:gd name="T8" fmla="*/ 52 w 63"/>
                  <a:gd name="T9" fmla="*/ 32 h 61"/>
                  <a:gd name="T10" fmla="*/ 48 w 63"/>
                  <a:gd name="T11" fmla="*/ 38 h 61"/>
                  <a:gd name="T12" fmla="*/ 33 w 63"/>
                  <a:gd name="T13" fmla="*/ 44 h 61"/>
                  <a:gd name="T14" fmla="*/ 32 w 63"/>
                  <a:gd name="T15" fmla="*/ 39 h 61"/>
                  <a:gd name="T16" fmla="*/ 39 w 63"/>
                  <a:gd name="T17" fmla="*/ 38 h 61"/>
                  <a:gd name="T18" fmla="*/ 44 w 63"/>
                  <a:gd name="T19" fmla="*/ 34 h 61"/>
                  <a:gd name="T20" fmla="*/ 47 w 63"/>
                  <a:gd name="T21" fmla="*/ 30 h 61"/>
                  <a:gd name="T22" fmla="*/ 53 w 63"/>
                  <a:gd name="T23" fmla="*/ 23 h 61"/>
                  <a:gd name="T24" fmla="*/ 59 w 63"/>
                  <a:gd name="T25" fmla="*/ 23 h 61"/>
                  <a:gd name="T26" fmla="*/ 59 w 63"/>
                  <a:gd name="T27" fmla="*/ 23 h 61"/>
                  <a:gd name="T28" fmla="*/ 59 w 63"/>
                  <a:gd name="T29" fmla="*/ 23 h 61"/>
                  <a:gd name="T30" fmla="*/ 60 w 63"/>
                  <a:gd name="T31" fmla="*/ 23 h 61"/>
                  <a:gd name="T32" fmla="*/ 59 w 63"/>
                  <a:gd name="T33" fmla="*/ 40 h 61"/>
                  <a:gd name="T34" fmla="*/ 43 w 63"/>
                  <a:gd name="T35" fmla="*/ 59 h 61"/>
                  <a:gd name="T36" fmla="*/ 32 w 63"/>
                  <a:gd name="T37" fmla="*/ 57 h 61"/>
                  <a:gd name="T38" fmla="*/ 24 w 63"/>
                  <a:gd name="T39" fmla="*/ 7 h 61"/>
                  <a:gd name="T40" fmla="*/ 15 w 63"/>
                  <a:gd name="T41" fmla="*/ 12 h 61"/>
                  <a:gd name="T42" fmla="*/ 8 w 63"/>
                  <a:gd name="T43" fmla="*/ 22 h 61"/>
                  <a:gd name="T44" fmla="*/ 17 w 63"/>
                  <a:gd name="T45" fmla="*/ 52 h 61"/>
                  <a:gd name="T46" fmla="*/ 17 w 63"/>
                  <a:gd name="T47" fmla="*/ 52 h 61"/>
                  <a:gd name="T48" fmla="*/ 31 w 63"/>
                  <a:gd name="T49" fmla="*/ 57 h 61"/>
                  <a:gd name="T50" fmla="*/ 32 w 63"/>
                  <a:gd name="T51" fmla="*/ 61 h 61"/>
                  <a:gd name="T52" fmla="*/ 22 w 63"/>
                  <a:gd name="T53" fmla="*/ 60 h 61"/>
                  <a:gd name="T54" fmla="*/ 14 w 63"/>
                  <a:gd name="T55" fmla="*/ 56 h 61"/>
                  <a:gd name="T56" fmla="*/ 4 w 63"/>
                  <a:gd name="T57" fmla="*/ 19 h 61"/>
                  <a:gd name="T58" fmla="*/ 12 w 63"/>
                  <a:gd name="T59" fmla="*/ 8 h 61"/>
                  <a:gd name="T60" fmla="*/ 24 w 63"/>
                  <a:gd name="T61" fmla="*/ 0 h 61"/>
                  <a:gd name="T62" fmla="*/ 28 w 63"/>
                  <a:gd name="T63" fmla="*/ 5 h 61"/>
                  <a:gd name="T64" fmla="*/ 30 w 63"/>
                  <a:gd name="T65" fmla="*/ 8 h 61"/>
                  <a:gd name="T66" fmla="*/ 26 w 63"/>
                  <a:gd name="T67" fmla="*/ 15 h 61"/>
                  <a:gd name="T68" fmla="*/ 23 w 63"/>
                  <a:gd name="T69" fmla="*/ 20 h 61"/>
                  <a:gd name="T70" fmla="*/ 27 w 63"/>
                  <a:gd name="T71" fmla="*/ 37 h 61"/>
                  <a:gd name="T72" fmla="*/ 30 w 63"/>
                  <a:gd name="T73" fmla="*/ 39 h 61"/>
                  <a:gd name="T74" fmla="*/ 32 w 63"/>
                  <a:gd name="T75" fmla="*/ 44 h 61"/>
                  <a:gd name="T76" fmla="*/ 24 w 63"/>
                  <a:gd name="T77" fmla="*/ 41 h 61"/>
                  <a:gd name="T78" fmla="*/ 17 w 63"/>
                  <a:gd name="T79" fmla="*/ 31 h 61"/>
                  <a:gd name="T80" fmla="*/ 22 w 63"/>
                  <a:gd name="T81" fmla="*/ 1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" h="61">
                    <a:moveTo>
                      <a:pt x="32" y="57"/>
                    </a:moveTo>
                    <a:cubicBezTo>
                      <a:pt x="35" y="56"/>
                      <a:pt x="38" y="56"/>
                      <a:pt x="41" y="54"/>
                    </a:cubicBezTo>
                    <a:cubicBezTo>
                      <a:pt x="44" y="53"/>
                      <a:pt x="47" y="51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52" y="45"/>
                      <a:pt x="53" y="42"/>
                      <a:pt x="55" y="38"/>
                    </a:cubicBezTo>
                    <a:cubicBezTo>
                      <a:pt x="56" y="35"/>
                      <a:pt x="57" y="32"/>
                      <a:pt x="57" y="28"/>
                    </a:cubicBezTo>
                    <a:cubicBezTo>
                      <a:pt x="57" y="28"/>
                      <a:pt x="56" y="28"/>
                      <a:pt x="55" y="28"/>
                    </a:cubicBezTo>
                    <a:cubicBezTo>
                      <a:pt x="55" y="28"/>
                      <a:pt x="54" y="28"/>
                      <a:pt x="54" y="28"/>
                    </a:cubicBezTo>
                    <a:cubicBezTo>
                      <a:pt x="53" y="29"/>
                      <a:pt x="52" y="31"/>
                      <a:pt x="52" y="32"/>
                    </a:cubicBezTo>
                    <a:cubicBezTo>
                      <a:pt x="50" y="34"/>
                      <a:pt x="49" y="36"/>
                      <a:pt x="48" y="38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6" y="40"/>
                      <a:pt x="43" y="41"/>
                      <a:pt x="41" y="42"/>
                    </a:cubicBezTo>
                    <a:cubicBezTo>
                      <a:pt x="39" y="44"/>
                      <a:pt x="36" y="44"/>
                      <a:pt x="33" y="44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39"/>
                      <a:pt x="33" y="39"/>
                      <a:pt x="33" y="39"/>
                    </a:cubicBezTo>
                    <a:cubicBezTo>
                      <a:pt x="35" y="39"/>
                      <a:pt x="37" y="39"/>
                      <a:pt x="39" y="38"/>
                    </a:cubicBezTo>
                    <a:cubicBezTo>
                      <a:pt x="41" y="37"/>
                      <a:pt x="43" y="36"/>
                      <a:pt x="44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5" y="33"/>
                      <a:pt x="47" y="31"/>
                      <a:pt x="47" y="30"/>
                    </a:cubicBezTo>
                    <a:cubicBezTo>
                      <a:pt x="48" y="28"/>
                      <a:pt x="49" y="26"/>
                      <a:pt x="50" y="24"/>
                    </a:cubicBezTo>
                    <a:cubicBezTo>
                      <a:pt x="50" y="23"/>
                      <a:pt x="52" y="23"/>
                      <a:pt x="53" y="23"/>
                    </a:cubicBezTo>
                    <a:cubicBezTo>
                      <a:pt x="54" y="23"/>
                      <a:pt x="55" y="23"/>
                      <a:pt x="56" y="23"/>
                    </a:cubicBezTo>
                    <a:cubicBezTo>
                      <a:pt x="57" y="23"/>
                      <a:pt x="58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2" y="24"/>
                      <a:pt x="63" y="25"/>
                      <a:pt x="62" y="26"/>
                    </a:cubicBezTo>
                    <a:cubicBezTo>
                      <a:pt x="62" y="31"/>
                      <a:pt x="61" y="36"/>
                      <a:pt x="59" y="40"/>
                    </a:cubicBezTo>
                    <a:cubicBezTo>
                      <a:pt x="58" y="44"/>
                      <a:pt x="55" y="48"/>
                      <a:pt x="52" y="51"/>
                    </a:cubicBezTo>
                    <a:cubicBezTo>
                      <a:pt x="50" y="55"/>
                      <a:pt x="46" y="57"/>
                      <a:pt x="43" y="59"/>
                    </a:cubicBezTo>
                    <a:cubicBezTo>
                      <a:pt x="39" y="60"/>
                      <a:pt x="35" y="61"/>
                      <a:pt x="32" y="61"/>
                    </a:cubicBezTo>
                    <a:lnTo>
                      <a:pt x="32" y="57"/>
                    </a:lnTo>
                    <a:close/>
                    <a:moveTo>
                      <a:pt x="25" y="9"/>
                    </a:moveTo>
                    <a:cubicBezTo>
                      <a:pt x="25" y="8"/>
                      <a:pt x="25" y="8"/>
                      <a:pt x="24" y="7"/>
                    </a:cubicBezTo>
                    <a:cubicBezTo>
                      <a:pt x="24" y="7"/>
                      <a:pt x="24" y="6"/>
                      <a:pt x="24" y="6"/>
                    </a:cubicBezTo>
                    <a:cubicBezTo>
                      <a:pt x="20" y="8"/>
                      <a:pt x="18" y="10"/>
                      <a:pt x="15" y="12"/>
                    </a:cubicBezTo>
                    <a:cubicBezTo>
                      <a:pt x="12" y="15"/>
                      <a:pt x="10" y="18"/>
                      <a:pt x="8" y="21"/>
                    </a:cubicBezTo>
                    <a:cubicBezTo>
                      <a:pt x="8" y="21"/>
                      <a:pt x="8" y="21"/>
                      <a:pt x="8" y="22"/>
                    </a:cubicBezTo>
                    <a:cubicBezTo>
                      <a:pt x="6" y="27"/>
                      <a:pt x="5" y="33"/>
                      <a:pt x="7" y="38"/>
                    </a:cubicBezTo>
                    <a:cubicBezTo>
                      <a:pt x="8" y="44"/>
                      <a:pt x="12" y="49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9" y="54"/>
                      <a:pt x="21" y="55"/>
                      <a:pt x="24" y="55"/>
                    </a:cubicBezTo>
                    <a:cubicBezTo>
                      <a:pt x="26" y="56"/>
                      <a:pt x="28" y="57"/>
                      <a:pt x="31" y="57"/>
                    </a:cubicBezTo>
                    <a:cubicBezTo>
                      <a:pt x="31" y="57"/>
                      <a:pt x="31" y="57"/>
                      <a:pt x="32" y="57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28" y="61"/>
                      <a:pt x="25" y="61"/>
                      <a:pt x="22" y="60"/>
                    </a:cubicBezTo>
                    <a:cubicBezTo>
                      <a:pt x="19" y="59"/>
                      <a:pt x="17" y="58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8" y="52"/>
                      <a:pt x="4" y="46"/>
                      <a:pt x="2" y="40"/>
                    </a:cubicBezTo>
                    <a:cubicBezTo>
                      <a:pt x="0" y="33"/>
                      <a:pt x="1" y="26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6" y="15"/>
                      <a:pt x="9" y="12"/>
                      <a:pt x="12" y="8"/>
                    </a:cubicBezTo>
                    <a:cubicBezTo>
                      <a:pt x="15" y="5"/>
                      <a:pt x="19" y="3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27" y="2"/>
                      <a:pt x="28" y="4"/>
                      <a:pt x="28" y="5"/>
                    </a:cubicBezTo>
                    <a:cubicBezTo>
                      <a:pt x="29" y="6"/>
                      <a:pt x="30" y="7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1" y="9"/>
                      <a:pt x="31" y="10"/>
                      <a:pt x="30" y="11"/>
                    </a:cubicBezTo>
                    <a:cubicBezTo>
                      <a:pt x="28" y="12"/>
                      <a:pt x="27" y="14"/>
                      <a:pt x="26" y="15"/>
                    </a:cubicBezTo>
                    <a:cubicBezTo>
                      <a:pt x="25" y="17"/>
                      <a:pt x="24" y="19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4"/>
                      <a:pt x="21" y="27"/>
                      <a:pt x="22" y="30"/>
                    </a:cubicBezTo>
                    <a:cubicBezTo>
                      <a:pt x="23" y="33"/>
                      <a:pt x="24" y="36"/>
                      <a:pt x="27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8"/>
                      <a:pt x="29" y="39"/>
                      <a:pt x="30" y="39"/>
                    </a:cubicBezTo>
                    <a:cubicBezTo>
                      <a:pt x="30" y="39"/>
                      <a:pt x="31" y="39"/>
                      <a:pt x="32" y="39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1" y="44"/>
                      <a:pt x="30" y="44"/>
                      <a:pt x="29" y="43"/>
                    </a:cubicBezTo>
                    <a:cubicBezTo>
                      <a:pt x="27" y="43"/>
                      <a:pt x="26" y="42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1" y="39"/>
                      <a:pt x="18" y="35"/>
                      <a:pt x="17" y="31"/>
                    </a:cubicBezTo>
                    <a:cubicBezTo>
                      <a:pt x="16" y="27"/>
                      <a:pt x="17" y="23"/>
                      <a:pt x="19" y="18"/>
                    </a:cubicBezTo>
                    <a:cubicBezTo>
                      <a:pt x="20" y="16"/>
                      <a:pt x="21" y="14"/>
                      <a:pt x="22" y="13"/>
                    </a:cubicBezTo>
                    <a:cubicBezTo>
                      <a:pt x="23" y="11"/>
                      <a:pt x="24" y="10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3" name="Freeform 217"/>
              <p:cNvSpPr>
                <a:spLocks noEditPoints="1"/>
              </p:cNvSpPr>
              <p:nvPr/>
            </p:nvSpPr>
            <p:spPr bwMode="auto">
              <a:xfrm>
                <a:off x="8094663" y="4202113"/>
                <a:ext cx="139700" cy="139700"/>
              </a:xfrm>
              <a:custGeom>
                <a:avLst/>
                <a:gdLst>
                  <a:gd name="T0" fmla="*/ 56 w 62"/>
                  <a:gd name="T1" fmla="*/ 37 h 62"/>
                  <a:gd name="T2" fmla="*/ 53 w 62"/>
                  <a:gd name="T3" fmla="*/ 20 h 62"/>
                  <a:gd name="T4" fmla="*/ 37 w 62"/>
                  <a:gd name="T5" fmla="*/ 6 h 62"/>
                  <a:gd name="T6" fmla="*/ 36 w 62"/>
                  <a:gd name="T7" fmla="*/ 9 h 62"/>
                  <a:gd name="T8" fmla="*/ 43 w 62"/>
                  <a:gd name="T9" fmla="*/ 18 h 62"/>
                  <a:gd name="T10" fmla="*/ 45 w 62"/>
                  <a:gd name="T11" fmla="*/ 30 h 62"/>
                  <a:gd name="T12" fmla="*/ 39 w 62"/>
                  <a:gd name="T13" fmla="*/ 41 h 62"/>
                  <a:gd name="T14" fmla="*/ 34 w 62"/>
                  <a:gd name="T15" fmla="*/ 44 h 62"/>
                  <a:gd name="T16" fmla="*/ 31 w 62"/>
                  <a:gd name="T17" fmla="*/ 45 h 62"/>
                  <a:gd name="T18" fmla="*/ 33 w 62"/>
                  <a:gd name="T19" fmla="*/ 39 h 62"/>
                  <a:gd name="T20" fmla="*/ 36 w 62"/>
                  <a:gd name="T21" fmla="*/ 37 h 62"/>
                  <a:gd name="T22" fmla="*/ 40 w 62"/>
                  <a:gd name="T23" fmla="*/ 30 h 62"/>
                  <a:gd name="T24" fmla="*/ 38 w 62"/>
                  <a:gd name="T25" fmla="*/ 20 h 62"/>
                  <a:gd name="T26" fmla="*/ 35 w 62"/>
                  <a:gd name="T27" fmla="*/ 16 h 62"/>
                  <a:gd name="T28" fmla="*/ 31 w 62"/>
                  <a:gd name="T29" fmla="*/ 11 h 62"/>
                  <a:gd name="T30" fmla="*/ 32 w 62"/>
                  <a:gd name="T31" fmla="*/ 5 h 62"/>
                  <a:gd name="T32" fmla="*/ 34 w 62"/>
                  <a:gd name="T33" fmla="*/ 2 h 62"/>
                  <a:gd name="T34" fmla="*/ 49 w 62"/>
                  <a:gd name="T35" fmla="*/ 7 h 62"/>
                  <a:gd name="T36" fmla="*/ 57 w 62"/>
                  <a:gd name="T37" fmla="*/ 17 h 62"/>
                  <a:gd name="T38" fmla="*/ 50 w 62"/>
                  <a:gd name="T39" fmla="*/ 55 h 62"/>
                  <a:gd name="T40" fmla="*/ 42 w 62"/>
                  <a:gd name="T41" fmla="*/ 60 h 62"/>
                  <a:gd name="T42" fmla="*/ 32 w 62"/>
                  <a:gd name="T43" fmla="*/ 62 h 62"/>
                  <a:gd name="T44" fmla="*/ 31 w 62"/>
                  <a:gd name="T45" fmla="*/ 57 h 62"/>
                  <a:gd name="T46" fmla="*/ 32 w 62"/>
                  <a:gd name="T47" fmla="*/ 57 h 62"/>
                  <a:gd name="T48" fmla="*/ 47 w 62"/>
                  <a:gd name="T49" fmla="*/ 51 h 62"/>
                  <a:gd name="T50" fmla="*/ 31 w 62"/>
                  <a:gd name="T51" fmla="*/ 45 h 62"/>
                  <a:gd name="T52" fmla="*/ 22 w 62"/>
                  <a:gd name="T53" fmla="*/ 43 h 62"/>
                  <a:gd name="T54" fmla="*/ 15 w 62"/>
                  <a:gd name="T55" fmla="*/ 39 h 62"/>
                  <a:gd name="T56" fmla="*/ 9 w 62"/>
                  <a:gd name="T57" fmla="*/ 30 h 62"/>
                  <a:gd name="T58" fmla="*/ 5 w 62"/>
                  <a:gd name="T59" fmla="*/ 31 h 62"/>
                  <a:gd name="T60" fmla="*/ 8 w 62"/>
                  <a:gd name="T61" fmla="*/ 39 h 62"/>
                  <a:gd name="T62" fmla="*/ 8 w 62"/>
                  <a:gd name="T63" fmla="*/ 39 h 62"/>
                  <a:gd name="T64" fmla="*/ 8 w 62"/>
                  <a:gd name="T65" fmla="*/ 41 h 62"/>
                  <a:gd name="T66" fmla="*/ 12 w 62"/>
                  <a:gd name="T67" fmla="*/ 46 h 62"/>
                  <a:gd name="T68" fmla="*/ 15 w 62"/>
                  <a:gd name="T69" fmla="*/ 50 h 62"/>
                  <a:gd name="T70" fmla="*/ 31 w 62"/>
                  <a:gd name="T71" fmla="*/ 57 h 62"/>
                  <a:gd name="T72" fmla="*/ 21 w 62"/>
                  <a:gd name="T73" fmla="*/ 60 h 62"/>
                  <a:gd name="T74" fmla="*/ 12 w 62"/>
                  <a:gd name="T75" fmla="*/ 54 h 62"/>
                  <a:gd name="T76" fmla="*/ 5 w 62"/>
                  <a:gd name="T77" fmla="*/ 44 h 62"/>
                  <a:gd name="T78" fmla="*/ 4 w 62"/>
                  <a:gd name="T79" fmla="*/ 43 h 62"/>
                  <a:gd name="T80" fmla="*/ 3 w 62"/>
                  <a:gd name="T81" fmla="*/ 41 h 62"/>
                  <a:gd name="T82" fmla="*/ 1 w 62"/>
                  <a:gd name="T83" fmla="*/ 35 h 62"/>
                  <a:gd name="T84" fmla="*/ 0 w 62"/>
                  <a:gd name="T85" fmla="*/ 29 h 62"/>
                  <a:gd name="T86" fmla="*/ 2 w 62"/>
                  <a:gd name="T87" fmla="*/ 26 h 62"/>
                  <a:gd name="T88" fmla="*/ 9 w 62"/>
                  <a:gd name="T89" fmla="*/ 25 h 62"/>
                  <a:gd name="T90" fmla="*/ 15 w 62"/>
                  <a:gd name="T91" fmla="*/ 32 h 62"/>
                  <a:gd name="T92" fmla="*/ 19 w 62"/>
                  <a:gd name="T93" fmla="*/ 36 h 62"/>
                  <a:gd name="T94" fmla="*/ 29 w 62"/>
                  <a:gd name="T95" fmla="*/ 40 h 62"/>
                  <a:gd name="T96" fmla="*/ 31 w 62"/>
                  <a:gd name="T97" fmla="*/ 45 h 62"/>
                  <a:gd name="T98" fmla="*/ 31 w 62"/>
                  <a:gd name="T9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62">
                    <a:moveTo>
                      <a:pt x="47" y="51"/>
                    </a:moveTo>
                    <a:cubicBezTo>
                      <a:pt x="52" y="48"/>
                      <a:pt x="55" y="42"/>
                      <a:pt x="56" y="37"/>
                    </a:cubicBezTo>
                    <a:cubicBezTo>
                      <a:pt x="57" y="31"/>
                      <a:pt x="56" y="25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1" y="16"/>
                      <a:pt x="49" y="14"/>
                      <a:pt x="46" y="11"/>
                    </a:cubicBezTo>
                    <a:cubicBezTo>
                      <a:pt x="43" y="9"/>
                      <a:pt x="40" y="7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6" y="8"/>
                      <a:pt x="36" y="8"/>
                      <a:pt x="36" y="9"/>
                    </a:cubicBezTo>
                    <a:cubicBezTo>
                      <a:pt x="37" y="10"/>
                      <a:pt x="38" y="11"/>
                      <a:pt x="39" y="12"/>
                    </a:cubicBezTo>
                    <a:cubicBezTo>
                      <a:pt x="41" y="14"/>
                      <a:pt x="42" y="16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5" y="22"/>
                      <a:pt x="46" y="26"/>
                      <a:pt x="45" y="30"/>
                    </a:cubicBezTo>
                    <a:cubicBezTo>
                      <a:pt x="45" y="35"/>
                      <a:pt x="43" y="38"/>
                      <a:pt x="39" y="4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8" y="42"/>
                      <a:pt x="36" y="43"/>
                      <a:pt x="34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3" y="44"/>
                      <a:pt x="32" y="44"/>
                      <a:pt x="31" y="45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0"/>
                      <a:pt x="32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4" y="39"/>
                      <a:pt x="35" y="38"/>
                      <a:pt x="36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9" y="36"/>
                      <a:pt x="40" y="33"/>
                      <a:pt x="40" y="30"/>
                    </a:cubicBezTo>
                    <a:cubicBezTo>
                      <a:pt x="41" y="27"/>
                      <a:pt x="40" y="23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18"/>
                      <a:pt x="37" y="17"/>
                      <a:pt x="35" y="16"/>
                    </a:cubicBezTo>
                    <a:cubicBezTo>
                      <a:pt x="34" y="14"/>
                      <a:pt x="33" y="13"/>
                      <a:pt x="31" y="12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7"/>
                      <a:pt x="32" y="6"/>
                      <a:pt x="32" y="5"/>
                    </a:cubicBezTo>
                    <a:cubicBezTo>
                      <a:pt x="33" y="4"/>
                      <a:pt x="33" y="3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0"/>
                      <a:pt x="36" y="0"/>
                      <a:pt x="37" y="0"/>
                    </a:cubicBezTo>
                    <a:cubicBezTo>
                      <a:pt x="41" y="2"/>
                      <a:pt x="45" y="5"/>
                      <a:pt x="49" y="7"/>
                    </a:cubicBezTo>
                    <a:cubicBezTo>
                      <a:pt x="52" y="10"/>
                      <a:pt x="55" y="14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61" y="23"/>
                      <a:pt x="62" y="31"/>
                      <a:pt x="61" y="38"/>
                    </a:cubicBezTo>
                    <a:cubicBezTo>
                      <a:pt x="60" y="44"/>
                      <a:pt x="56" y="51"/>
                      <a:pt x="50" y="55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48" y="57"/>
                      <a:pt x="45" y="59"/>
                      <a:pt x="42" y="60"/>
                    </a:cubicBezTo>
                    <a:cubicBezTo>
                      <a:pt x="39" y="61"/>
                      <a:pt x="35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1" y="62"/>
                      <a:pt x="31" y="62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2" y="57"/>
                      <a:pt x="32" y="5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5" y="57"/>
                      <a:pt x="37" y="56"/>
                      <a:pt x="40" y="55"/>
                    </a:cubicBezTo>
                    <a:cubicBezTo>
                      <a:pt x="43" y="55"/>
                      <a:pt x="45" y="53"/>
                      <a:pt x="47" y="51"/>
                    </a:cubicBezTo>
                    <a:cubicBezTo>
                      <a:pt x="47" y="51"/>
                      <a:pt x="47" y="51"/>
                      <a:pt x="47" y="51"/>
                    </a:cubicBezTo>
                    <a:close/>
                    <a:moveTo>
                      <a:pt x="31" y="45"/>
                    </a:moveTo>
                    <a:cubicBezTo>
                      <a:pt x="30" y="45"/>
                      <a:pt x="30" y="45"/>
                      <a:pt x="29" y="45"/>
                    </a:cubicBezTo>
                    <a:cubicBezTo>
                      <a:pt x="27" y="45"/>
                      <a:pt x="24" y="44"/>
                      <a:pt x="22" y="43"/>
                    </a:cubicBezTo>
                    <a:cubicBezTo>
                      <a:pt x="20" y="42"/>
                      <a:pt x="17" y="41"/>
                      <a:pt x="16" y="39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4" y="38"/>
                      <a:pt x="12" y="36"/>
                      <a:pt x="11" y="34"/>
                    </a:cubicBezTo>
                    <a:cubicBezTo>
                      <a:pt x="10" y="33"/>
                      <a:pt x="9" y="32"/>
                      <a:pt x="9" y="30"/>
                    </a:cubicBezTo>
                    <a:cubicBezTo>
                      <a:pt x="8" y="30"/>
                      <a:pt x="7" y="31"/>
                      <a:pt x="6" y="31"/>
                    </a:cubicBezTo>
                    <a:cubicBezTo>
                      <a:pt x="6" y="31"/>
                      <a:pt x="5" y="31"/>
                      <a:pt x="5" y="31"/>
                    </a:cubicBezTo>
                    <a:cubicBezTo>
                      <a:pt x="5" y="32"/>
                      <a:pt x="6" y="33"/>
                      <a:pt x="6" y="34"/>
                    </a:cubicBezTo>
                    <a:cubicBezTo>
                      <a:pt x="6" y="36"/>
                      <a:pt x="7" y="38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9" y="41"/>
                      <a:pt x="9" y="42"/>
                      <a:pt x="9" y="42"/>
                    </a:cubicBezTo>
                    <a:cubicBezTo>
                      <a:pt x="10" y="44"/>
                      <a:pt x="11" y="45"/>
                      <a:pt x="12" y="46"/>
                    </a:cubicBezTo>
                    <a:cubicBezTo>
                      <a:pt x="13" y="48"/>
                      <a:pt x="14" y="49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7" y="52"/>
                      <a:pt x="20" y="54"/>
                      <a:pt x="23" y="55"/>
                    </a:cubicBezTo>
                    <a:cubicBezTo>
                      <a:pt x="25" y="56"/>
                      <a:pt x="28" y="57"/>
                      <a:pt x="31" y="57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27" y="62"/>
                      <a:pt x="24" y="61"/>
                      <a:pt x="21" y="60"/>
                    </a:cubicBezTo>
                    <a:cubicBezTo>
                      <a:pt x="18" y="58"/>
                      <a:pt x="15" y="56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0" y="52"/>
                      <a:pt x="9" y="51"/>
                      <a:pt x="8" y="49"/>
                    </a:cubicBezTo>
                    <a:cubicBezTo>
                      <a:pt x="7" y="48"/>
                      <a:pt x="6" y="46"/>
                      <a:pt x="5" y="44"/>
                    </a:cubicBezTo>
                    <a:cubicBezTo>
                      <a:pt x="5" y="44"/>
                      <a:pt x="4" y="43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4" y="42"/>
                      <a:pt x="4" y="42"/>
                      <a:pt x="3" y="41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3" y="39"/>
                      <a:pt x="2" y="37"/>
                      <a:pt x="1" y="35"/>
                    </a:cubicBezTo>
                    <a:cubicBezTo>
                      <a:pt x="1" y="33"/>
                      <a:pt x="0" y="31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8"/>
                      <a:pt x="1" y="26"/>
                      <a:pt x="2" y="26"/>
                    </a:cubicBezTo>
                    <a:cubicBezTo>
                      <a:pt x="3" y="26"/>
                      <a:pt x="4" y="26"/>
                      <a:pt x="6" y="26"/>
                    </a:cubicBezTo>
                    <a:cubicBezTo>
                      <a:pt x="7" y="26"/>
                      <a:pt x="8" y="26"/>
                      <a:pt x="9" y="25"/>
                    </a:cubicBezTo>
                    <a:cubicBezTo>
                      <a:pt x="10" y="25"/>
                      <a:pt x="11" y="25"/>
                      <a:pt x="12" y="26"/>
                    </a:cubicBezTo>
                    <a:cubicBezTo>
                      <a:pt x="13" y="28"/>
                      <a:pt x="14" y="30"/>
                      <a:pt x="15" y="32"/>
                    </a:cubicBezTo>
                    <a:cubicBezTo>
                      <a:pt x="16" y="33"/>
                      <a:pt x="17" y="35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0" y="37"/>
                      <a:pt x="22" y="38"/>
                      <a:pt x="24" y="39"/>
                    </a:cubicBezTo>
                    <a:cubicBezTo>
                      <a:pt x="25" y="40"/>
                      <a:pt x="27" y="40"/>
                      <a:pt x="29" y="40"/>
                    </a:cubicBezTo>
                    <a:cubicBezTo>
                      <a:pt x="30" y="40"/>
                      <a:pt x="30" y="40"/>
                      <a:pt x="31" y="40"/>
                    </a:cubicBezTo>
                    <a:cubicBezTo>
                      <a:pt x="31" y="45"/>
                      <a:pt x="31" y="45"/>
                      <a:pt x="31" y="45"/>
                    </a:cubicBezTo>
                    <a:close/>
                    <a:moveTo>
                      <a:pt x="31" y="8"/>
                    </a:moveTo>
                    <a:cubicBezTo>
                      <a:pt x="31" y="11"/>
                      <a:pt x="31" y="11"/>
                      <a:pt x="31" y="11"/>
                    </a:cubicBezTo>
                    <a:cubicBezTo>
                      <a:pt x="30" y="10"/>
                      <a:pt x="30" y="9"/>
                      <a:pt x="3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4" name="Freeform 218"/>
              <p:cNvSpPr>
                <a:spLocks noEditPoints="1"/>
              </p:cNvSpPr>
              <p:nvPr/>
            </p:nvSpPr>
            <p:spPr bwMode="auto">
              <a:xfrm>
                <a:off x="7912100" y="4084638"/>
                <a:ext cx="133350" cy="133350"/>
              </a:xfrm>
              <a:custGeom>
                <a:avLst/>
                <a:gdLst>
                  <a:gd name="T0" fmla="*/ 39 w 59"/>
                  <a:gd name="T1" fmla="*/ 54 h 59"/>
                  <a:gd name="T2" fmla="*/ 41 w 59"/>
                  <a:gd name="T3" fmla="*/ 50 h 59"/>
                  <a:gd name="T4" fmla="*/ 30 w 59"/>
                  <a:gd name="T5" fmla="*/ 42 h 59"/>
                  <a:gd name="T6" fmla="*/ 37 w 59"/>
                  <a:gd name="T7" fmla="*/ 45 h 59"/>
                  <a:gd name="T8" fmla="*/ 46 w 59"/>
                  <a:gd name="T9" fmla="*/ 48 h 59"/>
                  <a:gd name="T10" fmla="*/ 47 w 59"/>
                  <a:gd name="T11" fmla="*/ 55 h 59"/>
                  <a:gd name="T12" fmla="*/ 33 w 59"/>
                  <a:gd name="T13" fmla="*/ 59 h 59"/>
                  <a:gd name="T14" fmla="*/ 30 w 59"/>
                  <a:gd name="T15" fmla="*/ 15 h 59"/>
                  <a:gd name="T16" fmla="*/ 38 w 59"/>
                  <a:gd name="T17" fmla="*/ 14 h 59"/>
                  <a:gd name="T18" fmla="*/ 39 w 59"/>
                  <a:gd name="T19" fmla="*/ 14 h 59"/>
                  <a:gd name="T20" fmla="*/ 51 w 59"/>
                  <a:gd name="T21" fmla="*/ 15 h 59"/>
                  <a:gd name="T22" fmla="*/ 33 w 59"/>
                  <a:gd name="T23" fmla="*/ 5 h 59"/>
                  <a:gd name="T24" fmla="*/ 31 w 59"/>
                  <a:gd name="T25" fmla="*/ 5 h 59"/>
                  <a:gd name="T26" fmla="*/ 32 w 59"/>
                  <a:gd name="T27" fmla="*/ 0 h 59"/>
                  <a:gd name="T28" fmla="*/ 46 w 59"/>
                  <a:gd name="T29" fmla="*/ 4 h 59"/>
                  <a:gd name="T30" fmla="*/ 58 w 59"/>
                  <a:gd name="T31" fmla="*/ 13 h 59"/>
                  <a:gd name="T32" fmla="*/ 53 w 59"/>
                  <a:gd name="T33" fmla="*/ 21 h 59"/>
                  <a:gd name="T34" fmla="*/ 44 w 59"/>
                  <a:gd name="T35" fmla="*/ 20 h 59"/>
                  <a:gd name="T36" fmla="*/ 39 w 59"/>
                  <a:gd name="T37" fmla="*/ 19 h 59"/>
                  <a:gd name="T38" fmla="*/ 30 w 59"/>
                  <a:gd name="T39" fmla="*/ 20 h 59"/>
                  <a:gd name="T40" fmla="*/ 39 w 59"/>
                  <a:gd name="T41" fmla="*/ 14 h 59"/>
                  <a:gd name="T42" fmla="*/ 30 w 59"/>
                  <a:gd name="T43" fmla="*/ 54 h 59"/>
                  <a:gd name="T44" fmla="*/ 20 w 59"/>
                  <a:gd name="T45" fmla="*/ 57 h 59"/>
                  <a:gd name="T46" fmla="*/ 30 w 59"/>
                  <a:gd name="T47" fmla="*/ 31 h 59"/>
                  <a:gd name="T48" fmla="*/ 30 w 59"/>
                  <a:gd name="T49" fmla="*/ 42 h 59"/>
                  <a:gd name="T50" fmla="*/ 24 w 59"/>
                  <a:gd name="T51" fmla="*/ 27 h 59"/>
                  <a:gd name="T52" fmla="*/ 30 w 59"/>
                  <a:gd name="T53" fmla="*/ 15 h 59"/>
                  <a:gd name="T54" fmla="*/ 20 w 59"/>
                  <a:gd name="T55" fmla="*/ 38 h 59"/>
                  <a:gd name="T56" fmla="*/ 30 w 59"/>
                  <a:gd name="T57" fmla="*/ 47 h 59"/>
                  <a:gd name="T58" fmla="*/ 30 w 59"/>
                  <a:gd name="T59" fmla="*/ 5 h 59"/>
                  <a:gd name="T60" fmla="*/ 20 w 59"/>
                  <a:gd name="T61" fmla="*/ 2 h 59"/>
                  <a:gd name="T62" fmla="*/ 20 w 59"/>
                  <a:gd name="T63" fmla="*/ 7 h 59"/>
                  <a:gd name="T64" fmla="*/ 20 w 59"/>
                  <a:gd name="T65" fmla="*/ 38 h 59"/>
                  <a:gd name="T66" fmla="*/ 20 w 59"/>
                  <a:gd name="T67" fmla="*/ 57 h 59"/>
                  <a:gd name="T68" fmla="*/ 20 w 59"/>
                  <a:gd name="T69" fmla="*/ 7 h 59"/>
                  <a:gd name="T70" fmla="*/ 20 w 59"/>
                  <a:gd name="T71" fmla="*/ 38 h 59"/>
                  <a:gd name="T72" fmla="*/ 20 w 59"/>
                  <a:gd name="T73" fmla="*/ 57 h 59"/>
                  <a:gd name="T74" fmla="*/ 19 w 59"/>
                  <a:gd name="T75" fmla="*/ 26 h 59"/>
                  <a:gd name="T76" fmla="*/ 20 w 59"/>
                  <a:gd name="T77" fmla="*/ 38 h 59"/>
                  <a:gd name="T78" fmla="*/ 2 w 59"/>
                  <a:gd name="T79" fmla="*/ 21 h 59"/>
                  <a:gd name="T80" fmla="*/ 18 w 59"/>
                  <a:gd name="T81" fmla="*/ 56 h 59"/>
                  <a:gd name="T82" fmla="*/ 20 w 59"/>
                  <a:gd name="T83" fmla="*/ 52 h 59"/>
                  <a:gd name="T84" fmla="*/ 8 w 59"/>
                  <a:gd name="T85" fmla="*/ 40 h 59"/>
                  <a:gd name="T86" fmla="*/ 15 w 59"/>
                  <a:gd name="T87" fmla="*/ 10 h 59"/>
                  <a:gd name="T88" fmla="*/ 20 w 59"/>
                  <a:gd name="T89" fmla="*/ 5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9" h="59">
                    <a:moveTo>
                      <a:pt x="30" y="54"/>
                    </a:moveTo>
                    <a:cubicBezTo>
                      <a:pt x="31" y="54"/>
                      <a:pt x="32" y="54"/>
                      <a:pt x="33" y="54"/>
                    </a:cubicBezTo>
                    <a:cubicBezTo>
                      <a:pt x="35" y="54"/>
                      <a:pt x="37" y="54"/>
                      <a:pt x="39" y="54"/>
                    </a:cubicBezTo>
                    <a:cubicBezTo>
                      <a:pt x="40" y="54"/>
                      <a:pt x="41" y="54"/>
                      <a:pt x="42" y="54"/>
                    </a:cubicBezTo>
                    <a:cubicBezTo>
                      <a:pt x="42" y="53"/>
                      <a:pt x="42" y="53"/>
                      <a:pt x="42" y="52"/>
                    </a:cubicBezTo>
                    <a:cubicBezTo>
                      <a:pt x="41" y="52"/>
                      <a:pt x="41" y="51"/>
                      <a:pt x="41" y="50"/>
                    </a:cubicBezTo>
                    <a:cubicBezTo>
                      <a:pt x="39" y="50"/>
                      <a:pt x="38" y="50"/>
                      <a:pt x="36" y="49"/>
                    </a:cubicBezTo>
                    <a:cubicBezTo>
                      <a:pt x="34" y="49"/>
                      <a:pt x="32" y="48"/>
                      <a:pt x="30" y="47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2"/>
                      <a:pt x="31" y="43"/>
                      <a:pt x="32" y="4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4" y="44"/>
                      <a:pt x="35" y="44"/>
                      <a:pt x="37" y="45"/>
                    </a:cubicBezTo>
                    <a:cubicBezTo>
                      <a:pt x="39" y="45"/>
                      <a:pt x="41" y="45"/>
                      <a:pt x="43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4" y="46"/>
                      <a:pt x="45" y="46"/>
                      <a:pt x="46" y="48"/>
                    </a:cubicBezTo>
                    <a:cubicBezTo>
                      <a:pt x="46" y="49"/>
                      <a:pt x="46" y="50"/>
                      <a:pt x="46" y="51"/>
                    </a:cubicBezTo>
                    <a:cubicBezTo>
                      <a:pt x="46" y="52"/>
                      <a:pt x="47" y="53"/>
                      <a:pt x="47" y="55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48" y="56"/>
                      <a:pt x="47" y="58"/>
                      <a:pt x="45" y="58"/>
                    </a:cubicBezTo>
                    <a:cubicBezTo>
                      <a:pt x="43" y="58"/>
                      <a:pt x="41" y="59"/>
                      <a:pt x="39" y="59"/>
                    </a:cubicBezTo>
                    <a:cubicBezTo>
                      <a:pt x="37" y="59"/>
                      <a:pt x="35" y="59"/>
                      <a:pt x="33" y="59"/>
                    </a:cubicBezTo>
                    <a:cubicBezTo>
                      <a:pt x="32" y="59"/>
                      <a:pt x="31" y="59"/>
                      <a:pt x="30" y="59"/>
                    </a:cubicBezTo>
                    <a:cubicBezTo>
                      <a:pt x="30" y="54"/>
                      <a:pt x="30" y="54"/>
                      <a:pt x="30" y="54"/>
                    </a:cubicBezTo>
                    <a:close/>
                    <a:moveTo>
                      <a:pt x="30" y="15"/>
                    </a:moveTo>
                    <a:cubicBezTo>
                      <a:pt x="32" y="14"/>
                      <a:pt x="35" y="14"/>
                      <a:pt x="37" y="14"/>
                    </a:cubicBezTo>
                    <a:cubicBezTo>
                      <a:pt x="37" y="14"/>
                      <a:pt x="38" y="14"/>
                      <a:pt x="38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41" y="14"/>
                      <a:pt x="43" y="14"/>
                      <a:pt x="46" y="15"/>
                    </a:cubicBezTo>
                    <a:cubicBezTo>
                      <a:pt x="47" y="16"/>
                      <a:pt x="48" y="16"/>
                      <a:pt x="50" y="17"/>
                    </a:cubicBezTo>
                    <a:cubicBezTo>
                      <a:pt x="50" y="16"/>
                      <a:pt x="51" y="16"/>
                      <a:pt x="51" y="15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0" y="12"/>
                      <a:pt x="47" y="10"/>
                      <a:pt x="44" y="8"/>
                    </a:cubicBezTo>
                    <a:cubicBezTo>
                      <a:pt x="41" y="7"/>
                      <a:pt x="37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2" y="5"/>
                      <a:pt x="31" y="5"/>
                    </a:cubicBezTo>
                    <a:cubicBezTo>
                      <a:pt x="31" y="5"/>
                      <a:pt x="31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0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8" y="1"/>
                      <a:pt x="42" y="2"/>
                      <a:pt x="46" y="4"/>
                    </a:cubicBezTo>
                    <a:cubicBezTo>
                      <a:pt x="50" y="6"/>
                      <a:pt x="54" y="9"/>
                      <a:pt x="58" y="12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2"/>
                      <a:pt x="58" y="13"/>
                      <a:pt x="58" y="13"/>
                    </a:cubicBezTo>
                    <a:cubicBezTo>
                      <a:pt x="59" y="14"/>
                      <a:pt x="59" y="15"/>
                      <a:pt x="58" y="16"/>
                    </a:cubicBezTo>
                    <a:cubicBezTo>
                      <a:pt x="57" y="17"/>
                      <a:pt x="56" y="18"/>
                      <a:pt x="55" y="19"/>
                    </a:cubicBezTo>
                    <a:cubicBezTo>
                      <a:pt x="54" y="19"/>
                      <a:pt x="53" y="20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2" y="22"/>
                      <a:pt x="51" y="23"/>
                      <a:pt x="50" y="22"/>
                    </a:cubicBezTo>
                    <a:cubicBezTo>
                      <a:pt x="48" y="21"/>
                      <a:pt x="46" y="20"/>
                      <a:pt x="44" y="20"/>
                    </a:cubicBezTo>
                    <a:cubicBezTo>
                      <a:pt x="42" y="19"/>
                      <a:pt x="41" y="19"/>
                      <a:pt x="39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8" y="19"/>
                      <a:pt x="38" y="19"/>
                      <a:pt x="38" y="18"/>
                    </a:cubicBezTo>
                    <a:cubicBezTo>
                      <a:pt x="38" y="18"/>
                      <a:pt x="37" y="18"/>
                      <a:pt x="37" y="18"/>
                    </a:cubicBezTo>
                    <a:cubicBezTo>
                      <a:pt x="35" y="18"/>
                      <a:pt x="32" y="19"/>
                      <a:pt x="30" y="20"/>
                    </a:cubicBezTo>
                    <a:cubicBezTo>
                      <a:pt x="30" y="15"/>
                      <a:pt x="30" y="15"/>
                      <a:pt x="30" y="15"/>
                    </a:cubicBezTo>
                    <a:close/>
                    <a:moveTo>
                      <a:pt x="39" y="14"/>
                    </a:moveTo>
                    <a:cubicBezTo>
                      <a:pt x="39" y="14"/>
                      <a:pt x="39" y="14"/>
                      <a:pt x="39" y="14"/>
                    </a:cubicBezTo>
                    <a:close/>
                    <a:moveTo>
                      <a:pt x="20" y="52"/>
                    </a:moveTo>
                    <a:cubicBezTo>
                      <a:pt x="22" y="53"/>
                      <a:pt x="24" y="53"/>
                      <a:pt x="26" y="54"/>
                    </a:cubicBezTo>
                    <a:cubicBezTo>
                      <a:pt x="28" y="54"/>
                      <a:pt x="29" y="54"/>
                      <a:pt x="30" y="54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29" y="59"/>
                      <a:pt x="27" y="59"/>
                      <a:pt x="25" y="59"/>
                    </a:cubicBezTo>
                    <a:cubicBezTo>
                      <a:pt x="24" y="58"/>
                      <a:pt x="22" y="58"/>
                      <a:pt x="20" y="57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0" y="52"/>
                      <a:pt x="20" y="52"/>
                      <a:pt x="20" y="52"/>
                    </a:cubicBezTo>
                    <a:close/>
                    <a:moveTo>
                      <a:pt x="30" y="47"/>
                    </a:moveTo>
                    <a:cubicBezTo>
                      <a:pt x="30" y="42"/>
                      <a:pt x="30" y="42"/>
                      <a:pt x="30" y="42"/>
                    </a:cubicBezTo>
                    <a:cubicBezTo>
                      <a:pt x="28" y="40"/>
                      <a:pt x="26" y="38"/>
                      <a:pt x="25" y="36"/>
                    </a:cubicBezTo>
                    <a:cubicBezTo>
                      <a:pt x="23" y="33"/>
                      <a:pt x="23" y="30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5"/>
                      <a:pt x="26" y="23"/>
                      <a:pt x="28" y="21"/>
                    </a:cubicBezTo>
                    <a:cubicBezTo>
                      <a:pt x="29" y="21"/>
                      <a:pt x="30" y="20"/>
                      <a:pt x="30" y="2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5"/>
                      <a:pt x="27" y="16"/>
                      <a:pt x="26" y="17"/>
                    </a:cubicBezTo>
                    <a:cubicBezTo>
                      <a:pt x="23" y="19"/>
                      <a:pt x="21" y="21"/>
                      <a:pt x="20" y="23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2" y="42"/>
                      <a:pt x="26" y="45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lose/>
                    <a:moveTo>
                      <a:pt x="30" y="0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7" y="5"/>
                      <a:pt x="23" y="5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0"/>
                      <a:pt x="27" y="0"/>
                      <a:pt x="30" y="0"/>
                    </a:cubicBezTo>
                    <a:close/>
                    <a:moveTo>
                      <a:pt x="20" y="2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23"/>
                    </a:move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0" y="52"/>
                    </a:moveTo>
                    <a:cubicBezTo>
                      <a:pt x="20" y="57"/>
                      <a:pt x="20" y="57"/>
                      <a:pt x="20" y="57"/>
                    </a:cubicBezTo>
                    <a:lnTo>
                      <a:pt x="20" y="52"/>
                    </a:lnTo>
                    <a:close/>
                    <a:moveTo>
                      <a:pt x="20" y="2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23"/>
                    </a:move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0" y="52"/>
                    </a:moveTo>
                    <a:cubicBezTo>
                      <a:pt x="20" y="57"/>
                      <a:pt x="20" y="57"/>
                      <a:pt x="20" y="57"/>
                    </a:cubicBezTo>
                    <a:lnTo>
                      <a:pt x="20" y="52"/>
                    </a:lnTo>
                    <a:close/>
                    <a:moveTo>
                      <a:pt x="20" y="38"/>
                    </a:moveTo>
                    <a:cubicBezTo>
                      <a:pt x="18" y="34"/>
                      <a:pt x="18" y="30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38"/>
                      <a:pt x="20" y="38"/>
                      <a:pt x="20" y="38"/>
                    </a:cubicBezTo>
                    <a:close/>
                    <a:moveTo>
                      <a:pt x="20" y="2"/>
                    </a:moveTo>
                    <a:cubicBezTo>
                      <a:pt x="17" y="3"/>
                      <a:pt x="15" y="4"/>
                      <a:pt x="12" y="6"/>
                    </a:cubicBezTo>
                    <a:cubicBezTo>
                      <a:pt x="7" y="10"/>
                      <a:pt x="3" y="15"/>
                      <a:pt x="2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9"/>
                      <a:pt x="1" y="36"/>
                      <a:pt x="3" y="42"/>
                    </a:cubicBezTo>
                    <a:cubicBezTo>
                      <a:pt x="6" y="48"/>
                      <a:pt x="12" y="53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9" y="57"/>
                      <a:pt x="20" y="57"/>
                      <a:pt x="20" y="57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5" y="50"/>
                      <a:pt x="10" y="45"/>
                      <a:pt x="8" y="40"/>
                    </a:cubicBezTo>
                    <a:cubicBezTo>
                      <a:pt x="5" y="35"/>
                      <a:pt x="5" y="29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8" y="17"/>
                      <a:pt x="11" y="13"/>
                      <a:pt x="15" y="10"/>
                    </a:cubicBezTo>
                    <a:cubicBezTo>
                      <a:pt x="17" y="8"/>
                      <a:pt x="18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52"/>
                    </a:moveTo>
                    <a:cubicBezTo>
                      <a:pt x="20" y="52"/>
                      <a:pt x="20" y="52"/>
                      <a:pt x="2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5" name="Freeform 219"/>
              <p:cNvSpPr>
                <a:spLocks noEditPoints="1"/>
              </p:cNvSpPr>
              <p:nvPr/>
            </p:nvSpPr>
            <p:spPr bwMode="auto">
              <a:xfrm>
                <a:off x="6577013" y="2262188"/>
                <a:ext cx="277813" cy="296863"/>
              </a:xfrm>
              <a:custGeom>
                <a:avLst/>
                <a:gdLst>
                  <a:gd name="T0" fmla="*/ 108 w 123"/>
                  <a:gd name="T1" fmla="*/ 83 h 131"/>
                  <a:gd name="T2" fmla="*/ 118 w 123"/>
                  <a:gd name="T3" fmla="*/ 66 h 131"/>
                  <a:gd name="T4" fmla="*/ 93 w 123"/>
                  <a:gd name="T5" fmla="*/ 63 h 131"/>
                  <a:gd name="T6" fmla="*/ 81 w 123"/>
                  <a:gd name="T7" fmla="*/ 73 h 131"/>
                  <a:gd name="T8" fmla="*/ 80 w 123"/>
                  <a:gd name="T9" fmla="*/ 73 h 131"/>
                  <a:gd name="T10" fmla="*/ 80 w 123"/>
                  <a:gd name="T11" fmla="*/ 60 h 131"/>
                  <a:gd name="T12" fmla="*/ 82 w 123"/>
                  <a:gd name="T13" fmla="*/ 29 h 131"/>
                  <a:gd name="T14" fmla="*/ 72 w 123"/>
                  <a:gd name="T15" fmla="*/ 18 h 131"/>
                  <a:gd name="T16" fmla="*/ 64 w 123"/>
                  <a:gd name="T17" fmla="*/ 2 h 131"/>
                  <a:gd name="T18" fmla="*/ 85 w 123"/>
                  <a:gd name="T19" fmla="*/ 26 h 131"/>
                  <a:gd name="T20" fmla="*/ 84 w 123"/>
                  <a:gd name="T21" fmla="*/ 63 h 131"/>
                  <a:gd name="T22" fmla="*/ 83 w 123"/>
                  <a:gd name="T23" fmla="*/ 69 h 131"/>
                  <a:gd name="T24" fmla="*/ 83 w 123"/>
                  <a:gd name="T25" fmla="*/ 69 h 131"/>
                  <a:gd name="T26" fmla="*/ 88 w 123"/>
                  <a:gd name="T27" fmla="*/ 62 h 131"/>
                  <a:gd name="T28" fmla="*/ 117 w 123"/>
                  <a:gd name="T29" fmla="*/ 37 h 131"/>
                  <a:gd name="T30" fmla="*/ 123 w 123"/>
                  <a:gd name="T31" fmla="*/ 74 h 131"/>
                  <a:gd name="T32" fmla="*/ 110 w 123"/>
                  <a:gd name="T33" fmla="*/ 87 h 131"/>
                  <a:gd name="T34" fmla="*/ 102 w 123"/>
                  <a:gd name="T35" fmla="*/ 91 h 131"/>
                  <a:gd name="T36" fmla="*/ 101 w 123"/>
                  <a:gd name="T37" fmla="*/ 93 h 131"/>
                  <a:gd name="T38" fmla="*/ 109 w 123"/>
                  <a:gd name="T39" fmla="*/ 90 h 131"/>
                  <a:gd name="T40" fmla="*/ 123 w 123"/>
                  <a:gd name="T41" fmla="*/ 90 h 131"/>
                  <a:gd name="T42" fmla="*/ 79 w 123"/>
                  <a:gd name="T43" fmla="*/ 126 h 131"/>
                  <a:gd name="T44" fmla="*/ 62 w 123"/>
                  <a:gd name="T45" fmla="*/ 115 h 131"/>
                  <a:gd name="T46" fmla="*/ 62 w 123"/>
                  <a:gd name="T47" fmla="*/ 56 h 131"/>
                  <a:gd name="T48" fmla="*/ 67 w 123"/>
                  <a:gd name="T49" fmla="*/ 110 h 131"/>
                  <a:gd name="T50" fmla="*/ 82 w 123"/>
                  <a:gd name="T51" fmla="*/ 123 h 131"/>
                  <a:gd name="T52" fmla="*/ 117 w 123"/>
                  <a:gd name="T53" fmla="*/ 92 h 131"/>
                  <a:gd name="T54" fmla="*/ 102 w 123"/>
                  <a:gd name="T55" fmla="*/ 98 h 131"/>
                  <a:gd name="T56" fmla="*/ 96 w 123"/>
                  <a:gd name="T57" fmla="*/ 92 h 131"/>
                  <a:gd name="T58" fmla="*/ 62 w 123"/>
                  <a:gd name="T59" fmla="*/ 6 h 131"/>
                  <a:gd name="T60" fmla="*/ 35 w 123"/>
                  <a:gd name="T61" fmla="*/ 44 h 131"/>
                  <a:gd name="T62" fmla="*/ 44 w 123"/>
                  <a:gd name="T63" fmla="*/ 61 h 131"/>
                  <a:gd name="T64" fmla="*/ 43 w 123"/>
                  <a:gd name="T65" fmla="*/ 73 h 131"/>
                  <a:gd name="T66" fmla="*/ 36 w 123"/>
                  <a:gd name="T67" fmla="*/ 72 h 131"/>
                  <a:gd name="T68" fmla="*/ 30 w 123"/>
                  <a:gd name="T69" fmla="*/ 63 h 131"/>
                  <a:gd name="T70" fmla="*/ 6 w 123"/>
                  <a:gd name="T71" fmla="*/ 57 h 131"/>
                  <a:gd name="T72" fmla="*/ 13 w 123"/>
                  <a:gd name="T73" fmla="*/ 82 h 131"/>
                  <a:gd name="T74" fmla="*/ 24 w 123"/>
                  <a:gd name="T75" fmla="*/ 87 h 131"/>
                  <a:gd name="T76" fmla="*/ 25 w 123"/>
                  <a:gd name="T77" fmla="*/ 97 h 131"/>
                  <a:gd name="T78" fmla="*/ 12 w 123"/>
                  <a:gd name="T79" fmla="*/ 95 h 131"/>
                  <a:gd name="T80" fmla="*/ 30 w 123"/>
                  <a:gd name="T81" fmla="*/ 125 h 131"/>
                  <a:gd name="T82" fmla="*/ 54 w 123"/>
                  <a:gd name="T83" fmla="*/ 114 h 131"/>
                  <a:gd name="T84" fmla="*/ 59 w 123"/>
                  <a:gd name="T85" fmla="*/ 59 h 131"/>
                  <a:gd name="T86" fmla="*/ 61 w 123"/>
                  <a:gd name="T87" fmla="*/ 115 h 131"/>
                  <a:gd name="T88" fmla="*/ 46 w 123"/>
                  <a:gd name="T89" fmla="*/ 124 h 131"/>
                  <a:gd name="T90" fmla="*/ 10 w 123"/>
                  <a:gd name="T91" fmla="*/ 114 h 131"/>
                  <a:gd name="T92" fmla="*/ 14 w 123"/>
                  <a:gd name="T93" fmla="*/ 90 h 131"/>
                  <a:gd name="T94" fmla="*/ 22 w 123"/>
                  <a:gd name="T95" fmla="*/ 93 h 131"/>
                  <a:gd name="T96" fmla="*/ 22 w 123"/>
                  <a:gd name="T97" fmla="*/ 91 h 131"/>
                  <a:gd name="T98" fmla="*/ 13 w 123"/>
                  <a:gd name="T99" fmla="*/ 87 h 131"/>
                  <a:gd name="T100" fmla="*/ 0 w 123"/>
                  <a:gd name="T101" fmla="*/ 74 h 131"/>
                  <a:gd name="T102" fmla="*/ 4 w 123"/>
                  <a:gd name="T103" fmla="*/ 38 h 131"/>
                  <a:gd name="T104" fmla="*/ 35 w 123"/>
                  <a:gd name="T105" fmla="*/ 62 h 131"/>
                  <a:gd name="T106" fmla="*/ 40 w 123"/>
                  <a:gd name="T107" fmla="*/ 69 h 131"/>
                  <a:gd name="T108" fmla="*/ 40 w 123"/>
                  <a:gd name="T109" fmla="*/ 69 h 131"/>
                  <a:gd name="T110" fmla="*/ 39 w 123"/>
                  <a:gd name="T111" fmla="*/ 63 h 131"/>
                  <a:gd name="T112" fmla="*/ 30 w 123"/>
                  <a:gd name="T113" fmla="*/ 44 h 131"/>
                  <a:gd name="T114" fmla="*/ 59 w 123"/>
                  <a:gd name="T115" fmla="*/ 2 h 131"/>
                  <a:gd name="T116" fmla="*/ 62 w 123"/>
                  <a:gd name="T117" fmla="*/ 6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31">
                    <a:moveTo>
                      <a:pt x="99" y="87"/>
                    </a:moveTo>
                    <a:cubicBezTo>
                      <a:pt x="102" y="85"/>
                      <a:pt x="105" y="84"/>
                      <a:pt x="108" y="83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9" y="83"/>
                      <a:pt x="110" y="82"/>
                      <a:pt x="111" y="82"/>
                    </a:cubicBezTo>
                    <a:cubicBezTo>
                      <a:pt x="113" y="81"/>
                      <a:pt x="115" y="81"/>
                      <a:pt x="117" y="80"/>
                    </a:cubicBezTo>
                    <a:cubicBezTo>
                      <a:pt x="117" y="77"/>
                      <a:pt x="118" y="75"/>
                      <a:pt x="118" y="73"/>
                    </a:cubicBezTo>
                    <a:cubicBezTo>
                      <a:pt x="118" y="71"/>
                      <a:pt x="118" y="68"/>
                      <a:pt x="118" y="66"/>
                    </a:cubicBezTo>
                    <a:cubicBezTo>
                      <a:pt x="118" y="63"/>
                      <a:pt x="117" y="60"/>
                      <a:pt x="117" y="57"/>
                    </a:cubicBezTo>
                    <a:cubicBezTo>
                      <a:pt x="116" y="52"/>
                      <a:pt x="116" y="48"/>
                      <a:pt x="115" y="43"/>
                    </a:cubicBezTo>
                    <a:cubicBezTo>
                      <a:pt x="114" y="44"/>
                      <a:pt x="113" y="44"/>
                      <a:pt x="112" y="45"/>
                    </a:cubicBezTo>
                    <a:cubicBezTo>
                      <a:pt x="104" y="49"/>
                      <a:pt x="96" y="53"/>
                      <a:pt x="93" y="63"/>
                    </a:cubicBezTo>
                    <a:cubicBezTo>
                      <a:pt x="93" y="64"/>
                      <a:pt x="92" y="67"/>
                      <a:pt x="91" y="69"/>
                    </a:cubicBezTo>
                    <a:cubicBezTo>
                      <a:pt x="90" y="70"/>
                      <a:pt x="89" y="71"/>
                      <a:pt x="87" y="72"/>
                    </a:cubicBezTo>
                    <a:cubicBezTo>
                      <a:pt x="86" y="74"/>
                      <a:pt x="84" y="74"/>
                      <a:pt x="82" y="74"/>
                    </a:cubicBezTo>
                    <a:cubicBezTo>
                      <a:pt x="82" y="74"/>
                      <a:pt x="81" y="73"/>
                      <a:pt x="81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78" y="71"/>
                      <a:pt x="77" y="69"/>
                      <a:pt x="78" y="66"/>
                    </a:cubicBezTo>
                    <a:cubicBezTo>
                      <a:pt x="78" y="64"/>
                      <a:pt x="79" y="62"/>
                      <a:pt x="80" y="61"/>
                    </a:cubicBezTo>
                    <a:cubicBezTo>
                      <a:pt x="80" y="61"/>
                      <a:pt x="80" y="60"/>
                      <a:pt x="80" y="60"/>
                    </a:cubicBezTo>
                    <a:cubicBezTo>
                      <a:pt x="80" y="60"/>
                      <a:pt x="80" y="60"/>
                      <a:pt x="80" y="60"/>
                    </a:cubicBezTo>
                    <a:cubicBezTo>
                      <a:pt x="81" y="59"/>
                      <a:pt x="82" y="58"/>
                      <a:pt x="83" y="57"/>
                    </a:cubicBezTo>
                    <a:cubicBezTo>
                      <a:pt x="86" y="53"/>
                      <a:pt x="89" y="49"/>
                      <a:pt x="89" y="44"/>
                    </a:cubicBezTo>
                    <a:cubicBezTo>
                      <a:pt x="89" y="39"/>
                      <a:pt x="85" y="34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78" y="25"/>
                      <a:pt x="75" y="22"/>
                      <a:pt x="72" y="18"/>
                    </a:cubicBezTo>
                    <a:cubicBezTo>
                      <a:pt x="68" y="14"/>
                      <a:pt x="65" y="11"/>
                      <a:pt x="62" y="6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3" y="0"/>
                      <a:pt x="64" y="1"/>
                      <a:pt x="64" y="2"/>
                    </a:cubicBezTo>
                    <a:cubicBezTo>
                      <a:pt x="67" y="6"/>
                      <a:pt x="71" y="11"/>
                      <a:pt x="75" y="15"/>
                    </a:cubicBezTo>
                    <a:cubicBezTo>
                      <a:pt x="79" y="18"/>
                      <a:pt x="82" y="22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9" y="31"/>
                      <a:pt x="94" y="37"/>
                      <a:pt x="93" y="44"/>
                    </a:cubicBezTo>
                    <a:cubicBezTo>
                      <a:pt x="93" y="51"/>
                      <a:pt x="90" y="55"/>
                      <a:pt x="86" y="60"/>
                    </a:cubicBezTo>
                    <a:cubicBezTo>
                      <a:pt x="86" y="61"/>
                      <a:pt x="85" y="62"/>
                      <a:pt x="84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3" y="64"/>
                      <a:pt x="83" y="66"/>
                      <a:pt x="82" y="67"/>
                    </a:cubicBezTo>
                    <a:cubicBezTo>
                      <a:pt x="82" y="68"/>
                      <a:pt x="82" y="68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4" y="69"/>
                      <a:pt x="84" y="69"/>
                      <a:pt x="85" y="69"/>
                    </a:cubicBezTo>
                    <a:cubicBezTo>
                      <a:pt x="85" y="68"/>
                      <a:pt x="86" y="67"/>
                      <a:pt x="87" y="66"/>
                    </a:cubicBezTo>
                    <a:cubicBezTo>
                      <a:pt x="88" y="65"/>
                      <a:pt x="88" y="63"/>
                      <a:pt x="88" y="62"/>
                    </a:cubicBezTo>
                    <a:cubicBezTo>
                      <a:pt x="92" y="50"/>
                      <a:pt x="101" y="45"/>
                      <a:pt x="110" y="41"/>
                    </a:cubicBezTo>
                    <a:cubicBezTo>
                      <a:pt x="112" y="40"/>
                      <a:pt x="114" y="39"/>
                      <a:pt x="116" y="37"/>
                    </a:cubicBezTo>
                    <a:cubicBezTo>
                      <a:pt x="116" y="37"/>
                      <a:pt x="116" y="37"/>
                      <a:pt x="116" y="37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19" y="37"/>
                      <a:pt x="120" y="38"/>
                      <a:pt x="120" y="39"/>
                    </a:cubicBezTo>
                    <a:cubicBezTo>
                      <a:pt x="120" y="45"/>
                      <a:pt x="121" y="50"/>
                      <a:pt x="122" y="56"/>
                    </a:cubicBezTo>
                    <a:cubicBezTo>
                      <a:pt x="122" y="59"/>
                      <a:pt x="123" y="62"/>
                      <a:pt x="123" y="66"/>
                    </a:cubicBezTo>
                    <a:cubicBezTo>
                      <a:pt x="123" y="68"/>
                      <a:pt x="123" y="71"/>
                      <a:pt x="123" y="74"/>
                    </a:cubicBezTo>
                    <a:cubicBezTo>
                      <a:pt x="123" y="76"/>
                      <a:pt x="122" y="79"/>
                      <a:pt x="121" y="82"/>
                    </a:cubicBezTo>
                    <a:cubicBezTo>
                      <a:pt x="121" y="82"/>
                      <a:pt x="121" y="83"/>
                      <a:pt x="120" y="83"/>
                    </a:cubicBezTo>
                    <a:cubicBezTo>
                      <a:pt x="118" y="85"/>
                      <a:pt x="115" y="86"/>
                      <a:pt x="112" y="87"/>
                    </a:cubicBezTo>
                    <a:cubicBezTo>
                      <a:pt x="111" y="87"/>
                      <a:pt x="111" y="87"/>
                      <a:pt x="110" y="87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107" y="89"/>
                      <a:pt x="104" y="90"/>
                      <a:pt x="102" y="91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1" y="91"/>
                      <a:pt x="101" y="92"/>
                      <a:pt x="101" y="92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2" y="93"/>
                    </a:cubicBezTo>
                    <a:cubicBezTo>
                      <a:pt x="102" y="93"/>
                      <a:pt x="102" y="93"/>
                      <a:pt x="102" y="93"/>
                    </a:cubicBezTo>
                    <a:cubicBezTo>
                      <a:pt x="104" y="93"/>
                      <a:pt x="107" y="92"/>
                      <a:pt x="109" y="90"/>
                    </a:cubicBezTo>
                    <a:cubicBezTo>
                      <a:pt x="113" y="88"/>
                      <a:pt x="116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2" y="87"/>
                      <a:pt x="123" y="88"/>
                      <a:pt x="123" y="90"/>
                    </a:cubicBezTo>
                    <a:cubicBezTo>
                      <a:pt x="121" y="99"/>
                      <a:pt x="118" y="107"/>
                      <a:pt x="113" y="114"/>
                    </a:cubicBezTo>
                    <a:cubicBezTo>
                      <a:pt x="109" y="121"/>
                      <a:pt x="103" y="126"/>
                      <a:pt x="95" y="129"/>
                    </a:cubicBezTo>
                    <a:cubicBezTo>
                      <a:pt x="92" y="131"/>
                      <a:pt x="89" y="131"/>
                      <a:pt x="87" y="130"/>
                    </a:cubicBezTo>
                    <a:cubicBezTo>
                      <a:pt x="84" y="130"/>
                      <a:pt x="82" y="128"/>
                      <a:pt x="79" y="126"/>
                    </a:cubicBezTo>
                    <a:cubicBezTo>
                      <a:pt x="79" y="126"/>
                      <a:pt x="78" y="125"/>
                      <a:pt x="77" y="124"/>
                    </a:cubicBezTo>
                    <a:cubicBezTo>
                      <a:pt x="74" y="122"/>
                      <a:pt x="72" y="120"/>
                      <a:pt x="68" y="119"/>
                    </a:cubicBezTo>
                    <a:cubicBezTo>
                      <a:pt x="68" y="119"/>
                      <a:pt x="67" y="119"/>
                      <a:pt x="67" y="119"/>
                    </a:cubicBezTo>
                    <a:cubicBezTo>
                      <a:pt x="64" y="119"/>
                      <a:pt x="62" y="119"/>
                      <a:pt x="62" y="115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2" y="106"/>
                      <a:pt x="62" y="103"/>
                      <a:pt x="62" y="10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56"/>
                      <a:pt x="64" y="57"/>
                      <a:pt x="64" y="59"/>
                    </a:cubicBezTo>
                    <a:cubicBezTo>
                      <a:pt x="64" y="68"/>
                      <a:pt x="65" y="76"/>
                      <a:pt x="65" y="84"/>
                    </a:cubicBezTo>
                    <a:cubicBezTo>
                      <a:pt x="66" y="92"/>
                      <a:pt x="66" y="100"/>
                      <a:pt x="67" y="110"/>
                    </a:cubicBezTo>
                    <a:cubicBezTo>
                      <a:pt x="67" y="114"/>
                      <a:pt x="67" y="114"/>
                      <a:pt x="67" y="114"/>
                    </a:cubicBezTo>
                    <a:cubicBezTo>
                      <a:pt x="68" y="114"/>
                      <a:pt x="68" y="114"/>
                      <a:pt x="69" y="114"/>
                    </a:cubicBezTo>
                    <a:cubicBezTo>
                      <a:pt x="74" y="115"/>
                      <a:pt x="77" y="118"/>
                      <a:pt x="80" y="121"/>
                    </a:cubicBezTo>
                    <a:cubicBezTo>
                      <a:pt x="81" y="121"/>
                      <a:pt x="82" y="122"/>
                      <a:pt x="82" y="123"/>
                    </a:cubicBezTo>
                    <a:cubicBezTo>
                      <a:pt x="84" y="124"/>
                      <a:pt x="86" y="125"/>
                      <a:pt x="88" y="126"/>
                    </a:cubicBezTo>
                    <a:cubicBezTo>
                      <a:pt x="89" y="126"/>
                      <a:pt x="91" y="126"/>
                      <a:pt x="93" y="125"/>
                    </a:cubicBezTo>
                    <a:cubicBezTo>
                      <a:pt x="100" y="122"/>
                      <a:pt x="105" y="117"/>
                      <a:pt x="109" y="111"/>
                    </a:cubicBezTo>
                    <a:cubicBezTo>
                      <a:pt x="113" y="106"/>
                      <a:pt x="116" y="99"/>
                      <a:pt x="117" y="92"/>
                    </a:cubicBezTo>
                    <a:cubicBezTo>
                      <a:pt x="115" y="92"/>
                      <a:pt x="113" y="94"/>
                      <a:pt x="111" y="95"/>
                    </a:cubicBezTo>
                    <a:cubicBezTo>
                      <a:pt x="108" y="96"/>
                      <a:pt x="106" y="98"/>
                      <a:pt x="102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1" y="98"/>
                      <a:pt x="99" y="98"/>
                      <a:pt x="98" y="97"/>
                    </a:cubicBezTo>
                    <a:cubicBezTo>
                      <a:pt x="97" y="97"/>
                      <a:pt x="97" y="96"/>
                      <a:pt x="96" y="95"/>
                    </a:cubicBezTo>
                    <a:cubicBezTo>
                      <a:pt x="96" y="94"/>
                      <a:pt x="96" y="93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0"/>
                      <a:pt x="97" y="88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lose/>
                    <a:moveTo>
                      <a:pt x="62" y="6"/>
                    </a:moveTo>
                    <a:cubicBezTo>
                      <a:pt x="58" y="11"/>
                      <a:pt x="55" y="14"/>
                      <a:pt x="51" y="18"/>
                    </a:cubicBezTo>
                    <a:cubicBezTo>
                      <a:pt x="48" y="22"/>
                      <a:pt x="45" y="25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38" y="34"/>
                      <a:pt x="34" y="39"/>
                      <a:pt x="35" y="44"/>
                    </a:cubicBezTo>
                    <a:cubicBezTo>
                      <a:pt x="35" y="49"/>
                      <a:pt x="38" y="53"/>
                      <a:pt x="41" y="57"/>
                    </a:cubicBezTo>
                    <a:cubicBezTo>
                      <a:pt x="41" y="58"/>
                      <a:pt x="42" y="59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3" y="61"/>
                      <a:pt x="44" y="61"/>
                    </a:cubicBezTo>
                    <a:cubicBezTo>
                      <a:pt x="44" y="62"/>
                      <a:pt x="45" y="64"/>
                      <a:pt x="46" y="66"/>
                    </a:cubicBezTo>
                    <a:cubicBezTo>
                      <a:pt x="46" y="69"/>
                      <a:pt x="45" y="71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2" y="73"/>
                      <a:pt x="42" y="74"/>
                      <a:pt x="41" y="74"/>
                    </a:cubicBezTo>
                    <a:cubicBezTo>
                      <a:pt x="39" y="74"/>
                      <a:pt x="37" y="74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5" y="71"/>
                      <a:pt x="33" y="70"/>
                      <a:pt x="33" y="69"/>
                    </a:cubicBezTo>
                    <a:cubicBezTo>
                      <a:pt x="31" y="67"/>
                      <a:pt x="30" y="64"/>
                      <a:pt x="30" y="63"/>
                    </a:cubicBezTo>
                    <a:cubicBezTo>
                      <a:pt x="28" y="53"/>
                      <a:pt x="19" y="49"/>
                      <a:pt x="11" y="4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44"/>
                      <a:pt x="9" y="44"/>
                      <a:pt x="8" y="43"/>
                    </a:cubicBezTo>
                    <a:cubicBezTo>
                      <a:pt x="8" y="48"/>
                      <a:pt x="7" y="52"/>
                      <a:pt x="6" y="57"/>
                    </a:cubicBezTo>
                    <a:cubicBezTo>
                      <a:pt x="6" y="60"/>
                      <a:pt x="5" y="63"/>
                      <a:pt x="5" y="66"/>
                    </a:cubicBezTo>
                    <a:cubicBezTo>
                      <a:pt x="5" y="68"/>
                      <a:pt x="5" y="71"/>
                      <a:pt x="5" y="73"/>
                    </a:cubicBezTo>
                    <a:cubicBezTo>
                      <a:pt x="5" y="75"/>
                      <a:pt x="6" y="77"/>
                      <a:pt x="6" y="80"/>
                    </a:cubicBezTo>
                    <a:cubicBezTo>
                      <a:pt x="8" y="81"/>
                      <a:pt x="10" y="81"/>
                      <a:pt x="13" y="82"/>
                    </a:cubicBezTo>
                    <a:cubicBezTo>
                      <a:pt x="13" y="82"/>
                      <a:pt x="14" y="83"/>
                      <a:pt x="15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9" y="84"/>
                      <a:pt x="22" y="85"/>
                      <a:pt x="24" y="87"/>
                    </a:cubicBezTo>
                    <a:cubicBezTo>
                      <a:pt x="24" y="87"/>
                      <a:pt x="24" y="87"/>
                      <a:pt x="25" y="87"/>
                    </a:cubicBezTo>
                    <a:cubicBezTo>
                      <a:pt x="26" y="89"/>
                      <a:pt x="27" y="90"/>
                      <a:pt x="27" y="92"/>
                    </a:cubicBezTo>
                    <a:cubicBezTo>
                      <a:pt x="27" y="93"/>
                      <a:pt x="27" y="94"/>
                      <a:pt x="27" y="95"/>
                    </a:cubicBezTo>
                    <a:cubicBezTo>
                      <a:pt x="27" y="96"/>
                      <a:pt x="26" y="97"/>
                      <a:pt x="25" y="97"/>
                    </a:cubicBezTo>
                    <a:cubicBezTo>
                      <a:pt x="25" y="97"/>
                      <a:pt x="25" y="97"/>
                      <a:pt x="25" y="97"/>
                    </a:cubicBezTo>
                    <a:cubicBezTo>
                      <a:pt x="24" y="98"/>
                      <a:pt x="22" y="98"/>
                      <a:pt x="21" y="98"/>
                    </a:cubicBezTo>
                    <a:cubicBezTo>
                      <a:pt x="21" y="98"/>
                      <a:pt x="21" y="98"/>
                      <a:pt x="21" y="98"/>
                    </a:cubicBezTo>
                    <a:cubicBezTo>
                      <a:pt x="17" y="98"/>
                      <a:pt x="15" y="96"/>
                      <a:pt x="12" y="95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0" y="93"/>
                      <a:pt x="8" y="92"/>
                      <a:pt x="6" y="92"/>
                    </a:cubicBezTo>
                    <a:cubicBezTo>
                      <a:pt x="7" y="99"/>
                      <a:pt x="10" y="106"/>
                      <a:pt x="14" y="111"/>
                    </a:cubicBezTo>
                    <a:cubicBezTo>
                      <a:pt x="18" y="117"/>
                      <a:pt x="23" y="122"/>
                      <a:pt x="30" y="125"/>
                    </a:cubicBezTo>
                    <a:cubicBezTo>
                      <a:pt x="33" y="126"/>
                      <a:pt x="34" y="126"/>
                      <a:pt x="36" y="126"/>
                    </a:cubicBezTo>
                    <a:cubicBezTo>
                      <a:pt x="37" y="125"/>
                      <a:pt x="39" y="124"/>
                      <a:pt x="41" y="123"/>
                    </a:cubicBezTo>
                    <a:cubicBezTo>
                      <a:pt x="42" y="122"/>
                      <a:pt x="42" y="121"/>
                      <a:pt x="43" y="121"/>
                    </a:cubicBezTo>
                    <a:cubicBezTo>
                      <a:pt x="46" y="118"/>
                      <a:pt x="49" y="115"/>
                      <a:pt x="54" y="114"/>
                    </a:cubicBezTo>
                    <a:cubicBezTo>
                      <a:pt x="55" y="114"/>
                      <a:pt x="56" y="114"/>
                      <a:pt x="56" y="114"/>
                    </a:cubicBezTo>
                    <a:cubicBezTo>
                      <a:pt x="56" y="110"/>
                      <a:pt x="56" y="110"/>
                      <a:pt x="56" y="110"/>
                    </a:cubicBezTo>
                    <a:cubicBezTo>
                      <a:pt x="57" y="100"/>
                      <a:pt x="57" y="92"/>
                      <a:pt x="58" y="84"/>
                    </a:cubicBezTo>
                    <a:cubicBezTo>
                      <a:pt x="58" y="76"/>
                      <a:pt x="59" y="68"/>
                      <a:pt x="59" y="59"/>
                    </a:cubicBezTo>
                    <a:cubicBezTo>
                      <a:pt x="59" y="57"/>
                      <a:pt x="60" y="56"/>
                      <a:pt x="62" y="56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1" y="103"/>
                      <a:pt x="61" y="106"/>
                      <a:pt x="61" y="110"/>
                    </a:cubicBezTo>
                    <a:cubicBezTo>
                      <a:pt x="61" y="115"/>
                      <a:pt x="61" y="115"/>
                      <a:pt x="61" y="115"/>
                    </a:cubicBezTo>
                    <a:cubicBezTo>
                      <a:pt x="61" y="119"/>
                      <a:pt x="59" y="119"/>
                      <a:pt x="56" y="119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19"/>
                      <a:pt x="55" y="119"/>
                      <a:pt x="55" y="119"/>
                    </a:cubicBezTo>
                    <a:cubicBezTo>
                      <a:pt x="51" y="120"/>
                      <a:pt x="49" y="122"/>
                      <a:pt x="46" y="124"/>
                    </a:cubicBezTo>
                    <a:cubicBezTo>
                      <a:pt x="45" y="125"/>
                      <a:pt x="45" y="126"/>
                      <a:pt x="44" y="126"/>
                    </a:cubicBezTo>
                    <a:cubicBezTo>
                      <a:pt x="41" y="128"/>
                      <a:pt x="39" y="130"/>
                      <a:pt x="37" y="130"/>
                    </a:cubicBezTo>
                    <a:cubicBezTo>
                      <a:pt x="34" y="131"/>
                      <a:pt x="32" y="131"/>
                      <a:pt x="28" y="129"/>
                    </a:cubicBezTo>
                    <a:cubicBezTo>
                      <a:pt x="21" y="126"/>
                      <a:pt x="15" y="121"/>
                      <a:pt x="10" y="114"/>
                    </a:cubicBezTo>
                    <a:cubicBezTo>
                      <a:pt x="5" y="107"/>
                      <a:pt x="2" y="99"/>
                      <a:pt x="0" y="90"/>
                    </a:cubicBezTo>
                    <a:cubicBezTo>
                      <a:pt x="0" y="90"/>
                      <a:pt x="0" y="90"/>
                      <a:pt x="0" y="89"/>
                    </a:cubicBezTo>
                    <a:cubicBezTo>
                      <a:pt x="0" y="88"/>
                      <a:pt x="1" y="87"/>
                      <a:pt x="2" y="87"/>
                    </a:cubicBezTo>
                    <a:cubicBezTo>
                      <a:pt x="7" y="87"/>
                      <a:pt x="10" y="88"/>
                      <a:pt x="14" y="90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17" y="92"/>
                      <a:pt x="19" y="93"/>
                      <a:pt x="21" y="93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2"/>
                    </a:cubicBezTo>
                    <a:cubicBezTo>
                      <a:pt x="22" y="92"/>
                      <a:pt x="22" y="92"/>
                      <a:pt x="22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19" y="90"/>
                      <a:pt x="17" y="89"/>
                      <a:pt x="14" y="88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7"/>
                      <a:pt x="12" y="87"/>
                      <a:pt x="11" y="87"/>
                    </a:cubicBezTo>
                    <a:cubicBezTo>
                      <a:pt x="8" y="86"/>
                      <a:pt x="5" y="85"/>
                      <a:pt x="3" y="83"/>
                    </a:cubicBezTo>
                    <a:cubicBezTo>
                      <a:pt x="2" y="83"/>
                      <a:pt x="2" y="82"/>
                      <a:pt x="2" y="82"/>
                    </a:cubicBezTo>
                    <a:cubicBezTo>
                      <a:pt x="1" y="79"/>
                      <a:pt x="1" y="76"/>
                      <a:pt x="0" y="74"/>
                    </a:cubicBezTo>
                    <a:cubicBezTo>
                      <a:pt x="0" y="71"/>
                      <a:pt x="0" y="68"/>
                      <a:pt x="0" y="66"/>
                    </a:cubicBezTo>
                    <a:cubicBezTo>
                      <a:pt x="1" y="62"/>
                      <a:pt x="1" y="59"/>
                      <a:pt x="2" y="56"/>
                    </a:cubicBezTo>
                    <a:cubicBezTo>
                      <a:pt x="2" y="50"/>
                      <a:pt x="3" y="45"/>
                      <a:pt x="3" y="39"/>
                    </a:cubicBezTo>
                    <a:cubicBezTo>
                      <a:pt x="3" y="39"/>
                      <a:pt x="3" y="39"/>
                      <a:pt x="4" y="38"/>
                    </a:cubicBezTo>
                    <a:cubicBezTo>
                      <a:pt x="4" y="37"/>
                      <a:pt x="6" y="37"/>
                      <a:pt x="7" y="37"/>
                    </a:cubicBezTo>
                    <a:cubicBezTo>
                      <a:pt x="9" y="38"/>
                      <a:pt x="11" y="40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23" y="45"/>
                      <a:pt x="32" y="50"/>
                      <a:pt x="35" y="62"/>
                    </a:cubicBezTo>
                    <a:cubicBezTo>
                      <a:pt x="35" y="63"/>
                      <a:pt x="36" y="64"/>
                      <a:pt x="37" y="66"/>
                    </a:cubicBezTo>
                    <a:cubicBezTo>
                      <a:pt x="37" y="67"/>
                      <a:pt x="38" y="68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1" y="68"/>
                      <a:pt x="41" y="68"/>
                      <a:pt x="41" y="67"/>
                    </a:cubicBezTo>
                    <a:cubicBezTo>
                      <a:pt x="41" y="66"/>
                      <a:pt x="40" y="64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8" y="62"/>
                      <a:pt x="38" y="61"/>
                      <a:pt x="37" y="60"/>
                    </a:cubicBezTo>
                    <a:cubicBezTo>
                      <a:pt x="33" y="55"/>
                      <a:pt x="30" y="51"/>
                      <a:pt x="30" y="44"/>
                    </a:cubicBezTo>
                    <a:cubicBezTo>
                      <a:pt x="30" y="37"/>
                      <a:pt x="34" y="31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41" y="22"/>
                      <a:pt x="45" y="19"/>
                      <a:pt x="48" y="15"/>
                    </a:cubicBezTo>
                    <a:cubicBezTo>
                      <a:pt x="52" y="11"/>
                      <a:pt x="56" y="6"/>
                      <a:pt x="59" y="2"/>
                    </a:cubicBezTo>
                    <a:cubicBezTo>
                      <a:pt x="59" y="1"/>
                      <a:pt x="60" y="1"/>
                      <a:pt x="60" y="0"/>
                    </a:cubicBezTo>
                    <a:cubicBezTo>
                      <a:pt x="61" y="0"/>
                      <a:pt x="61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6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6" name="Freeform 220"/>
              <p:cNvSpPr>
                <a:spLocks noEditPoints="1"/>
              </p:cNvSpPr>
              <p:nvPr/>
            </p:nvSpPr>
            <p:spPr bwMode="auto">
              <a:xfrm>
                <a:off x="6700838" y="2527300"/>
                <a:ext cx="28575" cy="100013"/>
              </a:xfrm>
              <a:custGeom>
                <a:avLst/>
                <a:gdLst>
                  <a:gd name="T0" fmla="*/ 7 w 13"/>
                  <a:gd name="T1" fmla="*/ 0 h 44"/>
                  <a:gd name="T2" fmla="*/ 11 w 13"/>
                  <a:gd name="T3" fmla="*/ 0 h 44"/>
                  <a:gd name="T4" fmla="*/ 13 w 13"/>
                  <a:gd name="T5" fmla="*/ 3 h 44"/>
                  <a:gd name="T6" fmla="*/ 13 w 13"/>
                  <a:gd name="T7" fmla="*/ 42 h 44"/>
                  <a:gd name="T8" fmla="*/ 11 w 13"/>
                  <a:gd name="T9" fmla="*/ 44 h 44"/>
                  <a:gd name="T10" fmla="*/ 7 w 13"/>
                  <a:gd name="T11" fmla="*/ 44 h 44"/>
                  <a:gd name="T12" fmla="*/ 7 w 13"/>
                  <a:gd name="T13" fmla="*/ 39 h 44"/>
                  <a:gd name="T14" fmla="*/ 8 w 13"/>
                  <a:gd name="T15" fmla="*/ 39 h 44"/>
                  <a:gd name="T16" fmla="*/ 8 w 13"/>
                  <a:gd name="T17" fmla="*/ 5 h 44"/>
                  <a:gd name="T18" fmla="*/ 7 w 13"/>
                  <a:gd name="T19" fmla="*/ 5 h 44"/>
                  <a:gd name="T20" fmla="*/ 7 w 13"/>
                  <a:gd name="T21" fmla="*/ 0 h 44"/>
                  <a:gd name="T22" fmla="*/ 2 w 13"/>
                  <a:gd name="T23" fmla="*/ 0 h 44"/>
                  <a:gd name="T24" fmla="*/ 7 w 13"/>
                  <a:gd name="T25" fmla="*/ 0 h 44"/>
                  <a:gd name="T26" fmla="*/ 7 w 13"/>
                  <a:gd name="T27" fmla="*/ 5 h 44"/>
                  <a:gd name="T28" fmla="*/ 5 w 13"/>
                  <a:gd name="T29" fmla="*/ 5 h 44"/>
                  <a:gd name="T30" fmla="*/ 5 w 13"/>
                  <a:gd name="T31" fmla="*/ 39 h 44"/>
                  <a:gd name="T32" fmla="*/ 7 w 13"/>
                  <a:gd name="T33" fmla="*/ 39 h 44"/>
                  <a:gd name="T34" fmla="*/ 7 w 13"/>
                  <a:gd name="T35" fmla="*/ 44 h 44"/>
                  <a:gd name="T36" fmla="*/ 2 w 13"/>
                  <a:gd name="T37" fmla="*/ 44 h 44"/>
                  <a:gd name="T38" fmla="*/ 0 w 13"/>
                  <a:gd name="T39" fmla="*/ 42 h 44"/>
                  <a:gd name="T40" fmla="*/ 0 w 13"/>
                  <a:gd name="T41" fmla="*/ 3 h 44"/>
                  <a:gd name="T42" fmla="*/ 2 w 13"/>
                  <a:gd name="T4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44">
                    <a:moveTo>
                      <a:pt x="7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3" y="1"/>
                      <a:pt x="13" y="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3"/>
                      <a:pt x="12" y="44"/>
                      <a:pt x="11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7" name="Freeform 222"/>
              <p:cNvSpPr>
                <a:spLocks noEditPoints="1"/>
              </p:cNvSpPr>
              <p:nvPr/>
            </p:nvSpPr>
            <p:spPr bwMode="auto">
              <a:xfrm>
                <a:off x="9556750" y="2965450"/>
                <a:ext cx="139700" cy="203200"/>
              </a:xfrm>
              <a:custGeom>
                <a:avLst/>
                <a:gdLst>
                  <a:gd name="T0" fmla="*/ 54 w 62"/>
                  <a:gd name="T1" fmla="*/ 21 h 90"/>
                  <a:gd name="T2" fmla="*/ 45 w 62"/>
                  <a:gd name="T3" fmla="*/ 21 h 90"/>
                  <a:gd name="T4" fmla="*/ 43 w 62"/>
                  <a:gd name="T5" fmla="*/ 18 h 90"/>
                  <a:gd name="T6" fmla="*/ 43 w 62"/>
                  <a:gd name="T7" fmla="*/ 17 h 90"/>
                  <a:gd name="T8" fmla="*/ 49 w 62"/>
                  <a:gd name="T9" fmla="*/ 5 h 90"/>
                  <a:gd name="T10" fmla="*/ 34 w 62"/>
                  <a:gd name="T11" fmla="*/ 5 h 90"/>
                  <a:gd name="T12" fmla="*/ 32 w 62"/>
                  <a:gd name="T13" fmla="*/ 5 h 90"/>
                  <a:gd name="T14" fmla="*/ 32 w 62"/>
                  <a:gd name="T15" fmla="*/ 5 h 90"/>
                  <a:gd name="T16" fmla="*/ 32 w 62"/>
                  <a:gd name="T17" fmla="*/ 0 h 90"/>
                  <a:gd name="T18" fmla="*/ 32 w 62"/>
                  <a:gd name="T19" fmla="*/ 0 h 90"/>
                  <a:gd name="T20" fmla="*/ 34 w 62"/>
                  <a:gd name="T21" fmla="*/ 0 h 90"/>
                  <a:gd name="T22" fmla="*/ 53 w 62"/>
                  <a:gd name="T23" fmla="*/ 0 h 90"/>
                  <a:gd name="T24" fmla="*/ 53 w 62"/>
                  <a:gd name="T25" fmla="*/ 0 h 90"/>
                  <a:gd name="T26" fmla="*/ 54 w 62"/>
                  <a:gd name="T27" fmla="*/ 1 h 90"/>
                  <a:gd name="T28" fmla="*/ 55 w 62"/>
                  <a:gd name="T29" fmla="*/ 4 h 90"/>
                  <a:gd name="T30" fmla="*/ 49 w 62"/>
                  <a:gd name="T31" fmla="*/ 16 h 90"/>
                  <a:gd name="T32" fmla="*/ 59 w 62"/>
                  <a:gd name="T33" fmla="*/ 16 h 90"/>
                  <a:gd name="T34" fmla="*/ 59 w 62"/>
                  <a:gd name="T35" fmla="*/ 16 h 90"/>
                  <a:gd name="T36" fmla="*/ 61 w 62"/>
                  <a:gd name="T37" fmla="*/ 17 h 90"/>
                  <a:gd name="T38" fmla="*/ 61 w 62"/>
                  <a:gd name="T39" fmla="*/ 20 h 90"/>
                  <a:gd name="T40" fmla="*/ 32 w 62"/>
                  <a:gd name="T41" fmla="*/ 55 h 90"/>
                  <a:gd name="T42" fmla="*/ 32 w 62"/>
                  <a:gd name="T43" fmla="*/ 48 h 90"/>
                  <a:gd name="T44" fmla="*/ 54 w 62"/>
                  <a:gd name="T45" fmla="*/ 21 h 90"/>
                  <a:gd name="T46" fmla="*/ 32 w 62"/>
                  <a:gd name="T47" fmla="*/ 5 h 90"/>
                  <a:gd name="T48" fmla="*/ 25 w 62"/>
                  <a:gd name="T49" fmla="*/ 5 h 90"/>
                  <a:gd name="T50" fmla="*/ 10 w 62"/>
                  <a:gd name="T51" fmla="*/ 36 h 90"/>
                  <a:gd name="T52" fmla="*/ 22 w 62"/>
                  <a:gd name="T53" fmla="*/ 36 h 90"/>
                  <a:gd name="T54" fmla="*/ 24 w 62"/>
                  <a:gd name="T55" fmla="*/ 39 h 90"/>
                  <a:gd name="T56" fmla="*/ 24 w 62"/>
                  <a:gd name="T57" fmla="*/ 40 h 90"/>
                  <a:gd name="T58" fmla="*/ 10 w 62"/>
                  <a:gd name="T59" fmla="*/ 74 h 90"/>
                  <a:gd name="T60" fmla="*/ 32 w 62"/>
                  <a:gd name="T61" fmla="*/ 48 h 90"/>
                  <a:gd name="T62" fmla="*/ 32 w 62"/>
                  <a:gd name="T63" fmla="*/ 55 h 90"/>
                  <a:gd name="T64" fmla="*/ 4 w 62"/>
                  <a:gd name="T65" fmla="*/ 89 h 90"/>
                  <a:gd name="T66" fmla="*/ 4 w 62"/>
                  <a:gd name="T67" fmla="*/ 89 h 90"/>
                  <a:gd name="T68" fmla="*/ 2 w 62"/>
                  <a:gd name="T69" fmla="*/ 90 h 90"/>
                  <a:gd name="T70" fmla="*/ 0 w 62"/>
                  <a:gd name="T71" fmla="*/ 87 h 90"/>
                  <a:gd name="T72" fmla="*/ 18 w 62"/>
                  <a:gd name="T73" fmla="*/ 41 h 90"/>
                  <a:gd name="T74" fmla="*/ 6 w 62"/>
                  <a:gd name="T75" fmla="*/ 41 h 90"/>
                  <a:gd name="T76" fmla="*/ 6 w 62"/>
                  <a:gd name="T77" fmla="*/ 41 h 90"/>
                  <a:gd name="T78" fmla="*/ 5 w 62"/>
                  <a:gd name="T79" fmla="*/ 41 h 90"/>
                  <a:gd name="T80" fmla="*/ 4 w 62"/>
                  <a:gd name="T81" fmla="*/ 38 h 90"/>
                  <a:gd name="T82" fmla="*/ 22 w 62"/>
                  <a:gd name="T83" fmla="*/ 2 h 90"/>
                  <a:gd name="T84" fmla="*/ 24 w 62"/>
                  <a:gd name="T85" fmla="*/ 0 h 90"/>
                  <a:gd name="T86" fmla="*/ 32 w 62"/>
                  <a:gd name="T87" fmla="*/ 0 h 90"/>
                  <a:gd name="T88" fmla="*/ 32 w 62"/>
                  <a:gd name="T89" fmla="*/ 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2" h="90">
                    <a:moveTo>
                      <a:pt x="54" y="21"/>
                    </a:moveTo>
                    <a:cubicBezTo>
                      <a:pt x="45" y="21"/>
                      <a:pt x="45" y="21"/>
                      <a:pt x="45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3" y="18"/>
                      <a:pt x="43" y="18"/>
                      <a:pt x="43" y="17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4" y="0"/>
                      <a:pt x="54" y="0"/>
                      <a:pt x="54" y="1"/>
                    </a:cubicBezTo>
                    <a:cubicBezTo>
                      <a:pt x="55" y="1"/>
                      <a:pt x="56" y="3"/>
                      <a:pt x="55" y="4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60" y="16"/>
                      <a:pt x="60" y="16"/>
                      <a:pt x="61" y="17"/>
                    </a:cubicBezTo>
                    <a:cubicBezTo>
                      <a:pt x="62" y="17"/>
                      <a:pt x="62" y="19"/>
                      <a:pt x="61" y="20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48"/>
                      <a:pt x="32" y="48"/>
                      <a:pt x="32" y="48"/>
                    </a:cubicBezTo>
                    <a:lnTo>
                      <a:pt x="54" y="21"/>
                    </a:lnTo>
                    <a:close/>
                    <a:moveTo>
                      <a:pt x="32" y="5"/>
                    </a:moveTo>
                    <a:cubicBezTo>
                      <a:pt x="25" y="5"/>
                      <a:pt x="25" y="5"/>
                      <a:pt x="25" y="5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3" y="36"/>
                      <a:pt x="24" y="37"/>
                      <a:pt x="24" y="39"/>
                    </a:cubicBezTo>
                    <a:cubicBezTo>
                      <a:pt x="24" y="39"/>
                      <a:pt x="24" y="39"/>
                      <a:pt x="24" y="40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90"/>
                      <a:pt x="2" y="90"/>
                      <a:pt x="2" y="90"/>
                    </a:cubicBezTo>
                    <a:cubicBezTo>
                      <a:pt x="0" y="90"/>
                      <a:pt x="0" y="88"/>
                      <a:pt x="0" y="8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1"/>
                      <a:pt x="6" y="41"/>
                      <a:pt x="5" y="41"/>
                    </a:cubicBezTo>
                    <a:cubicBezTo>
                      <a:pt x="4" y="40"/>
                      <a:pt x="4" y="39"/>
                      <a:pt x="4" y="38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3" y="0"/>
                      <a:pt x="24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8" name="Freeform 223"/>
              <p:cNvSpPr>
                <a:spLocks noEditPoints="1"/>
              </p:cNvSpPr>
              <p:nvPr/>
            </p:nvSpPr>
            <p:spPr bwMode="auto">
              <a:xfrm>
                <a:off x="9482138" y="2736850"/>
                <a:ext cx="366713" cy="228600"/>
              </a:xfrm>
              <a:custGeom>
                <a:avLst/>
                <a:gdLst>
                  <a:gd name="T0" fmla="*/ 81 w 162"/>
                  <a:gd name="T1" fmla="*/ 96 h 101"/>
                  <a:gd name="T2" fmla="*/ 89 w 162"/>
                  <a:gd name="T3" fmla="*/ 96 h 101"/>
                  <a:gd name="T4" fmla="*/ 131 w 162"/>
                  <a:gd name="T5" fmla="*/ 96 h 101"/>
                  <a:gd name="T6" fmla="*/ 149 w 162"/>
                  <a:gd name="T7" fmla="*/ 89 h 101"/>
                  <a:gd name="T8" fmla="*/ 157 w 162"/>
                  <a:gd name="T9" fmla="*/ 71 h 101"/>
                  <a:gd name="T10" fmla="*/ 149 w 162"/>
                  <a:gd name="T11" fmla="*/ 53 h 101"/>
                  <a:gd name="T12" fmla="*/ 131 w 162"/>
                  <a:gd name="T13" fmla="*/ 45 h 101"/>
                  <a:gd name="T14" fmla="*/ 123 w 162"/>
                  <a:gd name="T15" fmla="*/ 47 h 101"/>
                  <a:gd name="T16" fmla="*/ 115 w 162"/>
                  <a:gd name="T17" fmla="*/ 51 h 101"/>
                  <a:gd name="T18" fmla="*/ 112 w 162"/>
                  <a:gd name="T19" fmla="*/ 51 h 101"/>
                  <a:gd name="T20" fmla="*/ 111 w 162"/>
                  <a:gd name="T21" fmla="*/ 49 h 101"/>
                  <a:gd name="T22" fmla="*/ 97 w 162"/>
                  <a:gd name="T23" fmla="*/ 18 h 101"/>
                  <a:gd name="T24" fmla="*/ 81 w 162"/>
                  <a:gd name="T25" fmla="*/ 7 h 101"/>
                  <a:gd name="T26" fmla="*/ 81 w 162"/>
                  <a:gd name="T27" fmla="*/ 2 h 101"/>
                  <a:gd name="T28" fmla="*/ 101 w 162"/>
                  <a:gd name="T29" fmla="*/ 14 h 101"/>
                  <a:gd name="T30" fmla="*/ 116 w 162"/>
                  <a:gd name="T31" fmla="*/ 45 h 101"/>
                  <a:gd name="T32" fmla="*/ 121 w 162"/>
                  <a:gd name="T33" fmla="*/ 42 h 101"/>
                  <a:gd name="T34" fmla="*/ 131 w 162"/>
                  <a:gd name="T35" fmla="*/ 41 h 101"/>
                  <a:gd name="T36" fmla="*/ 153 w 162"/>
                  <a:gd name="T37" fmla="*/ 49 h 101"/>
                  <a:gd name="T38" fmla="*/ 162 w 162"/>
                  <a:gd name="T39" fmla="*/ 71 h 101"/>
                  <a:gd name="T40" fmla="*/ 153 w 162"/>
                  <a:gd name="T41" fmla="*/ 92 h 101"/>
                  <a:gd name="T42" fmla="*/ 131 w 162"/>
                  <a:gd name="T43" fmla="*/ 101 h 101"/>
                  <a:gd name="T44" fmla="*/ 89 w 162"/>
                  <a:gd name="T45" fmla="*/ 101 h 101"/>
                  <a:gd name="T46" fmla="*/ 81 w 162"/>
                  <a:gd name="T47" fmla="*/ 101 h 101"/>
                  <a:gd name="T48" fmla="*/ 81 w 162"/>
                  <a:gd name="T49" fmla="*/ 96 h 101"/>
                  <a:gd name="T50" fmla="*/ 5 w 162"/>
                  <a:gd name="T51" fmla="*/ 82 h 101"/>
                  <a:gd name="T52" fmla="*/ 9 w 162"/>
                  <a:gd name="T53" fmla="*/ 92 h 101"/>
                  <a:gd name="T54" fmla="*/ 19 w 162"/>
                  <a:gd name="T55" fmla="*/ 96 h 101"/>
                  <a:gd name="T56" fmla="*/ 59 w 162"/>
                  <a:gd name="T57" fmla="*/ 96 h 101"/>
                  <a:gd name="T58" fmla="*/ 65 w 162"/>
                  <a:gd name="T59" fmla="*/ 96 h 101"/>
                  <a:gd name="T60" fmla="*/ 67 w 162"/>
                  <a:gd name="T61" fmla="*/ 96 h 101"/>
                  <a:gd name="T62" fmla="*/ 81 w 162"/>
                  <a:gd name="T63" fmla="*/ 96 h 101"/>
                  <a:gd name="T64" fmla="*/ 81 w 162"/>
                  <a:gd name="T65" fmla="*/ 101 h 101"/>
                  <a:gd name="T66" fmla="*/ 67 w 162"/>
                  <a:gd name="T67" fmla="*/ 101 h 101"/>
                  <a:gd name="T68" fmla="*/ 65 w 162"/>
                  <a:gd name="T69" fmla="*/ 101 h 101"/>
                  <a:gd name="T70" fmla="*/ 59 w 162"/>
                  <a:gd name="T71" fmla="*/ 101 h 101"/>
                  <a:gd name="T72" fmla="*/ 19 w 162"/>
                  <a:gd name="T73" fmla="*/ 101 h 101"/>
                  <a:gd name="T74" fmla="*/ 6 w 162"/>
                  <a:gd name="T75" fmla="*/ 95 h 101"/>
                  <a:gd name="T76" fmla="*/ 0 w 162"/>
                  <a:gd name="T77" fmla="*/ 82 h 101"/>
                  <a:gd name="T78" fmla="*/ 6 w 162"/>
                  <a:gd name="T79" fmla="*/ 68 h 101"/>
                  <a:gd name="T80" fmla="*/ 16 w 162"/>
                  <a:gd name="T81" fmla="*/ 63 h 101"/>
                  <a:gd name="T82" fmla="*/ 15 w 162"/>
                  <a:gd name="T83" fmla="*/ 58 h 101"/>
                  <a:gd name="T84" fmla="*/ 15 w 162"/>
                  <a:gd name="T85" fmla="*/ 50 h 101"/>
                  <a:gd name="T86" fmla="*/ 29 w 162"/>
                  <a:gd name="T87" fmla="*/ 15 h 101"/>
                  <a:gd name="T88" fmla="*/ 65 w 162"/>
                  <a:gd name="T89" fmla="*/ 0 h 101"/>
                  <a:gd name="T90" fmla="*/ 81 w 162"/>
                  <a:gd name="T91" fmla="*/ 2 h 101"/>
                  <a:gd name="T92" fmla="*/ 81 w 162"/>
                  <a:gd name="T93" fmla="*/ 7 h 101"/>
                  <a:gd name="T94" fmla="*/ 65 w 162"/>
                  <a:gd name="T95" fmla="*/ 5 h 101"/>
                  <a:gd name="T96" fmla="*/ 33 w 162"/>
                  <a:gd name="T97" fmla="*/ 18 h 101"/>
                  <a:gd name="T98" fmla="*/ 19 w 162"/>
                  <a:gd name="T99" fmla="*/ 50 h 101"/>
                  <a:gd name="T100" fmla="*/ 20 w 162"/>
                  <a:gd name="T101" fmla="*/ 57 h 101"/>
                  <a:gd name="T102" fmla="*/ 21 w 162"/>
                  <a:gd name="T103" fmla="*/ 64 h 101"/>
                  <a:gd name="T104" fmla="*/ 20 w 162"/>
                  <a:gd name="T105" fmla="*/ 67 h 101"/>
                  <a:gd name="T106" fmla="*/ 19 w 162"/>
                  <a:gd name="T107" fmla="*/ 67 h 101"/>
                  <a:gd name="T108" fmla="*/ 9 w 162"/>
                  <a:gd name="T109" fmla="*/ 71 h 101"/>
                  <a:gd name="T110" fmla="*/ 5 w 162"/>
                  <a:gd name="T111" fmla="*/ 8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2" h="101">
                    <a:moveTo>
                      <a:pt x="81" y="96"/>
                    </a:moveTo>
                    <a:cubicBezTo>
                      <a:pt x="89" y="96"/>
                      <a:pt x="89" y="96"/>
                      <a:pt x="89" y="96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38" y="96"/>
                      <a:pt x="145" y="93"/>
                      <a:pt x="149" y="89"/>
                    </a:cubicBezTo>
                    <a:cubicBezTo>
                      <a:pt x="154" y="84"/>
                      <a:pt x="157" y="78"/>
                      <a:pt x="157" y="71"/>
                    </a:cubicBezTo>
                    <a:cubicBezTo>
                      <a:pt x="157" y="64"/>
                      <a:pt x="154" y="57"/>
                      <a:pt x="149" y="53"/>
                    </a:cubicBezTo>
                    <a:cubicBezTo>
                      <a:pt x="145" y="48"/>
                      <a:pt x="138" y="45"/>
                      <a:pt x="131" y="45"/>
                    </a:cubicBezTo>
                    <a:cubicBezTo>
                      <a:pt x="128" y="45"/>
                      <a:pt x="125" y="46"/>
                      <a:pt x="123" y="47"/>
                    </a:cubicBezTo>
                    <a:cubicBezTo>
                      <a:pt x="120" y="48"/>
                      <a:pt x="117" y="49"/>
                      <a:pt x="115" y="51"/>
                    </a:cubicBezTo>
                    <a:cubicBezTo>
                      <a:pt x="114" y="52"/>
                      <a:pt x="112" y="52"/>
                      <a:pt x="112" y="51"/>
                    </a:cubicBezTo>
                    <a:cubicBezTo>
                      <a:pt x="111" y="51"/>
                      <a:pt x="111" y="50"/>
                      <a:pt x="111" y="49"/>
                    </a:cubicBezTo>
                    <a:cubicBezTo>
                      <a:pt x="111" y="37"/>
                      <a:pt x="106" y="26"/>
                      <a:pt x="97" y="18"/>
                    </a:cubicBezTo>
                    <a:cubicBezTo>
                      <a:pt x="93" y="13"/>
                      <a:pt x="87" y="10"/>
                      <a:pt x="81" y="7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8" y="5"/>
                      <a:pt x="95" y="9"/>
                      <a:pt x="101" y="14"/>
                    </a:cubicBezTo>
                    <a:cubicBezTo>
                      <a:pt x="109" y="22"/>
                      <a:pt x="114" y="33"/>
                      <a:pt x="116" y="45"/>
                    </a:cubicBezTo>
                    <a:cubicBezTo>
                      <a:pt x="117" y="44"/>
                      <a:pt x="119" y="43"/>
                      <a:pt x="121" y="42"/>
                    </a:cubicBezTo>
                    <a:cubicBezTo>
                      <a:pt x="124" y="41"/>
                      <a:pt x="128" y="41"/>
                      <a:pt x="131" y="41"/>
                    </a:cubicBezTo>
                    <a:cubicBezTo>
                      <a:pt x="140" y="41"/>
                      <a:pt x="147" y="44"/>
                      <a:pt x="153" y="49"/>
                    </a:cubicBezTo>
                    <a:cubicBezTo>
                      <a:pt x="158" y="55"/>
                      <a:pt x="162" y="63"/>
                      <a:pt x="162" y="71"/>
                    </a:cubicBezTo>
                    <a:cubicBezTo>
                      <a:pt x="162" y="79"/>
                      <a:pt x="158" y="87"/>
                      <a:pt x="153" y="92"/>
                    </a:cubicBezTo>
                    <a:cubicBezTo>
                      <a:pt x="147" y="98"/>
                      <a:pt x="140" y="101"/>
                      <a:pt x="131" y="101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1" y="101"/>
                      <a:pt x="81" y="101"/>
                      <a:pt x="81" y="101"/>
                    </a:cubicBezTo>
                    <a:lnTo>
                      <a:pt x="81" y="96"/>
                    </a:lnTo>
                    <a:close/>
                    <a:moveTo>
                      <a:pt x="5" y="82"/>
                    </a:moveTo>
                    <a:cubicBezTo>
                      <a:pt x="5" y="86"/>
                      <a:pt x="6" y="89"/>
                      <a:pt x="9" y="92"/>
                    </a:cubicBezTo>
                    <a:cubicBezTo>
                      <a:pt x="12" y="95"/>
                      <a:pt x="15" y="96"/>
                      <a:pt x="19" y="96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65" y="96"/>
                      <a:pt x="65" y="96"/>
                      <a:pt x="65" y="96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101"/>
                      <a:pt x="81" y="101"/>
                      <a:pt x="81" y="101"/>
                    </a:cubicBezTo>
                    <a:cubicBezTo>
                      <a:pt x="67" y="101"/>
                      <a:pt x="67" y="101"/>
                      <a:pt x="67" y="101"/>
                    </a:cubicBezTo>
                    <a:cubicBezTo>
                      <a:pt x="65" y="101"/>
                      <a:pt x="65" y="101"/>
                      <a:pt x="65" y="10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4" y="101"/>
                      <a:pt x="9" y="99"/>
                      <a:pt x="6" y="95"/>
                    </a:cubicBezTo>
                    <a:cubicBezTo>
                      <a:pt x="2" y="92"/>
                      <a:pt x="0" y="87"/>
                      <a:pt x="0" y="82"/>
                    </a:cubicBezTo>
                    <a:cubicBezTo>
                      <a:pt x="0" y="76"/>
                      <a:pt x="2" y="72"/>
                      <a:pt x="6" y="68"/>
                    </a:cubicBezTo>
                    <a:cubicBezTo>
                      <a:pt x="8" y="65"/>
                      <a:pt x="12" y="63"/>
                      <a:pt x="16" y="63"/>
                    </a:cubicBezTo>
                    <a:cubicBezTo>
                      <a:pt x="16" y="61"/>
                      <a:pt x="15" y="60"/>
                      <a:pt x="15" y="58"/>
                    </a:cubicBezTo>
                    <a:cubicBezTo>
                      <a:pt x="15" y="56"/>
                      <a:pt x="15" y="53"/>
                      <a:pt x="15" y="50"/>
                    </a:cubicBezTo>
                    <a:cubicBezTo>
                      <a:pt x="15" y="37"/>
                      <a:pt x="20" y="24"/>
                      <a:pt x="29" y="15"/>
                    </a:cubicBezTo>
                    <a:cubicBezTo>
                      <a:pt x="39" y="6"/>
                      <a:pt x="51" y="0"/>
                      <a:pt x="65" y="0"/>
                    </a:cubicBezTo>
                    <a:cubicBezTo>
                      <a:pt x="71" y="0"/>
                      <a:pt x="76" y="1"/>
                      <a:pt x="81" y="2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76" y="6"/>
                      <a:pt x="71" y="5"/>
                      <a:pt x="65" y="5"/>
                    </a:cubicBezTo>
                    <a:cubicBezTo>
                      <a:pt x="53" y="5"/>
                      <a:pt x="41" y="10"/>
                      <a:pt x="33" y="18"/>
                    </a:cubicBezTo>
                    <a:cubicBezTo>
                      <a:pt x="25" y="26"/>
                      <a:pt x="19" y="38"/>
                      <a:pt x="19" y="50"/>
                    </a:cubicBezTo>
                    <a:cubicBezTo>
                      <a:pt x="19" y="53"/>
                      <a:pt x="20" y="55"/>
                      <a:pt x="20" y="57"/>
                    </a:cubicBezTo>
                    <a:cubicBezTo>
                      <a:pt x="20" y="60"/>
                      <a:pt x="21" y="62"/>
                      <a:pt x="21" y="64"/>
                    </a:cubicBezTo>
                    <a:cubicBezTo>
                      <a:pt x="22" y="65"/>
                      <a:pt x="21" y="67"/>
                      <a:pt x="20" y="67"/>
                    </a:cubicBezTo>
                    <a:cubicBezTo>
                      <a:pt x="20" y="67"/>
                      <a:pt x="19" y="67"/>
                      <a:pt x="19" y="67"/>
                    </a:cubicBezTo>
                    <a:cubicBezTo>
                      <a:pt x="15" y="67"/>
                      <a:pt x="12" y="69"/>
                      <a:pt x="9" y="71"/>
                    </a:cubicBezTo>
                    <a:cubicBezTo>
                      <a:pt x="6" y="74"/>
                      <a:pt x="5" y="78"/>
                      <a:pt x="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9" name="Freeform 225"/>
              <p:cNvSpPr>
                <a:spLocks noEditPoints="1"/>
              </p:cNvSpPr>
              <p:nvPr/>
            </p:nvSpPr>
            <p:spPr bwMode="auto">
              <a:xfrm>
                <a:off x="5713413" y="563563"/>
                <a:ext cx="47625" cy="130175"/>
              </a:xfrm>
              <a:custGeom>
                <a:avLst/>
                <a:gdLst>
                  <a:gd name="T0" fmla="*/ 16 w 21"/>
                  <a:gd name="T1" fmla="*/ 53 h 58"/>
                  <a:gd name="T2" fmla="*/ 16 w 21"/>
                  <a:gd name="T3" fmla="*/ 5 h 58"/>
                  <a:gd name="T4" fmla="*/ 15 w 21"/>
                  <a:gd name="T5" fmla="*/ 6 h 58"/>
                  <a:gd name="T6" fmla="*/ 11 w 21"/>
                  <a:gd name="T7" fmla="*/ 6 h 58"/>
                  <a:gd name="T8" fmla="*/ 11 w 21"/>
                  <a:gd name="T9" fmla="*/ 1 h 58"/>
                  <a:gd name="T10" fmla="*/ 14 w 21"/>
                  <a:gd name="T11" fmla="*/ 1 h 58"/>
                  <a:gd name="T12" fmla="*/ 18 w 21"/>
                  <a:gd name="T13" fmla="*/ 0 h 58"/>
                  <a:gd name="T14" fmla="*/ 19 w 21"/>
                  <a:gd name="T15" fmla="*/ 0 h 58"/>
                  <a:gd name="T16" fmla="*/ 21 w 21"/>
                  <a:gd name="T17" fmla="*/ 3 h 58"/>
                  <a:gd name="T18" fmla="*/ 21 w 21"/>
                  <a:gd name="T19" fmla="*/ 56 h 58"/>
                  <a:gd name="T20" fmla="*/ 21 w 21"/>
                  <a:gd name="T21" fmla="*/ 56 h 58"/>
                  <a:gd name="T22" fmla="*/ 21 w 21"/>
                  <a:gd name="T23" fmla="*/ 56 h 58"/>
                  <a:gd name="T24" fmla="*/ 18 w 21"/>
                  <a:gd name="T25" fmla="*/ 58 h 58"/>
                  <a:gd name="T26" fmla="*/ 14 w 21"/>
                  <a:gd name="T27" fmla="*/ 58 h 58"/>
                  <a:gd name="T28" fmla="*/ 11 w 21"/>
                  <a:gd name="T29" fmla="*/ 58 h 58"/>
                  <a:gd name="T30" fmla="*/ 11 w 21"/>
                  <a:gd name="T31" fmla="*/ 58 h 58"/>
                  <a:gd name="T32" fmla="*/ 11 w 21"/>
                  <a:gd name="T33" fmla="*/ 53 h 58"/>
                  <a:gd name="T34" fmla="*/ 11 w 21"/>
                  <a:gd name="T35" fmla="*/ 53 h 58"/>
                  <a:gd name="T36" fmla="*/ 15 w 21"/>
                  <a:gd name="T37" fmla="*/ 53 h 58"/>
                  <a:gd name="T38" fmla="*/ 16 w 21"/>
                  <a:gd name="T39" fmla="*/ 53 h 58"/>
                  <a:gd name="T40" fmla="*/ 11 w 21"/>
                  <a:gd name="T41" fmla="*/ 6 h 58"/>
                  <a:gd name="T42" fmla="*/ 10 w 21"/>
                  <a:gd name="T43" fmla="*/ 6 h 58"/>
                  <a:gd name="T44" fmla="*/ 10 w 21"/>
                  <a:gd name="T45" fmla="*/ 6 h 58"/>
                  <a:gd name="T46" fmla="*/ 6 w 21"/>
                  <a:gd name="T47" fmla="*/ 6 h 58"/>
                  <a:gd name="T48" fmla="*/ 5 w 21"/>
                  <a:gd name="T49" fmla="*/ 5 h 58"/>
                  <a:gd name="T50" fmla="*/ 5 w 21"/>
                  <a:gd name="T51" fmla="*/ 53 h 58"/>
                  <a:gd name="T52" fmla="*/ 6 w 21"/>
                  <a:gd name="T53" fmla="*/ 53 h 58"/>
                  <a:gd name="T54" fmla="*/ 11 w 21"/>
                  <a:gd name="T55" fmla="*/ 53 h 58"/>
                  <a:gd name="T56" fmla="*/ 11 w 21"/>
                  <a:gd name="T57" fmla="*/ 58 h 58"/>
                  <a:gd name="T58" fmla="*/ 7 w 21"/>
                  <a:gd name="T59" fmla="*/ 58 h 58"/>
                  <a:gd name="T60" fmla="*/ 3 w 21"/>
                  <a:gd name="T61" fmla="*/ 58 h 58"/>
                  <a:gd name="T62" fmla="*/ 2 w 21"/>
                  <a:gd name="T63" fmla="*/ 58 h 58"/>
                  <a:gd name="T64" fmla="*/ 0 w 21"/>
                  <a:gd name="T65" fmla="*/ 56 h 58"/>
                  <a:gd name="T66" fmla="*/ 0 w 21"/>
                  <a:gd name="T67" fmla="*/ 3 h 58"/>
                  <a:gd name="T68" fmla="*/ 0 w 21"/>
                  <a:gd name="T69" fmla="*/ 3 h 58"/>
                  <a:gd name="T70" fmla="*/ 0 w 21"/>
                  <a:gd name="T71" fmla="*/ 3 h 58"/>
                  <a:gd name="T72" fmla="*/ 3 w 21"/>
                  <a:gd name="T73" fmla="*/ 0 h 58"/>
                  <a:gd name="T74" fmla="*/ 7 w 21"/>
                  <a:gd name="T75" fmla="*/ 1 h 58"/>
                  <a:gd name="T76" fmla="*/ 10 w 21"/>
                  <a:gd name="T77" fmla="*/ 1 h 58"/>
                  <a:gd name="T78" fmla="*/ 10 w 21"/>
                  <a:gd name="T79" fmla="*/ 1 h 58"/>
                  <a:gd name="T80" fmla="*/ 11 w 21"/>
                  <a:gd name="T81" fmla="*/ 1 h 58"/>
                  <a:gd name="T82" fmla="*/ 11 w 21"/>
                  <a:gd name="T83" fmla="*/ 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1" h="58">
                    <a:moveTo>
                      <a:pt x="16" y="53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5"/>
                      <a:pt x="15" y="6"/>
                    </a:cubicBezTo>
                    <a:cubicBezTo>
                      <a:pt x="13" y="6"/>
                      <a:pt x="12" y="6"/>
                      <a:pt x="11" y="6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16" y="1"/>
                      <a:pt x="17" y="1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20" y="0"/>
                      <a:pt x="21" y="1"/>
                      <a:pt x="21" y="3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8"/>
                      <a:pt x="20" y="58"/>
                      <a:pt x="18" y="58"/>
                    </a:cubicBezTo>
                    <a:cubicBezTo>
                      <a:pt x="17" y="58"/>
                      <a:pt x="16" y="58"/>
                      <a:pt x="14" y="58"/>
                    </a:cubicBezTo>
                    <a:cubicBezTo>
                      <a:pt x="13" y="58"/>
                      <a:pt x="12" y="58"/>
                      <a:pt x="11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2" y="53"/>
                      <a:pt x="13" y="53"/>
                      <a:pt x="15" y="53"/>
                    </a:cubicBezTo>
                    <a:cubicBezTo>
                      <a:pt x="15" y="53"/>
                      <a:pt x="16" y="53"/>
                      <a:pt x="16" y="53"/>
                    </a:cubicBezTo>
                    <a:close/>
                    <a:moveTo>
                      <a:pt x="11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8" y="6"/>
                      <a:pt x="6" y="6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3"/>
                      <a:pt x="6" y="53"/>
                      <a:pt x="6" y="53"/>
                    </a:cubicBezTo>
                    <a:cubicBezTo>
                      <a:pt x="8" y="53"/>
                      <a:pt x="9" y="53"/>
                      <a:pt x="11" y="53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9" y="58"/>
                      <a:pt x="8" y="58"/>
                      <a:pt x="7" y="58"/>
                    </a:cubicBezTo>
                    <a:cubicBezTo>
                      <a:pt x="5" y="58"/>
                      <a:pt x="4" y="58"/>
                      <a:pt x="3" y="58"/>
                    </a:cubicBezTo>
                    <a:cubicBezTo>
                      <a:pt x="3" y="58"/>
                      <a:pt x="3" y="58"/>
                      <a:pt x="2" y="58"/>
                    </a:cubicBezTo>
                    <a:cubicBezTo>
                      <a:pt x="1" y="58"/>
                      <a:pt x="0" y="57"/>
                      <a:pt x="0" y="5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1"/>
                      <a:pt x="5" y="1"/>
                      <a:pt x="7" y="1"/>
                    </a:cubicBezTo>
                    <a:cubicBezTo>
                      <a:pt x="8" y="1"/>
                      <a:pt x="9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0" name="Freeform 227"/>
              <p:cNvSpPr>
                <a:spLocks noEditPoints="1"/>
              </p:cNvSpPr>
              <p:nvPr/>
            </p:nvSpPr>
            <p:spPr bwMode="auto">
              <a:xfrm>
                <a:off x="5632450" y="569913"/>
                <a:ext cx="80963" cy="79375"/>
              </a:xfrm>
              <a:custGeom>
                <a:avLst/>
                <a:gdLst>
                  <a:gd name="T0" fmla="*/ 30 w 36"/>
                  <a:gd name="T1" fmla="*/ 30 h 35"/>
                  <a:gd name="T2" fmla="*/ 30 w 36"/>
                  <a:gd name="T3" fmla="*/ 21 h 35"/>
                  <a:gd name="T4" fmla="*/ 24 w 36"/>
                  <a:gd name="T5" fmla="*/ 12 h 35"/>
                  <a:gd name="T6" fmla="*/ 18 w 36"/>
                  <a:gd name="T7" fmla="*/ 7 h 35"/>
                  <a:gd name="T8" fmla="*/ 18 w 36"/>
                  <a:gd name="T9" fmla="*/ 2 h 35"/>
                  <a:gd name="T10" fmla="*/ 27 w 36"/>
                  <a:gd name="T11" fmla="*/ 8 h 35"/>
                  <a:gd name="T12" fmla="*/ 27 w 36"/>
                  <a:gd name="T13" fmla="*/ 8 h 35"/>
                  <a:gd name="T14" fmla="*/ 34 w 36"/>
                  <a:gd name="T15" fmla="*/ 20 h 35"/>
                  <a:gd name="T16" fmla="*/ 35 w 36"/>
                  <a:gd name="T17" fmla="*/ 33 h 35"/>
                  <a:gd name="T18" fmla="*/ 33 w 36"/>
                  <a:gd name="T19" fmla="*/ 35 h 35"/>
                  <a:gd name="T20" fmla="*/ 20 w 36"/>
                  <a:gd name="T21" fmla="*/ 34 h 35"/>
                  <a:gd name="T22" fmla="*/ 18 w 36"/>
                  <a:gd name="T23" fmla="*/ 33 h 35"/>
                  <a:gd name="T24" fmla="*/ 18 w 36"/>
                  <a:gd name="T25" fmla="*/ 28 h 35"/>
                  <a:gd name="T26" fmla="*/ 21 w 36"/>
                  <a:gd name="T27" fmla="*/ 29 h 35"/>
                  <a:gd name="T28" fmla="*/ 30 w 36"/>
                  <a:gd name="T29" fmla="*/ 30 h 35"/>
                  <a:gd name="T30" fmla="*/ 18 w 36"/>
                  <a:gd name="T31" fmla="*/ 7 h 35"/>
                  <a:gd name="T32" fmla="*/ 15 w 36"/>
                  <a:gd name="T33" fmla="*/ 6 h 35"/>
                  <a:gd name="T34" fmla="*/ 5 w 36"/>
                  <a:gd name="T35" fmla="*/ 5 h 35"/>
                  <a:gd name="T36" fmla="*/ 6 w 36"/>
                  <a:gd name="T37" fmla="*/ 14 h 35"/>
                  <a:gd name="T38" fmla="*/ 12 w 36"/>
                  <a:gd name="T39" fmla="*/ 24 h 35"/>
                  <a:gd name="T40" fmla="*/ 12 w 36"/>
                  <a:gd name="T41" fmla="*/ 24 h 35"/>
                  <a:gd name="T42" fmla="*/ 18 w 36"/>
                  <a:gd name="T43" fmla="*/ 28 h 35"/>
                  <a:gd name="T44" fmla="*/ 18 w 36"/>
                  <a:gd name="T45" fmla="*/ 33 h 35"/>
                  <a:gd name="T46" fmla="*/ 9 w 36"/>
                  <a:gd name="T47" fmla="*/ 27 h 35"/>
                  <a:gd name="T48" fmla="*/ 9 w 36"/>
                  <a:gd name="T49" fmla="*/ 27 h 35"/>
                  <a:gd name="T50" fmla="*/ 9 w 36"/>
                  <a:gd name="T51" fmla="*/ 27 h 35"/>
                  <a:gd name="T52" fmla="*/ 9 w 36"/>
                  <a:gd name="T53" fmla="*/ 27 h 35"/>
                  <a:gd name="T54" fmla="*/ 2 w 36"/>
                  <a:gd name="T55" fmla="*/ 16 h 35"/>
                  <a:gd name="T56" fmla="*/ 1 w 36"/>
                  <a:gd name="T57" fmla="*/ 3 h 35"/>
                  <a:gd name="T58" fmla="*/ 3 w 36"/>
                  <a:gd name="T59" fmla="*/ 1 h 35"/>
                  <a:gd name="T60" fmla="*/ 16 w 36"/>
                  <a:gd name="T61" fmla="*/ 2 h 35"/>
                  <a:gd name="T62" fmla="*/ 18 w 36"/>
                  <a:gd name="T63" fmla="*/ 2 h 35"/>
                  <a:gd name="T64" fmla="*/ 18 w 36"/>
                  <a:gd name="T65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" h="35">
                    <a:moveTo>
                      <a:pt x="30" y="30"/>
                    </a:moveTo>
                    <a:cubicBezTo>
                      <a:pt x="31" y="27"/>
                      <a:pt x="30" y="24"/>
                      <a:pt x="30" y="21"/>
                    </a:cubicBezTo>
                    <a:cubicBezTo>
                      <a:pt x="28" y="18"/>
                      <a:pt x="27" y="14"/>
                      <a:pt x="24" y="12"/>
                    </a:cubicBezTo>
                    <a:cubicBezTo>
                      <a:pt x="22" y="10"/>
                      <a:pt x="20" y="8"/>
                      <a:pt x="18" y="7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1" y="4"/>
                      <a:pt x="25" y="6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31" y="12"/>
                      <a:pt x="33" y="15"/>
                      <a:pt x="34" y="20"/>
                    </a:cubicBezTo>
                    <a:cubicBezTo>
                      <a:pt x="35" y="24"/>
                      <a:pt x="36" y="28"/>
                      <a:pt x="35" y="33"/>
                    </a:cubicBezTo>
                    <a:cubicBezTo>
                      <a:pt x="35" y="34"/>
                      <a:pt x="34" y="34"/>
                      <a:pt x="33" y="35"/>
                    </a:cubicBezTo>
                    <a:cubicBezTo>
                      <a:pt x="29" y="35"/>
                      <a:pt x="24" y="35"/>
                      <a:pt x="20" y="34"/>
                    </a:cubicBezTo>
                    <a:cubicBezTo>
                      <a:pt x="19" y="34"/>
                      <a:pt x="19" y="33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9" y="28"/>
                      <a:pt x="20" y="29"/>
                      <a:pt x="21" y="29"/>
                    </a:cubicBezTo>
                    <a:cubicBezTo>
                      <a:pt x="24" y="30"/>
                      <a:pt x="27" y="30"/>
                      <a:pt x="30" y="30"/>
                    </a:cubicBezTo>
                    <a:close/>
                    <a:moveTo>
                      <a:pt x="18" y="7"/>
                    </a:moveTo>
                    <a:cubicBezTo>
                      <a:pt x="17" y="7"/>
                      <a:pt x="16" y="6"/>
                      <a:pt x="15" y="6"/>
                    </a:cubicBezTo>
                    <a:cubicBezTo>
                      <a:pt x="12" y="5"/>
                      <a:pt x="9" y="5"/>
                      <a:pt x="5" y="5"/>
                    </a:cubicBezTo>
                    <a:cubicBezTo>
                      <a:pt x="5" y="8"/>
                      <a:pt x="5" y="11"/>
                      <a:pt x="6" y="14"/>
                    </a:cubicBezTo>
                    <a:cubicBezTo>
                      <a:pt x="7" y="18"/>
                      <a:pt x="9" y="21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4" y="25"/>
                      <a:pt x="16" y="27"/>
                      <a:pt x="18" y="28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5" y="32"/>
                      <a:pt x="11" y="30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5" y="24"/>
                      <a:pt x="3" y="20"/>
                      <a:pt x="2" y="16"/>
                    </a:cubicBezTo>
                    <a:cubicBezTo>
                      <a:pt x="1" y="12"/>
                      <a:pt x="0" y="7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7" y="0"/>
                      <a:pt x="12" y="0"/>
                      <a:pt x="16" y="2"/>
                    </a:cubicBezTo>
                    <a:cubicBezTo>
                      <a:pt x="17" y="2"/>
                      <a:pt x="17" y="2"/>
                      <a:pt x="18" y="2"/>
                    </a:cubicBezTo>
                    <a:lnTo>
                      <a:pt x="1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1" name="Freeform 228"/>
              <p:cNvSpPr>
                <a:spLocks noEditPoints="1"/>
              </p:cNvSpPr>
              <p:nvPr/>
            </p:nvSpPr>
            <p:spPr bwMode="auto">
              <a:xfrm>
                <a:off x="5761038" y="569913"/>
                <a:ext cx="80963" cy="79375"/>
              </a:xfrm>
              <a:custGeom>
                <a:avLst/>
                <a:gdLst>
                  <a:gd name="T0" fmla="*/ 24 w 36"/>
                  <a:gd name="T1" fmla="*/ 24 h 35"/>
                  <a:gd name="T2" fmla="*/ 30 w 36"/>
                  <a:gd name="T3" fmla="*/ 14 h 35"/>
                  <a:gd name="T4" fmla="*/ 31 w 36"/>
                  <a:gd name="T5" fmla="*/ 5 h 35"/>
                  <a:gd name="T6" fmla="*/ 21 w 36"/>
                  <a:gd name="T7" fmla="*/ 6 h 35"/>
                  <a:gd name="T8" fmla="*/ 18 w 36"/>
                  <a:gd name="T9" fmla="*/ 7 h 35"/>
                  <a:gd name="T10" fmla="*/ 18 w 36"/>
                  <a:gd name="T11" fmla="*/ 2 h 35"/>
                  <a:gd name="T12" fmla="*/ 20 w 36"/>
                  <a:gd name="T13" fmla="*/ 2 h 35"/>
                  <a:gd name="T14" fmla="*/ 33 w 36"/>
                  <a:gd name="T15" fmla="*/ 1 h 35"/>
                  <a:gd name="T16" fmla="*/ 35 w 36"/>
                  <a:gd name="T17" fmla="*/ 3 h 35"/>
                  <a:gd name="T18" fmla="*/ 34 w 36"/>
                  <a:gd name="T19" fmla="*/ 16 h 35"/>
                  <a:gd name="T20" fmla="*/ 27 w 36"/>
                  <a:gd name="T21" fmla="*/ 27 h 35"/>
                  <a:gd name="T22" fmla="*/ 27 w 36"/>
                  <a:gd name="T23" fmla="*/ 27 h 35"/>
                  <a:gd name="T24" fmla="*/ 18 w 36"/>
                  <a:gd name="T25" fmla="*/ 33 h 35"/>
                  <a:gd name="T26" fmla="*/ 18 w 36"/>
                  <a:gd name="T27" fmla="*/ 28 h 35"/>
                  <a:gd name="T28" fmla="*/ 24 w 36"/>
                  <a:gd name="T29" fmla="*/ 24 h 35"/>
                  <a:gd name="T30" fmla="*/ 18 w 36"/>
                  <a:gd name="T31" fmla="*/ 7 h 35"/>
                  <a:gd name="T32" fmla="*/ 12 w 36"/>
                  <a:gd name="T33" fmla="*/ 12 h 35"/>
                  <a:gd name="T34" fmla="*/ 12 w 36"/>
                  <a:gd name="T35" fmla="*/ 12 h 35"/>
                  <a:gd name="T36" fmla="*/ 6 w 36"/>
                  <a:gd name="T37" fmla="*/ 21 h 35"/>
                  <a:gd name="T38" fmla="*/ 6 w 36"/>
                  <a:gd name="T39" fmla="*/ 30 h 35"/>
                  <a:gd name="T40" fmla="*/ 15 w 36"/>
                  <a:gd name="T41" fmla="*/ 29 h 35"/>
                  <a:gd name="T42" fmla="*/ 18 w 36"/>
                  <a:gd name="T43" fmla="*/ 28 h 35"/>
                  <a:gd name="T44" fmla="*/ 18 w 36"/>
                  <a:gd name="T45" fmla="*/ 33 h 35"/>
                  <a:gd name="T46" fmla="*/ 16 w 36"/>
                  <a:gd name="T47" fmla="*/ 34 h 35"/>
                  <a:gd name="T48" fmla="*/ 3 w 36"/>
                  <a:gd name="T49" fmla="*/ 35 h 35"/>
                  <a:gd name="T50" fmla="*/ 1 w 36"/>
                  <a:gd name="T51" fmla="*/ 33 h 35"/>
                  <a:gd name="T52" fmla="*/ 2 w 36"/>
                  <a:gd name="T53" fmla="*/ 20 h 35"/>
                  <a:gd name="T54" fmla="*/ 9 w 36"/>
                  <a:gd name="T55" fmla="*/ 8 h 35"/>
                  <a:gd name="T56" fmla="*/ 9 w 36"/>
                  <a:gd name="T57" fmla="*/ 8 h 35"/>
                  <a:gd name="T58" fmla="*/ 9 w 36"/>
                  <a:gd name="T59" fmla="*/ 8 h 35"/>
                  <a:gd name="T60" fmla="*/ 18 w 36"/>
                  <a:gd name="T61" fmla="*/ 2 h 35"/>
                  <a:gd name="T62" fmla="*/ 18 w 36"/>
                  <a:gd name="T63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" h="35">
                    <a:moveTo>
                      <a:pt x="24" y="24"/>
                    </a:moveTo>
                    <a:cubicBezTo>
                      <a:pt x="27" y="21"/>
                      <a:pt x="29" y="18"/>
                      <a:pt x="30" y="14"/>
                    </a:cubicBezTo>
                    <a:cubicBezTo>
                      <a:pt x="31" y="11"/>
                      <a:pt x="31" y="8"/>
                      <a:pt x="31" y="5"/>
                    </a:cubicBezTo>
                    <a:cubicBezTo>
                      <a:pt x="27" y="5"/>
                      <a:pt x="24" y="5"/>
                      <a:pt x="21" y="6"/>
                    </a:cubicBezTo>
                    <a:cubicBezTo>
                      <a:pt x="20" y="6"/>
                      <a:pt x="19" y="7"/>
                      <a:pt x="18" y="7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4" y="0"/>
                      <a:pt x="29" y="0"/>
                      <a:pt x="33" y="1"/>
                    </a:cubicBezTo>
                    <a:cubicBezTo>
                      <a:pt x="34" y="1"/>
                      <a:pt x="35" y="2"/>
                      <a:pt x="35" y="3"/>
                    </a:cubicBezTo>
                    <a:cubicBezTo>
                      <a:pt x="36" y="7"/>
                      <a:pt x="36" y="12"/>
                      <a:pt x="34" y="16"/>
                    </a:cubicBezTo>
                    <a:cubicBezTo>
                      <a:pt x="33" y="20"/>
                      <a:pt x="31" y="24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5" y="30"/>
                      <a:pt x="21" y="32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20" y="27"/>
                      <a:pt x="22" y="25"/>
                      <a:pt x="24" y="24"/>
                    </a:cubicBezTo>
                    <a:close/>
                    <a:moveTo>
                      <a:pt x="18" y="7"/>
                    </a:moveTo>
                    <a:cubicBezTo>
                      <a:pt x="16" y="8"/>
                      <a:pt x="14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9" y="14"/>
                      <a:pt x="8" y="18"/>
                      <a:pt x="6" y="21"/>
                    </a:cubicBezTo>
                    <a:cubicBezTo>
                      <a:pt x="6" y="24"/>
                      <a:pt x="5" y="27"/>
                      <a:pt x="6" y="30"/>
                    </a:cubicBezTo>
                    <a:cubicBezTo>
                      <a:pt x="9" y="30"/>
                      <a:pt x="12" y="30"/>
                      <a:pt x="15" y="29"/>
                    </a:cubicBezTo>
                    <a:cubicBezTo>
                      <a:pt x="16" y="29"/>
                      <a:pt x="17" y="28"/>
                      <a:pt x="18" y="28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7" y="33"/>
                      <a:pt x="17" y="34"/>
                      <a:pt x="16" y="34"/>
                    </a:cubicBezTo>
                    <a:cubicBezTo>
                      <a:pt x="12" y="35"/>
                      <a:pt x="7" y="35"/>
                      <a:pt x="3" y="35"/>
                    </a:cubicBezTo>
                    <a:cubicBezTo>
                      <a:pt x="2" y="34"/>
                      <a:pt x="1" y="34"/>
                      <a:pt x="1" y="33"/>
                    </a:cubicBezTo>
                    <a:cubicBezTo>
                      <a:pt x="0" y="28"/>
                      <a:pt x="1" y="24"/>
                      <a:pt x="2" y="20"/>
                    </a:cubicBezTo>
                    <a:cubicBezTo>
                      <a:pt x="3" y="15"/>
                      <a:pt x="5" y="12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1" y="6"/>
                      <a:pt x="15" y="4"/>
                      <a:pt x="18" y="2"/>
                    </a:cubicBezTo>
                    <a:lnTo>
                      <a:pt x="1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2" name="Freeform 229"/>
              <p:cNvSpPr>
                <a:spLocks noEditPoints="1"/>
              </p:cNvSpPr>
              <p:nvPr/>
            </p:nvSpPr>
            <p:spPr bwMode="auto">
              <a:xfrm>
                <a:off x="5629275" y="696913"/>
                <a:ext cx="214313" cy="66675"/>
              </a:xfrm>
              <a:custGeom>
                <a:avLst/>
                <a:gdLst>
                  <a:gd name="T0" fmla="*/ 55 w 95"/>
                  <a:gd name="T1" fmla="*/ 5 h 30"/>
                  <a:gd name="T2" fmla="*/ 51 w 95"/>
                  <a:gd name="T3" fmla="*/ 5 h 30"/>
                  <a:gd name="T4" fmla="*/ 48 w 95"/>
                  <a:gd name="T5" fmla="*/ 4 h 30"/>
                  <a:gd name="T6" fmla="*/ 48 w 95"/>
                  <a:gd name="T7" fmla="*/ 4 h 30"/>
                  <a:gd name="T8" fmla="*/ 48 w 95"/>
                  <a:gd name="T9" fmla="*/ 0 h 30"/>
                  <a:gd name="T10" fmla="*/ 48 w 95"/>
                  <a:gd name="T11" fmla="*/ 0 h 30"/>
                  <a:gd name="T12" fmla="*/ 52 w 95"/>
                  <a:gd name="T13" fmla="*/ 0 h 30"/>
                  <a:gd name="T14" fmla="*/ 56 w 95"/>
                  <a:gd name="T15" fmla="*/ 0 h 30"/>
                  <a:gd name="T16" fmla="*/ 83 w 95"/>
                  <a:gd name="T17" fmla="*/ 9 h 30"/>
                  <a:gd name="T18" fmla="*/ 95 w 95"/>
                  <a:gd name="T19" fmla="*/ 28 h 30"/>
                  <a:gd name="T20" fmla="*/ 93 w 95"/>
                  <a:gd name="T21" fmla="*/ 30 h 30"/>
                  <a:gd name="T22" fmla="*/ 48 w 95"/>
                  <a:gd name="T23" fmla="*/ 30 h 30"/>
                  <a:gd name="T24" fmla="*/ 48 w 95"/>
                  <a:gd name="T25" fmla="*/ 25 h 30"/>
                  <a:gd name="T26" fmla="*/ 90 w 95"/>
                  <a:gd name="T27" fmla="*/ 25 h 30"/>
                  <a:gd name="T28" fmla="*/ 81 w 95"/>
                  <a:gd name="T29" fmla="*/ 13 h 30"/>
                  <a:gd name="T30" fmla="*/ 55 w 95"/>
                  <a:gd name="T31" fmla="*/ 5 h 30"/>
                  <a:gd name="T32" fmla="*/ 48 w 95"/>
                  <a:gd name="T33" fmla="*/ 4 h 30"/>
                  <a:gd name="T34" fmla="*/ 44 w 95"/>
                  <a:gd name="T35" fmla="*/ 5 h 30"/>
                  <a:gd name="T36" fmla="*/ 40 w 95"/>
                  <a:gd name="T37" fmla="*/ 5 h 30"/>
                  <a:gd name="T38" fmla="*/ 14 w 95"/>
                  <a:gd name="T39" fmla="*/ 13 h 30"/>
                  <a:gd name="T40" fmla="*/ 5 w 95"/>
                  <a:gd name="T41" fmla="*/ 25 h 30"/>
                  <a:gd name="T42" fmla="*/ 48 w 95"/>
                  <a:gd name="T43" fmla="*/ 25 h 30"/>
                  <a:gd name="T44" fmla="*/ 48 w 95"/>
                  <a:gd name="T45" fmla="*/ 30 h 30"/>
                  <a:gd name="T46" fmla="*/ 2 w 95"/>
                  <a:gd name="T47" fmla="*/ 30 h 30"/>
                  <a:gd name="T48" fmla="*/ 0 w 95"/>
                  <a:gd name="T49" fmla="*/ 28 h 30"/>
                  <a:gd name="T50" fmla="*/ 12 w 95"/>
                  <a:gd name="T51" fmla="*/ 9 h 30"/>
                  <a:gd name="T52" fmla="*/ 39 w 95"/>
                  <a:gd name="T53" fmla="*/ 0 h 30"/>
                  <a:gd name="T54" fmla="*/ 43 w 95"/>
                  <a:gd name="T55" fmla="*/ 0 h 30"/>
                  <a:gd name="T56" fmla="*/ 48 w 95"/>
                  <a:gd name="T57" fmla="*/ 0 h 30"/>
                  <a:gd name="T58" fmla="*/ 48 w 95"/>
                  <a:gd name="T59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5" h="30">
                    <a:moveTo>
                      <a:pt x="55" y="5"/>
                    </a:moveTo>
                    <a:cubicBezTo>
                      <a:pt x="54" y="5"/>
                      <a:pt x="53" y="5"/>
                      <a:pt x="51" y="5"/>
                    </a:cubicBezTo>
                    <a:cubicBezTo>
                      <a:pt x="50" y="4"/>
                      <a:pt x="49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50" y="0"/>
                      <a:pt x="52" y="0"/>
                    </a:cubicBezTo>
                    <a:cubicBezTo>
                      <a:pt x="53" y="0"/>
                      <a:pt x="55" y="0"/>
                      <a:pt x="56" y="0"/>
                    </a:cubicBezTo>
                    <a:cubicBezTo>
                      <a:pt x="67" y="1"/>
                      <a:pt x="77" y="5"/>
                      <a:pt x="83" y="9"/>
                    </a:cubicBezTo>
                    <a:cubicBezTo>
                      <a:pt x="91" y="14"/>
                      <a:pt x="95" y="21"/>
                      <a:pt x="95" y="28"/>
                    </a:cubicBezTo>
                    <a:cubicBezTo>
                      <a:pt x="95" y="29"/>
                      <a:pt x="94" y="30"/>
                      <a:pt x="93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1"/>
                      <a:pt x="86" y="17"/>
                      <a:pt x="81" y="13"/>
                    </a:cubicBezTo>
                    <a:cubicBezTo>
                      <a:pt x="74" y="9"/>
                      <a:pt x="66" y="6"/>
                      <a:pt x="55" y="5"/>
                    </a:cubicBezTo>
                    <a:close/>
                    <a:moveTo>
                      <a:pt x="48" y="4"/>
                    </a:moveTo>
                    <a:cubicBezTo>
                      <a:pt x="46" y="4"/>
                      <a:pt x="45" y="4"/>
                      <a:pt x="44" y="5"/>
                    </a:cubicBezTo>
                    <a:cubicBezTo>
                      <a:pt x="42" y="5"/>
                      <a:pt x="41" y="5"/>
                      <a:pt x="40" y="5"/>
                    </a:cubicBezTo>
                    <a:cubicBezTo>
                      <a:pt x="29" y="6"/>
                      <a:pt x="21" y="9"/>
                      <a:pt x="14" y="13"/>
                    </a:cubicBezTo>
                    <a:cubicBezTo>
                      <a:pt x="9" y="17"/>
                      <a:pt x="6" y="21"/>
                      <a:pt x="5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" y="30"/>
                      <a:pt x="0" y="29"/>
                      <a:pt x="0" y="28"/>
                    </a:cubicBezTo>
                    <a:cubicBezTo>
                      <a:pt x="0" y="21"/>
                      <a:pt x="4" y="14"/>
                      <a:pt x="12" y="9"/>
                    </a:cubicBezTo>
                    <a:cubicBezTo>
                      <a:pt x="18" y="5"/>
                      <a:pt x="28" y="1"/>
                      <a:pt x="39" y="0"/>
                    </a:cubicBezTo>
                    <a:cubicBezTo>
                      <a:pt x="40" y="0"/>
                      <a:pt x="42" y="0"/>
                      <a:pt x="43" y="0"/>
                    </a:cubicBezTo>
                    <a:cubicBezTo>
                      <a:pt x="45" y="0"/>
                      <a:pt x="46" y="0"/>
                      <a:pt x="48" y="0"/>
                    </a:cubicBezTo>
                    <a:lnTo>
                      <a:pt x="4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3" name="Freeform 230"/>
              <p:cNvSpPr>
                <a:spLocks noEditPoints="1"/>
              </p:cNvSpPr>
              <p:nvPr/>
            </p:nvSpPr>
            <p:spPr bwMode="auto">
              <a:xfrm>
                <a:off x="8616950" y="3508375"/>
                <a:ext cx="101600" cy="166688"/>
              </a:xfrm>
              <a:custGeom>
                <a:avLst/>
                <a:gdLst>
                  <a:gd name="T0" fmla="*/ 40 w 45"/>
                  <a:gd name="T1" fmla="*/ 37 h 74"/>
                  <a:gd name="T2" fmla="*/ 34 w 45"/>
                  <a:gd name="T3" fmla="*/ 17 h 74"/>
                  <a:gd name="T4" fmla="*/ 23 w 45"/>
                  <a:gd name="T5" fmla="*/ 5 h 74"/>
                  <a:gd name="T6" fmla="*/ 23 w 45"/>
                  <a:gd name="T7" fmla="*/ 0 h 74"/>
                  <a:gd name="T8" fmla="*/ 24 w 45"/>
                  <a:gd name="T9" fmla="*/ 0 h 74"/>
                  <a:gd name="T10" fmla="*/ 38 w 45"/>
                  <a:gd name="T11" fmla="*/ 14 h 74"/>
                  <a:gd name="T12" fmla="*/ 45 w 45"/>
                  <a:gd name="T13" fmla="*/ 37 h 74"/>
                  <a:gd name="T14" fmla="*/ 38 w 45"/>
                  <a:gd name="T15" fmla="*/ 59 h 74"/>
                  <a:gd name="T16" fmla="*/ 24 w 45"/>
                  <a:gd name="T17" fmla="*/ 74 h 74"/>
                  <a:gd name="T18" fmla="*/ 23 w 45"/>
                  <a:gd name="T19" fmla="*/ 74 h 74"/>
                  <a:gd name="T20" fmla="*/ 23 w 45"/>
                  <a:gd name="T21" fmla="*/ 69 h 74"/>
                  <a:gd name="T22" fmla="*/ 23 w 45"/>
                  <a:gd name="T23" fmla="*/ 69 h 74"/>
                  <a:gd name="T24" fmla="*/ 34 w 45"/>
                  <a:gd name="T25" fmla="*/ 57 h 74"/>
                  <a:gd name="T26" fmla="*/ 40 w 45"/>
                  <a:gd name="T27" fmla="*/ 37 h 74"/>
                  <a:gd name="T28" fmla="*/ 23 w 45"/>
                  <a:gd name="T29" fmla="*/ 5 h 74"/>
                  <a:gd name="T30" fmla="*/ 11 w 45"/>
                  <a:gd name="T31" fmla="*/ 17 h 74"/>
                  <a:gd name="T32" fmla="*/ 11 w 45"/>
                  <a:gd name="T33" fmla="*/ 17 h 74"/>
                  <a:gd name="T34" fmla="*/ 5 w 45"/>
                  <a:gd name="T35" fmla="*/ 37 h 74"/>
                  <a:gd name="T36" fmla="*/ 11 w 45"/>
                  <a:gd name="T37" fmla="*/ 57 h 74"/>
                  <a:gd name="T38" fmla="*/ 11 w 45"/>
                  <a:gd name="T39" fmla="*/ 57 h 74"/>
                  <a:gd name="T40" fmla="*/ 23 w 45"/>
                  <a:gd name="T41" fmla="*/ 69 h 74"/>
                  <a:gd name="T42" fmla="*/ 23 w 45"/>
                  <a:gd name="T43" fmla="*/ 74 h 74"/>
                  <a:gd name="T44" fmla="*/ 22 w 45"/>
                  <a:gd name="T45" fmla="*/ 74 h 74"/>
                  <a:gd name="T46" fmla="*/ 7 w 45"/>
                  <a:gd name="T47" fmla="*/ 59 h 74"/>
                  <a:gd name="T48" fmla="*/ 7 w 45"/>
                  <a:gd name="T49" fmla="*/ 59 h 74"/>
                  <a:gd name="T50" fmla="*/ 7 w 45"/>
                  <a:gd name="T51" fmla="*/ 59 h 74"/>
                  <a:gd name="T52" fmla="*/ 0 w 45"/>
                  <a:gd name="T53" fmla="*/ 37 h 74"/>
                  <a:gd name="T54" fmla="*/ 7 w 45"/>
                  <a:gd name="T55" fmla="*/ 14 h 74"/>
                  <a:gd name="T56" fmla="*/ 7 w 45"/>
                  <a:gd name="T57" fmla="*/ 14 h 74"/>
                  <a:gd name="T58" fmla="*/ 22 w 45"/>
                  <a:gd name="T59" fmla="*/ 0 h 74"/>
                  <a:gd name="T60" fmla="*/ 23 w 45"/>
                  <a:gd name="T61" fmla="*/ 0 h 74"/>
                  <a:gd name="T62" fmla="*/ 23 w 45"/>
                  <a:gd name="T63" fmla="*/ 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5" h="74">
                    <a:moveTo>
                      <a:pt x="40" y="37"/>
                    </a:moveTo>
                    <a:cubicBezTo>
                      <a:pt x="40" y="31"/>
                      <a:pt x="38" y="23"/>
                      <a:pt x="34" y="17"/>
                    </a:cubicBezTo>
                    <a:cubicBezTo>
                      <a:pt x="31" y="11"/>
                      <a:pt x="27" y="7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4" y="0"/>
                    </a:cubicBezTo>
                    <a:cubicBezTo>
                      <a:pt x="30" y="2"/>
                      <a:pt x="35" y="8"/>
                      <a:pt x="38" y="14"/>
                    </a:cubicBezTo>
                    <a:cubicBezTo>
                      <a:pt x="42" y="21"/>
                      <a:pt x="45" y="30"/>
                      <a:pt x="45" y="37"/>
                    </a:cubicBezTo>
                    <a:cubicBezTo>
                      <a:pt x="45" y="44"/>
                      <a:pt x="42" y="52"/>
                      <a:pt x="38" y="59"/>
                    </a:cubicBezTo>
                    <a:cubicBezTo>
                      <a:pt x="35" y="66"/>
                      <a:pt x="30" y="71"/>
                      <a:pt x="24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7" y="67"/>
                      <a:pt x="31" y="62"/>
                      <a:pt x="34" y="57"/>
                    </a:cubicBezTo>
                    <a:cubicBezTo>
                      <a:pt x="38" y="51"/>
                      <a:pt x="40" y="43"/>
                      <a:pt x="40" y="37"/>
                    </a:cubicBezTo>
                    <a:close/>
                    <a:moveTo>
                      <a:pt x="23" y="5"/>
                    </a:moveTo>
                    <a:cubicBezTo>
                      <a:pt x="18" y="7"/>
                      <a:pt x="14" y="11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7" y="23"/>
                      <a:pt x="5" y="31"/>
                      <a:pt x="5" y="37"/>
                    </a:cubicBezTo>
                    <a:cubicBezTo>
                      <a:pt x="5" y="43"/>
                      <a:pt x="7" y="51"/>
                      <a:pt x="11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4" y="62"/>
                      <a:pt x="18" y="67"/>
                      <a:pt x="23" y="69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6" y="71"/>
                      <a:pt x="10" y="66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3" y="52"/>
                      <a:pt x="0" y="44"/>
                      <a:pt x="0" y="37"/>
                    </a:cubicBezTo>
                    <a:cubicBezTo>
                      <a:pt x="0" y="30"/>
                      <a:pt x="3" y="21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8"/>
                      <a:pt x="16" y="2"/>
                      <a:pt x="22" y="0"/>
                    </a:cubicBezTo>
                    <a:cubicBezTo>
                      <a:pt x="22" y="0"/>
                      <a:pt x="22" y="0"/>
                      <a:pt x="23" y="0"/>
                    </a:cubicBezTo>
                    <a:lnTo>
                      <a:pt x="2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4" name="Freeform 231"/>
              <p:cNvSpPr>
                <a:spLocks noEditPoints="1"/>
              </p:cNvSpPr>
              <p:nvPr/>
            </p:nvSpPr>
            <p:spPr bwMode="auto">
              <a:xfrm>
                <a:off x="8682038" y="3614738"/>
                <a:ext cx="152400" cy="111125"/>
              </a:xfrm>
              <a:custGeom>
                <a:avLst/>
                <a:gdLst>
                  <a:gd name="T0" fmla="*/ 33 w 67"/>
                  <a:gd name="T1" fmla="*/ 43 h 49"/>
                  <a:gd name="T2" fmla="*/ 42 w 67"/>
                  <a:gd name="T3" fmla="*/ 40 h 49"/>
                  <a:gd name="T4" fmla="*/ 57 w 67"/>
                  <a:gd name="T5" fmla="*/ 25 h 49"/>
                  <a:gd name="T6" fmla="*/ 61 w 67"/>
                  <a:gd name="T7" fmla="*/ 9 h 49"/>
                  <a:gd name="T8" fmla="*/ 45 w 67"/>
                  <a:gd name="T9" fmla="*/ 4 h 49"/>
                  <a:gd name="T10" fmla="*/ 33 w 67"/>
                  <a:gd name="T11" fmla="*/ 6 h 49"/>
                  <a:gd name="T12" fmla="*/ 33 w 67"/>
                  <a:gd name="T13" fmla="*/ 1 h 49"/>
                  <a:gd name="T14" fmla="*/ 45 w 67"/>
                  <a:gd name="T15" fmla="*/ 0 h 49"/>
                  <a:gd name="T16" fmla="*/ 65 w 67"/>
                  <a:gd name="T17" fmla="*/ 6 h 49"/>
                  <a:gd name="T18" fmla="*/ 65 w 67"/>
                  <a:gd name="T19" fmla="*/ 6 h 49"/>
                  <a:gd name="T20" fmla="*/ 66 w 67"/>
                  <a:gd name="T21" fmla="*/ 7 h 49"/>
                  <a:gd name="T22" fmla="*/ 61 w 67"/>
                  <a:gd name="T23" fmla="*/ 27 h 49"/>
                  <a:gd name="T24" fmla="*/ 44 w 67"/>
                  <a:gd name="T25" fmla="*/ 44 h 49"/>
                  <a:gd name="T26" fmla="*/ 33 w 67"/>
                  <a:gd name="T27" fmla="*/ 48 h 49"/>
                  <a:gd name="T28" fmla="*/ 33 w 67"/>
                  <a:gd name="T29" fmla="*/ 43 h 49"/>
                  <a:gd name="T30" fmla="*/ 5 w 67"/>
                  <a:gd name="T31" fmla="*/ 40 h 49"/>
                  <a:gd name="T32" fmla="*/ 21 w 67"/>
                  <a:gd name="T33" fmla="*/ 45 h 49"/>
                  <a:gd name="T34" fmla="*/ 33 w 67"/>
                  <a:gd name="T35" fmla="*/ 43 h 49"/>
                  <a:gd name="T36" fmla="*/ 33 w 67"/>
                  <a:gd name="T37" fmla="*/ 48 h 49"/>
                  <a:gd name="T38" fmla="*/ 21 w 67"/>
                  <a:gd name="T39" fmla="*/ 49 h 49"/>
                  <a:gd name="T40" fmla="*/ 2 w 67"/>
                  <a:gd name="T41" fmla="*/ 43 h 49"/>
                  <a:gd name="T42" fmla="*/ 2 w 67"/>
                  <a:gd name="T43" fmla="*/ 43 h 49"/>
                  <a:gd name="T44" fmla="*/ 1 w 67"/>
                  <a:gd name="T45" fmla="*/ 42 h 49"/>
                  <a:gd name="T46" fmla="*/ 6 w 67"/>
                  <a:gd name="T47" fmla="*/ 22 h 49"/>
                  <a:gd name="T48" fmla="*/ 23 w 67"/>
                  <a:gd name="T49" fmla="*/ 5 h 49"/>
                  <a:gd name="T50" fmla="*/ 33 w 67"/>
                  <a:gd name="T51" fmla="*/ 1 h 49"/>
                  <a:gd name="T52" fmla="*/ 33 w 67"/>
                  <a:gd name="T53" fmla="*/ 6 h 49"/>
                  <a:gd name="T54" fmla="*/ 25 w 67"/>
                  <a:gd name="T55" fmla="*/ 9 h 49"/>
                  <a:gd name="T56" fmla="*/ 10 w 67"/>
                  <a:gd name="T57" fmla="*/ 24 h 49"/>
                  <a:gd name="T58" fmla="*/ 5 w 67"/>
                  <a:gd name="T5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49">
                    <a:moveTo>
                      <a:pt x="33" y="43"/>
                    </a:moveTo>
                    <a:cubicBezTo>
                      <a:pt x="37" y="42"/>
                      <a:pt x="39" y="41"/>
                      <a:pt x="42" y="40"/>
                    </a:cubicBezTo>
                    <a:cubicBezTo>
                      <a:pt x="47" y="37"/>
                      <a:pt x="53" y="31"/>
                      <a:pt x="57" y="25"/>
                    </a:cubicBezTo>
                    <a:cubicBezTo>
                      <a:pt x="60" y="20"/>
                      <a:pt x="62" y="14"/>
                      <a:pt x="61" y="9"/>
                    </a:cubicBezTo>
                    <a:cubicBezTo>
                      <a:pt x="57" y="6"/>
                      <a:pt x="51" y="4"/>
                      <a:pt x="45" y="4"/>
                    </a:cubicBezTo>
                    <a:cubicBezTo>
                      <a:pt x="41" y="4"/>
                      <a:pt x="37" y="5"/>
                      <a:pt x="33" y="6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7" y="0"/>
                      <a:pt x="41" y="0"/>
                      <a:pt x="45" y="0"/>
                    </a:cubicBezTo>
                    <a:cubicBezTo>
                      <a:pt x="53" y="0"/>
                      <a:pt x="60" y="1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6" y="6"/>
                      <a:pt x="66" y="7"/>
                      <a:pt x="66" y="7"/>
                    </a:cubicBezTo>
                    <a:cubicBezTo>
                      <a:pt x="67" y="14"/>
                      <a:pt x="65" y="21"/>
                      <a:pt x="61" y="27"/>
                    </a:cubicBezTo>
                    <a:cubicBezTo>
                      <a:pt x="57" y="34"/>
                      <a:pt x="50" y="40"/>
                      <a:pt x="44" y="44"/>
                    </a:cubicBezTo>
                    <a:cubicBezTo>
                      <a:pt x="41" y="46"/>
                      <a:pt x="37" y="47"/>
                      <a:pt x="33" y="48"/>
                    </a:cubicBezTo>
                    <a:lnTo>
                      <a:pt x="33" y="43"/>
                    </a:lnTo>
                    <a:close/>
                    <a:moveTo>
                      <a:pt x="5" y="40"/>
                    </a:moveTo>
                    <a:cubicBezTo>
                      <a:pt x="10" y="43"/>
                      <a:pt x="15" y="44"/>
                      <a:pt x="21" y="45"/>
                    </a:cubicBezTo>
                    <a:cubicBezTo>
                      <a:pt x="25" y="45"/>
                      <a:pt x="30" y="44"/>
                      <a:pt x="33" y="43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0" y="49"/>
                      <a:pt x="25" y="49"/>
                      <a:pt x="21" y="49"/>
                    </a:cubicBezTo>
                    <a:cubicBezTo>
                      <a:pt x="14" y="49"/>
                      <a:pt x="7" y="47"/>
                      <a:pt x="2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3"/>
                      <a:pt x="1" y="42"/>
                      <a:pt x="1" y="42"/>
                    </a:cubicBezTo>
                    <a:cubicBezTo>
                      <a:pt x="0" y="35"/>
                      <a:pt x="2" y="28"/>
                      <a:pt x="6" y="22"/>
                    </a:cubicBezTo>
                    <a:cubicBezTo>
                      <a:pt x="10" y="15"/>
                      <a:pt x="16" y="9"/>
                      <a:pt x="23" y="5"/>
                    </a:cubicBezTo>
                    <a:cubicBezTo>
                      <a:pt x="26" y="3"/>
                      <a:pt x="29" y="2"/>
                      <a:pt x="33" y="1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0" y="7"/>
                      <a:pt x="27" y="8"/>
                      <a:pt x="25" y="9"/>
                    </a:cubicBezTo>
                    <a:cubicBezTo>
                      <a:pt x="19" y="12"/>
                      <a:pt x="14" y="18"/>
                      <a:pt x="10" y="24"/>
                    </a:cubicBezTo>
                    <a:cubicBezTo>
                      <a:pt x="7" y="29"/>
                      <a:pt x="5" y="35"/>
                      <a:pt x="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5" name="Freeform 232"/>
              <p:cNvSpPr>
                <a:spLocks noEditPoints="1"/>
              </p:cNvSpPr>
              <p:nvPr/>
            </p:nvSpPr>
            <p:spPr bwMode="auto">
              <a:xfrm>
                <a:off x="8682038" y="3727450"/>
                <a:ext cx="152400" cy="112713"/>
              </a:xfrm>
              <a:custGeom>
                <a:avLst/>
                <a:gdLst>
                  <a:gd name="T0" fmla="*/ 42 w 67"/>
                  <a:gd name="T1" fmla="*/ 40 h 50"/>
                  <a:gd name="T2" fmla="*/ 57 w 67"/>
                  <a:gd name="T3" fmla="*/ 25 h 50"/>
                  <a:gd name="T4" fmla="*/ 61 w 67"/>
                  <a:gd name="T5" fmla="*/ 9 h 50"/>
                  <a:gd name="T6" fmla="*/ 45 w 67"/>
                  <a:gd name="T7" fmla="*/ 5 h 50"/>
                  <a:gd name="T8" fmla="*/ 33 w 67"/>
                  <a:gd name="T9" fmla="*/ 6 h 50"/>
                  <a:gd name="T10" fmla="*/ 33 w 67"/>
                  <a:gd name="T11" fmla="*/ 1 h 50"/>
                  <a:gd name="T12" fmla="*/ 45 w 67"/>
                  <a:gd name="T13" fmla="*/ 0 h 50"/>
                  <a:gd name="T14" fmla="*/ 65 w 67"/>
                  <a:gd name="T15" fmla="*/ 6 h 50"/>
                  <a:gd name="T16" fmla="*/ 65 w 67"/>
                  <a:gd name="T17" fmla="*/ 6 h 50"/>
                  <a:gd name="T18" fmla="*/ 66 w 67"/>
                  <a:gd name="T19" fmla="*/ 8 h 50"/>
                  <a:gd name="T20" fmla="*/ 61 w 67"/>
                  <a:gd name="T21" fmla="*/ 27 h 50"/>
                  <a:gd name="T22" fmla="*/ 44 w 67"/>
                  <a:gd name="T23" fmla="*/ 44 h 50"/>
                  <a:gd name="T24" fmla="*/ 33 w 67"/>
                  <a:gd name="T25" fmla="*/ 48 h 50"/>
                  <a:gd name="T26" fmla="*/ 33 w 67"/>
                  <a:gd name="T27" fmla="*/ 43 h 50"/>
                  <a:gd name="T28" fmla="*/ 42 w 67"/>
                  <a:gd name="T29" fmla="*/ 40 h 50"/>
                  <a:gd name="T30" fmla="*/ 33 w 67"/>
                  <a:gd name="T31" fmla="*/ 6 h 50"/>
                  <a:gd name="T32" fmla="*/ 25 w 67"/>
                  <a:gd name="T33" fmla="*/ 10 h 50"/>
                  <a:gd name="T34" fmla="*/ 10 w 67"/>
                  <a:gd name="T35" fmla="*/ 25 h 50"/>
                  <a:gd name="T36" fmla="*/ 5 w 67"/>
                  <a:gd name="T37" fmla="*/ 40 h 50"/>
                  <a:gd name="T38" fmla="*/ 21 w 67"/>
                  <a:gd name="T39" fmla="*/ 45 h 50"/>
                  <a:gd name="T40" fmla="*/ 33 w 67"/>
                  <a:gd name="T41" fmla="*/ 43 h 50"/>
                  <a:gd name="T42" fmla="*/ 33 w 67"/>
                  <a:gd name="T43" fmla="*/ 48 h 50"/>
                  <a:gd name="T44" fmla="*/ 21 w 67"/>
                  <a:gd name="T45" fmla="*/ 50 h 50"/>
                  <a:gd name="T46" fmla="*/ 2 w 67"/>
                  <a:gd name="T47" fmla="*/ 44 h 50"/>
                  <a:gd name="T48" fmla="*/ 2 w 67"/>
                  <a:gd name="T49" fmla="*/ 44 h 50"/>
                  <a:gd name="T50" fmla="*/ 1 w 67"/>
                  <a:gd name="T51" fmla="*/ 42 h 50"/>
                  <a:gd name="T52" fmla="*/ 6 w 67"/>
                  <a:gd name="T53" fmla="*/ 22 h 50"/>
                  <a:gd name="T54" fmla="*/ 23 w 67"/>
                  <a:gd name="T55" fmla="*/ 5 h 50"/>
                  <a:gd name="T56" fmla="*/ 33 w 67"/>
                  <a:gd name="T57" fmla="*/ 1 h 50"/>
                  <a:gd name="T58" fmla="*/ 33 w 67"/>
                  <a:gd name="T59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50">
                    <a:moveTo>
                      <a:pt x="42" y="40"/>
                    </a:moveTo>
                    <a:cubicBezTo>
                      <a:pt x="47" y="37"/>
                      <a:pt x="53" y="31"/>
                      <a:pt x="57" y="25"/>
                    </a:cubicBezTo>
                    <a:cubicBezTo>
                      <a:pt x="60" y="20"/>
                      <a:pt x="62" y="14"/>
                      <a:pt x="61" y="9"/>
                    </a:cubicBezTo>
                    <a:cubicBezTo>
                      <a:pt x="57" y="6"/>
                      <a:pt x="51" y="5"/>
                      <a:pt x="45" y="5"/>
                    </a:cubicBezTo>
                    <a:cubicBezTo>
                      <a:pt x="41" y="5"/>
                      <a:pt x="37" y="5"/>
                      <a:pt x="33" y="6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7" y="0"/>
                      <a:pt x="41" y="0"/>
                      <a:pt x="45" y="0"/>
                    </a:cubicBezTo>
                    <a:cubicBezTo>
                      <a:pt x="53" y="0"/>
                      <a:pt x="60" y="2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6" y="6"/>
                      <a:pt x="66" y="7"/>
                      <a:pt x="66" y="8"/>
                    </a:cubicBezTo>
                    <a:cubicBezTo>
                      <a:pt x="67" y="14"/>
                      <a:pt x="65" y="21"/>
                      <a:pt x="61" y="27"/>
                    </a:cubicBezTo>
                    <a:cubicBezTo>
                      <a:pt x="57" y="35"/>
                      <a:pt x="50" y="41"/>
                      <a:pt x="44" y="44"/>
                    </a:cubicBezTo>
                    <a:cubicBezTo>
                      <a:pt x="41" y="46"/>
                      <a:pt x="37" y="47"/>
                      <a:pt x="33" y="48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7" y="42"/>
                      <a:pt x="39" y="41"/>
                      <a:pt x="42" y="40"/>
                    </a:cubicBezTo>
                    <a:close/>
                    <a:moveTo>
                      <a:pt x="33" y="6"/>
                    </a:moveTo>
                    <a:cubicBezTo>
                      <a:pt x="30" y="7"/>
                      <a:pt x="27" y="8"/>
                      <a:pt x="25" y="10"/>
                    </a:cubicBezTo>
                    <a:cubicBezTo>
                      <a:pt x="19" y="13"/>
                      <a:pt x="14" y="18"/>
                      <a:pt x="10" y="25"/>
                    </a:cubicBezTo>
                    <a:cubicBezTo>
                      <a:pt x="7" y="30"/>
                      <a:pt x="5" y="35"/>
                      <a:pt x="5" y="40"/>
                    </a:cubicBezTo>
                    <a:cubicBezTo>
                      <a:pt x="10" y="43"/>
                      <a:pt x="15" y="45"/>
                      <a:pt x="21" y="45"/>
                    </a:cubicBezTo>
                    <a:cubicBezTo>
                      <a:pt x="25" y="45"/>
                      <a:pt x="30" y="44"/>
                      <a:pt x="33" y="43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0" y="49"/>
                      <a:pt x="25" y="50"/>
                      <a:pt x="21" y="50"/>
                    </a:cubicBezTo>
                    <a:cubicBezTo>
                      <a:pt x="14" y="50"/>
                      <a:pt x="7" y="48"/>
                      <a:pt x="2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3"/>
                      <a:pt x="1" y="43"/>
                      <a:pt x="1" y="42"/>
                    </a:cubicBezTo>
                    <a:cubicBezTo>
                      <a:pt x="0" y="35"/>
                      <a:pt x="2" y="28"/>
                      <a:pt x="6" y="22"/>
                    </a:cubicBezTo>
                    <a:cubicBezTo>
                      <a:pt x="10" y="15"/>
                      <a:pt x="16" y="9"/>
                      <a:pt x="23" y="5"/>
                    </a:cubicBezTo>
                    <a:cubicBezTo>
                      <a:pt x="26" y="4"/>
                      <a:pt x="29" y="2"/>
                      <a:pt x="33" y="1"/>
                    </a:cubicBezTo>
                    <a:lnTo>
                      <a:pt x="3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6" name="Freeform 233"/>
              <p:cNvSpPr>
                <a:spLocks noEditPoints="1"/>
              </p:cNvSpPr>
              <p:nvPr/>
            </p:nvSpPr>
            <p:spPr bwMode="auto">
              <a:xfrm>
                <a:off x="8501063" y="3614738"/>
                <a:ext cx="152400" cy="111125"/>
              </a:xfrm>
              <a:custGeom>
                <a:avLst/>
                <a:gdLst>
                  <a:gd name="T0" fmla="*/ 34 w 67"/>
                  <a:gd name="T1" fmla="*/ 43 h 49"/>
                  <a:gd name="T2" fmla="*/ 46 w 67"/>
                  <a:gd name="T3" fmla="*/ 45 h 49"/>
                  <a:gd name="T4" fmla="*/ 62 w 67"/>
                  <a:gd name="T5" fmla="*/ 40 h 49"/>
                  <a:gd name="T6" fmla="*/ 57 w 67"/>
                  <a:gd name="T7" fmla="*/ 24 h 49"/>
                  <a:gd name="T8" fmla="*/ 42 w 67"/>
                  <a:gd name="T9" fmla="*/ 9 h 49"/>
                  <a:gd name="T10" fmla="*/ 34 w 67"/>
                  <a:gd name="T11" fmla="*/ 6 h 49"/>
                  <a:gd name="T12" fmla="*/ 34 w 67"/>
                  <a:gd name="T13" fmla="*/ 1 h 49"/>
                  <a:gd name="T14" fmla="*/ 45 w 67"/>
                  <a:gd name="T15" fmla="*/ 5 h 49"/>
                  <a:gd name="T16" fmla="*/ 61 w 67"/>
                  <a:gd name="T17" fmla="*/ 22 h 49"/>
                  <a:gd name="T18" fmla="*/ 66 w 67"/>
                  <a:gd name="T19" fmla="*/ 42 h 49"/>
                  <a:gd name="T20" fmla="*/ 66 w 67"/>
                  <a:gd name="T21" fmla="*/ 43 h 49"/>
                  <a:gd name="T22" fmla="*/ 46 w 67"/>
                  <a:gd name="T23" fmla="*/ 49 h 49"/>
                  <a:gd name="T24" fmla="*/ 34 w 67"/>
                  <a:gd name="T25" fmla="*/ 48 h 49"/>
                  <a:gd name="T26" fmla="*/ 34 w 67"/>
                  <a:gd name="T27" fmla="*/ 43 h 49"/>
                  <a:gd name="T28" fmla="*/ 25 w 67"/>
                  <a:gd name="T29" fmla="*/ 40 h 49"/>
                  <a:gd name="T30" fmla="*/ 34 w 67"/>
                  <a:gd name="T31" fmla="*/ 43 h 49"/>
                  <a:gd name="T32" fmla="*/ 34 w 67"/>
                  <a:gd name="T33" fmla="*/ 48 h 49"/>
                  <a:gd name="T34" fmla="*/ 23 w 67"/>
                  <a:gd name="T35" fmla="*/ 44 h 49"/>
                  <a:gd name="T36" fmla="*/ 6 w 67"/>
                  <a:gd name="T37" fmla="*/ 27 h 49"/>
                  <a:gd name="T38" fmla="*/ 1 w 67"/>
                  <a:gd name="T39" fmla="*/ 7 h 49"/>
                  <a:gd name="T40" fmla="*/ 2 w 67"/>
                  <a:gd name="T41" fmla="*/ 6 h 49"/>
                  <a:gd name="T42" fmla="*/ 22 w 67"/>
                  <a:gd name="T43" fmla="*/ 0 h 49"/>
                  <a:gd name="T44" fmla="*/ 34 w 67"/>
                  <a:gd name="T45" fmla="*/ 1 h 49"/>
                  <a:gd name="T46" fmla="*/ 34 w 67"/>
                  <a:gd name="T47" fmla="*/ 6 h 49"/>
                  <a:gd name="T48" fmla="*/ 22 w 67"/>
                  <a:gd name="T49" fmla="*/ 4 h 49"/>
                  <a:gd name="T50" fmla="*/ 6 w 67"/>
                  <a:gd name="T51" fmla="*/ 9 h 49"/>
                  <a:gd name="T52" fmla="*/ 11 w 67"/>
                  <a:gd name="T53" fmla="*/ 25 h 49"/>
                  <a:gd name="T54" fmla="*/ 25 w 67"/>
                  <a:gd name="T55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" h="49">
                    <a:moveTo>
                      <a:pt x="34" y="43"/>
                    </a:moveTo>
                    <a:cubicBezTo>
                      <a:pt x="38" y="44"/>
                      <a:pt x="42" y="45"/>
                      <a:pt x="46" y="45"/>
                    </a:cubicBezTo>
                    <a:cubicBezTo>
                      <a:pt x="52" y="44"/>
                      <a:pt x="58" y="43"/>
                      <a:pt x="62" y="40"/>
                    </a:cubicBezTo>
                    <a:cubicBezTo>
                      <a:pt x="62" y="35"/>
                      <a:pt x="60" y="29"/>
                      <a:pt x="57" y="24"/>
                    </a:cubicBezTo>
                    <a:cubicBezTo>
                      <a:pt x="53" y="18"/>
                      <a:pt x="48" y="12"/>
                      <a:pt x="42" y="9"/>
                    </a:cubicBezTo>
                    <a:cubicBezTo>
                      <a:pt x="40" y="8"/>
                      <a:pt x="37" y="7"/>
                      <a:pt x="34" y="6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8" y="2"/>
                      <a:pt x="42" y="3"/>
                      <a:pt x="45" y="5"/>
                    </a:cubicBezTo>
                    <a:cubicBezTo>
                      <a:pt x="51" y="9"/>
                      <a:pt x="57" y="15"/>
                      <a:pt x="61" y="22"/>
                    </a:cubicBezTo>
                    <a:cubicBezTo>
                      <a:pt x="65" y="28"/>
                      <a:pt x="67" y="35"/>
                      <a:pt x="66" y="42"/>
                    </a:cubicBezTo>
                    <a:cubicBezTo>
                      <a:pt x="66" y="42"/>
                      <a:pt x="66" y="43"/>
                      <a:pt x="66" y="43"/>
                    </a:cubicBezTo>
                    <a:cubicBezTo>
                      <a:pt x="60" y="47"/>
                      <a:pt x="53" y="49"/>
                      <a:pt x="46" y="49"/>
                    </a:cubicBezTo>
                    <a:cubicBezTo>
                      <a:pt x="42" y="49"/>
                      <a:pt x="38" y="49"/>
                      <a:pt x="34" y="48"/>
                    </a:cubicBezTo>
                    <a:lnTo>
                      <a:pt x="34" y="43"/>
                    </a:lnTo>
                    <a:close/>
                    <a:moveTo>
                      <a:pt x="25" y="40"/>
                    </a:moveTo>
                    <a:cubicBezTo>
                      <a:pt x="28" y="41"/>
                      <a:pt x="31" y="42"/>
                      <a:pt x="34" y="43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0" y="47"/>
                      <a:pt x="26" y="46"/>
                      <a:pt x="23" y="44"/>
                    </a:cubicBezTo>
                    <a:cubicBezTo>
                      <a:pt x="17" y="40"/>
                      <a:pt x="11" y="34"/>
                      <a:pt x="6" y="27"/>
                    </a:cubicBezTo>
                    <a:cubicBezTo>
                      <a:pt x="3" y="21"/>
                      <a:pt x="0" y="14"/>
                      <a:pt x="1" y="7"/>
                    </a:cubicBezTo>
                    <a:cubicBezTo>
                      <a:pt x="1" y="7"/>
                      <a:pt x="2" y="6"/>
                      <a:pt x="2" y="6"/>
                    </a:cubicBezTo>
                    <a:cubicBezTo>
                      <a:pt x="7" y="1"/>
                      <a:pt x="15" y="0"/>
                      <a:pt x="22" y="0"/>
                    </a:cubicBezTo>
                    <a:cubicBezTo>
                      <a:pt x="26" y="0"/>
                      <a:pt x="30" y="0"/>
                      <a:pt x="34" y="1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0" y="5"/>
                      <a:pt x="26" y="4"/>
                      <a:pt x="22" y="4"/>
                    </a:cubicBezTo>
                    <a:cubicBezTo>
                      <a:pt x="16" y="4"/>
                      <a:pt x="10" y="6"/>
                      <a:pt x="6" y="9"/>
                    </a:cubicBezTo>
                    <a:cubicBezTo>
                      <a:pt x="6" y="14"/>
                      <a:pt x="7" y="20"/>
                      <a:pt x="11" y="25"/>
                    </a:cubicBezTo>
                    <a:cubicBezTo>
                      <a:pt x="14" y="31"/>
                      <a:pt x="20" y="37"/>
                      <a:pt x="2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7" name="Freeform 234"/>
              <p:cNvSpPr>
                <a:spLocks noEditPoints="1"/>
              </p:cNvSpPr>
              <p:nvPr/>
            </p:nvSpPr>
            <p:spPr bwMode="auto">
              <a:xfrm>
                <a:off x="8501063" y="3727450"/>
                <a:ext cx="152400" cy="112713"/>
              </a:xfrm>
              <a:custGeom>
                <a:avLst/>
                <a:gdLst>
                  <a:gd name="T0" fmla="*/ 34 w 67"/>
                  <a:gd name="T1" fmla="*/ 43 h 50"/>
                  <a:gd name="T2" fmla="*/ 46 w 67"/>
                  <a:gd name="T3" fmla="*/ 45 h 50"/>
                  <a:gd name="T4" fmla="*/ 62 w 67"/>
                  <a:gd name="T5" fmla="*/ 40 h 50"/>
                  <a:gd name="T6" fmla="*/ 57 w 67"/>
                  <a:gd name="T7" fmla="*/ 25 h 50"/>
                  <a:gd name="T8" fmla="*/ 42 w 67"/>
                  <a:gd name="T9" fmla="*/ 10 h 50"/>
                  <a:gd name="T10" fmla="*/ 34 w 67"/>
                  <a:gd name="T11" fmla="*/ 6 h 50"/>
                  <a:gd name="T12" fmla="*/ 34 w 67"/>
                  <a:gd name="T13" fmla="*/ 1 h 50"/>
                  <a:gd name="T14" fmla="*/ 45 w 67"/>
                  <a:gd name="T15" fmla="*/ 5 h 50"/>
                  <a:gd name="T16" fmla="*/ 61 w 67"/>
                  <a:gd name="T17" fmla="*/ 22 h 50"/>
                  <a:gd name="T18" fmla="*/ 66 w 67"/>
                  <a:gd name="T19" fmla="*/ 42 h 50"/>
                  <a:gd name="T20" fmla="*/ 66 w 67"/>
                  <a:gd name="T21" fmla="*/ 44 h 50"/>
                  <a:gd name="T22" fmla="*/ 46 w 67"/>
                  <a:gd name="T23" fmla="*/ 50 h 50"/>
                  <a:gd name="T24" fmla="*/ 34 w 67"/>
                  <a:gd name="T25" fmla="*/ 48 h 50"/>
                  <a:gd name="T26" fmla="*/ 34 w 67"/>
                  <a:gd name="T27" fmla="*/ 43 h 50"/>
                  <a:gd name="T28" fmla="*/ 25 w 67"/>
                  <a:gd name="T29" fmla="*/ 40 h 50"/>
                  <a:gd name="T30" fmla="*/ 34 w 67"/>
                  <a:gd name="T31" fmla="*/ 43 h 50"/>
                  <a:gd name="T32" fmla="*/ 34 w 67"/>
                  <a:gd name="T33" fmla="*/ 48 h 50"/>
                  <a:gd name="T34" fmla="*/ 23 w 67"/>
                  <a:gd name="T35" fmla="*/ 44 h 50"/>
                  <a:gd name="T36" fmla="*/ 6 w 67"/>
                  <a:gd name="T37" fmla="*/ 27 h 50"/>
                  <a:gd name="T38" fmla="*/ 1 w 67"/>
                  <a:gd name="T39" fmla="*/ 8 h 50"/>
                  <a:gd name="T40" fmla="*/ 2 w 67"/>
                  <a:gd name="T41" fmla="*/ 6 h 50"/>
                  <a:gd name="T42" fmla="*/ 22 w 67"/>
                  <a:gd name="T43" fmla="*/ 0 h 50"/>
                  <a:gd name="T44" fmla="*/ 34 w 67"/>
                  <a:gd name="T45" fmla="*/ 1 h 50"/>
                  <a:gd name="T46" fmla="*/ 34 w 67"/>
                  <a:gd name="T47" fmla="*/ 6 h 50"/>
                  <a:gd name="T48" fmla="*/ 22 w 67"/>
                  <a:gd name="T49" fmla="*/ 5 h 50"/>
                  <a:gd name="T50" fmla="*/ 6 w 67"/>
                  <a:gd name="T51" fmla="*/ 9 h 50"/>
                  <a:gd name="T52" fmla="*/ 11 w 67"/>
                  <a:gd name="T53" fmla="*/ 25 h 50"/>
                  <a:gd name="T54" fmla="*/ 25 w 67"/>
                  <a:gd name="T55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" h="50">
                    <a:moveTo>
                      <a:pt x="34" y="43"/>
                    </a:moveTo>
                    <a:cubicBezTo>
                      <a:pt x="38" y="44"/>
                      <a:pt x="42" y="45"/>
                      <a:pt x="46" y="45"/>
                    </a:cubicBezTo>
                    <a:cubicBezTo>
                      <a:pt x="52" y="45"/>
                      <a:pt x="58" y="43"/>
                      <a:pt x="62" y="40"/>
                    </a:cubicBezTo>
                    <a:cubicBezTo>
                      <a:pt x="62" y="35"/>
                      <a:pt x="60" y="30"/>
                      <a:pt x="57" y="25"/>
                    </a:cubicBezTo>
                    <a:cubicBezTo>
                      <a:pt x="53" y="18"/>
                      <a:pt x="48" y="13"/>
                      <a:pt x="42" y="10"/>
                    </a:cubicBezTo>
                    <a:cubicBezTo>
                      <a:pt x="40" y="8"/>
                      <a:pt x="37" y="7"/>
                      <a:pt x="34" y="6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8" y="2"/>
                      <a:pt x="42" y="4"/>
                      <a:pt x="45" y="5"/>
                    </a:cubicBezTo>
                    <a:cubicBezTo>
                      <a:pt x="51" y="9"/>
                      <a:pt x="57" y="15"/>
                      <a:pt x="61" y="22"/>
                    </a:cubicBezTo>
                    <a:cubicBezTo>
                      <a:pt x="65" y="28"/>
                      <a:pt x="67" y="35"/>
                      <a:pt x="66" y="42"/>
                    </a:cubicBezTo>
                    <a:cubicBezTo>
                      <a:pt x="66" y="42"/>
                      <a:pt x="66" y="43"/>
                      <a:pt x="66" y="44"/>
                    </a:cubicBezTo>
                    <a:cubicBezTo>
                      <a:pt x="60" y="48"/>
                      <a:pt x="53" y="50"/>
                      <a:pt x="46" y="50"/>
                    </a:cubicBezTo>
                    <a:cubicBezTo>
                      <a:pt x="42" y="50"/>
                      <a:pt x="38" y="49"/>
                      <a:pt x="34" y="48"/>
                    </a:cubicBezTo>
                    <a:lnTo>
                      <a:pt x="34" y="43"/>
                    </a:lnTo>
                    <a:close/>
                    <a:moveTo>
                      <a:pt x="25" y="40"/>
                    </a:moveTo>
                    <a:cubicBezTo>
                      <a:pt x="28" y="41"/>
                      <a:pt x="31" y="42"/>
                      <a:pt x="34" y="43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0" y="47"/>
                      <a:pt x="26" y="46"/>
                      <a:pt x="23" y="44"/>
                    </a:cubicBezTo>
                    <a:cubicBezTo>
                      <a:pt x="17" y="41"/>
                      <a:pt x="11" y="35"/>
                      <a:pt x="6" y="27"/>
                    </a:cubicBezTo>
                    <a:cubicBezTo>
                      <a:pt x="3" y="21"/>
                      <a:pt x="0" y="14"/>
                      <a:pt x="1" y="8"/>
                    </a:cubicBezTo>
                    <a:cubicBezTo>
                      <a:pt x="1" y="7"/>
                      <a:pt x="2" y="6"/>
                      <a:pt x="2" y="6"/>
                    </a:cubicBezTo>
                    <a:cubicBezTo>
                      <a:pt x="7" y="2"/>
                      <a:pt x="15" y="0"/>
                      <a:pt x="22" y="0"/>
                    </a:cubicBezTo>
                    <a:cubicBezTo>
                      <a:pt x="26" y="0"/>
                      <a:pt x="30" y="0"/>
                      <a:pt x="34" y="1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0" y="5"/>
                      <a:pt x="26" y="5"/>
                      <a:pt x="22" y="5"/>
                    </a:cubicBezTo>
                    <a:cubicBezTo>
                      <a:pt x="16" y="5"/>
                      <a:pt x="10" y="6"/>
                      <a:pt x="6" y="9"/>
                    </a:cubicBezTo>
                    <a:cubicBezTo>
                      <a:pt x="6" y="14"/>
                      <a:pt x="7" y="20"/>
                      <a:pt x="11" y="25"/>
                    </a:cubicBezTo>
                    <a:cubicBezTo>
                      <a:pt x="14" y="31"/>
                      <a:pt x="20" y="37"/>
                      <a:pt x="2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8" name="Freeform 235"/>
              <p:cNvSpPr>
                <a:spLocks noEditPoints="1"/>
              </p:cNvSpPr>
              <p:nvPr/>
            </p:nvSpPr>
            <p:spPr bwMode="auto">
              <a:xfrm>
                <a:off x="8653463" y="3679825"/>
                <a:ext cx="28575" cy="195263"/>
              </a:xfrm>
              <a:custGeom>
                <a:avLst/>
                <a:gdLst>
                  <a:gd name="T0" fmla="*/ 8 w 13"/>
                  <a:gd name="T1" fmla="*/ 86 h 86"/>
                  <a:gd name="T2" fmla="*/ 8 w 13"/>
                  <a:gd name="T3" fmla="*/ 81 h 86"/>
                  <a:gd name="T4" fmla="*/ 8 w 13"/>
                  <a:gd name="T5" fmla="*/ 81 h 86"/>
                  <a:gd name="T6" fmla="*/ 8 w 13"/>
                  <a:gd name="T7" fmla="*/ 81 h 86"/>
                  <a:gd name="T8" fmla="*/ 8 w 13"/>
                  <a:gd name="T9" fmla="*/ 81 h 86"/>
                  <a:gd name="T10" fmla="*/ 8 w 13"/>
                  <a:gd name="T11" fmla="*/ 81 h 86"/>
                  <a:gd name="T12" fmla="*/ 8 w 13"/>
                  <a:gd name="T13" fmla="*/ 5 h 86"/>
                  <a:gd name="T14" fmla="*/ 8 w 13"/>
                  <a:gd name="T15" fmla="*/ 5 h 86"/>
                  <a:gd name="T16" fmla="*/ 8 w 13"/>
                  <a:gd name="T17" fmla="*/ 5 h 86"/>
                  <a:gd name="T18" fmla="*/ 8 w 13"/>
                  <a:gd name="T19" fmla="*/ 5 h 86"/>
                  <a:gd name="T20" fmla="*/ 8 w 13"/>
                  <a:gd name="T21" fmla="*/ 5 h 86"/>
                  <a:gd name="T22" fmla="*/ 8 w 13"/>
                  <a:gd name="T23" fmla="*/ 0 h 86"/>
                  <a:gd name="T24" fmla="*/ 11 w 13"/>
                  <a:gd name="T25" fmla="*/ 2 h 86"/>
                  <a:gd name="T26" fmla="*/ 13 w 13"/>
                  <a:gd name="T27" fmla="*/ 5 h 86"/>
                  <a:gd name="T28" fmla="*/ 13 w 13"/>
                  <a:gd name="T29" fmla="*/ 81 h 86"/>
                  <a:gd name="T30" fmla="*/ 11 w 13"/>
                  <a:gd name="T31" fmla="*/ 85 h 86"/>
                  <a:gd name="T32" fmla="*/ 8 w 13"/>
                  <a:gd name="T33" fmla="*/ 86 h 86"/>
                  <a:gd name="T34" fmla="*/ 5 w 13"/>
                  <a:gd name="T35" fmla="*/ 5 h 86"/>
                  <a:gd name="T36" fmla="*/ 5 w 13"/>
                  <a:gd name="T37" fmla="*/ 5 h 86"/>
                  <a:gd name="T38" fmla="*/ 5 w 13"/>
                  <a:gd name="T39" fmla="*/ 5 h 86"/>
                  <a:gd name="T40" fmla="*/ 5 w 13"/>
                  <a:gd name="T41" fmla="*/ 0 h 86"/>
                  <a:gd name="T42" fmla="*/ 7 w 13"/>
                  <a:gd name="T43" fmla="*/ 0 h 86"/>
                  <a:gd name="T44" fmla="*/ 8 w 13"/>
                  <a:gd name="T45" fmla="*/ 0 h 86"/>
                  <a:gd name="T46" fmla="*/ 8 w 13"/>
                  <a:gd name="T47" fmla="*/ 5 h 86"/>
                  <a:gd name="T48" fmla="*/ 8 w 13"/>
                  <a:gd name="T49" fmla="*/ 5 h 86"/>
                  <a:gd name="T50" fmla="*/ 8 w 13"/>
                  <a:gd name="T51" fmla="*/ 5 h 86"/>
                  <a:gd name="T52" fmla="*/ 8 w 13"/>
                  <a:gd name="T53" fmla="*/ 5 h 86"/>
                  <a:gd name="T54" fmla="*/ 8 w 13"/>
                  <a:gd name="T55" fmla="*/ 5 h 86"/>
                  <a:gd name="T56" fmla="*/ 7 w 13"/>
                  <a:gd name="T57" fmla="*/ 5 h 86"/>
                  <a:gd name="T58" fmla="*/ 5 w 13"/>
                  <a:gd name="T59" fmla="*/ 5 h 86"/>
                  <a:gd name="T60" fmla="*/ 5 w 13"/>
                  <a:gd name="T61" fmla="*/ 5 h 86"/>
                  <a:gd name="T62" fmla="*/ 5 w 13"/>
                  <a:gd name="T63" fmla="*/ 5 h 86"/>
                  <a:gd name="T64" fmla="*/ 8 w 13"/>
                  <a:gd name="T65" fmla="*/ 81 h 86"/>
                  <a:gd name="T66" fmla="*/ 8 w 13"/>
                  <a:gd name="T67" fmla="*/ 86 h 86"/>
                  <a:gd name="T68" fmla="*/ 7 w 13"/>
                  <a:gd name="T69" fmla="*/ 86 h 86"/>
                  <a:gd name="T70" fmla="*/ 5 w 13"/>
                  <a:gd name="T71" fmla="*/ 86 h 86"/>
                  <a:gd name="T72" fmla="*/ 5 w 13"/>
                  <a:gd name="T73" fmla="*/ 81 h 86"/>
                  <a:gd name="T74" fmla="*/ 5 w 13"/>
                  <a:gd name="T75" fmla="*/ 81 h 86"/>
                  <a:gd name="T76" fmla="*/ 5 w 13"/>
                  <a:gd name="T77" fmla="*/ 81 h 86"/>
                  <a:gd name="T78" fmla="*/ 5 w 13"/>
                  <a:gd name="T79" fmla="*/ 81 h 86"/>
                  <a:gd name="T80" fmla="*/ 5 w 13"/>
                  <a:gd name="T81" fmla="*/ 81 h 86"/>
                  <a:gd name="T82" fmla="*/ 7 w 13"/>
                  <a:gd name="T83" fmla="*/ 81 h 86"/>
                  <a:gd name="T84" fmla="*/ 8 w 13"/>
                  <a:gd name="T85" fmla="*/ 81 h 86"/>
                  <a:gd name="T86" fmla="*/ 8 w 13"/>
                  <a:gd name="T87" fmla="*/ 81 h 86"/>
                  <a:gd name="T88" fmla="*/ 8 w 13"/>
                  <a:gd name="T89" fmla="*/ 81 h 86"/>
                  <a:gd name="T90" fmla="*/ 8 w 13"/>
                  <a:gd name="T91" fmla="*/ 81 h 86"/>
                  <a:gd name="T92" fmla="*/ 5 w 13"/>
                  <a:gd name="T93" fmla="*/ 5 h 86"/>
                  <a:gd name="T94" fmla="*/ 5 w 13"/>
                  <a:gd name="T95" fmla="*/ 5 h 86"/>
                  <a:gd name="T96" fmla="*/ 5 w 13"/>
                  <a:gd name="T97" fmla="*/ 5 h 86"/>
                  <a:gd name="T98" fmla="*/ 5 w 13"/>
                  <a:gd name="T99" fmla="*/ 5 h 86"/>
                  <a:gd name="T100" fmla="*/ 5 w 13"/>
                  <a:gd name="T101" fmla="*/ 81 h 86"/>
                  <a:gd name="T102" fmla="*/ 5 w 13"/>
                  <a:gd name="T103" fmla="*/ 81 h 86"/>
                  <a:gd name="T104" fmla="*/ 5 w 13"/>
                  <a:gd name="T105" fmla="*/ 81 h 86"/>
                  <a:gd name="T106" fmla="*/ 5 w 13"/>
                  <a:gd name="T107" fmla="*/ 81 h 86"/>
                  <a:gd name="T108" fmla="*/ 5 w 13"/>
                  <a:gd name="T109" fmla="*/ 81 h 86"/>
                  <a:gd name="T110" fmla="*/ 5 w 13"/>
                  <a:gd name="T111" fmla="*/ 86 h 86"/>
                  <a:gd name="T112" fmla="*/ 3 w 13"/>
                  <a:gd name="T113" fmla="*/ 85 h 86"/>
                  <a:gd name="T114" fmla="*/ 0 w 13"/>
                  <a:gd name="T115" fmla="*/ 81 h 86"/>
                  <a:gd name="T116" fmla="*/ 0 w 13"/>
                  <a:gd name="T117" fmla="*/ 5 h 86"/>
                  <a:gd name="T118" fmla="*/ 3 w 13"/>
                  <a:gd name="T119" fmla="*/ 2 h 86"/>
                  <a:gd name="T120" fmla="*/ 5 w 13"/>
                  <a:gd name="T121" fmla="*/ 0 h 86"/>
                  <a:gd name="T122" fmla="*/ 5 w 13"/>
                  <a:gd name="T123" fmla="*/ 5 h 86"/>
                  <a:gd name="T124" fmla="*/ 5 w 13"/>
                  <a:gd name="T125" fmla="*/ 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" h="86">
                    <a:moveTo>
                      <a:pt x="8" y="86"/>
                    </a:move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1"/>
                      <a:pt x="10" y="1"/>
                      <a:pt x="11" y="2"/>
                    </a:cubicBezTo>
                    <a:cubicBezTo>
                      <a:pt x="12" y="2"/>
                      <a:pt x="13" y="4"/>
                      <a:pt x="13" y="5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3" y="82"/>
                      <a:pt x="12" y="84"/>
                      <a:pt x="11" y="85"/>
                    </a:cubicBezTo>
                    <a:cubicBezTo>
                      <a:pt x="10" y="85"/>
                      <a:pt x="9" y="85"/>
                      <a:pt x="8" y="86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5"/>
                    </a:cubicBezTo>
                    <a:cubicBezTo>
                      <a:pt x="8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  <a:moveTo>
                      <a:pt x="8" y="81"/>
                    </a:moveTo>
                    <a:cubicBezTo>
                      <a:pt x="8" y="86"/>
                      <a:pt x="8" y="86"/>
                      <a:pt x="8" y="86"/>
                    </a:cubicBezTo>
                    <a:cubicBezTo>
                      <a:pt x="8" y="86"/>
                      <a:pt x="7" y="86"/>
                      <a:pt x="7" y="86"/>
                    </a:cubicBezTo>
                    <a:cubicBezTo>
                      <a:pt x="6" y="86"/>
                      <a:pt x="6" y="86"/>
                      <a:pt x="5" y="86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6" y="81"/>
                      <a:pt x="6" y="81"/>
                      <a:pt x="7" y="81"/>
                    </a:cubicBezTo>
                    <a:cubicBezTo>
                      <a:pt x="7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4" y="85"/>
                      <a:pt x="3" y="85"/>
                      <a:pt x="3" y="85"/>
                    </a:cubicBezTo>
                    <a:cubicBezTo>
                      <a:pt x="1" y="84"/>
                      <a:pt x="0" y="82"/>
                      <a:pt x="0" y="8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2"/>
                      <a:pt x="3" y="2"/>
                    </a:cubicBezTo>
                    <a:cubicBezTo>
                      <a:pt x="3" y="1"/>
                      <a:pt x="4" y="1"/>
                      <a:pt x="5" y="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9" name="Freeform 236"/>
              <p:cNvSpPr>
                <a:spLocks noEditPoints="1"/>
              </p:cNvSpPr>
              <p:nvPr/>
            </p:nvSpPr>
            <p:spPr bwMode="auto">
              <a:xfrm>
                <a:off x="7378700" y="3643313"/>
                <a:ext cx="123825" cy="90488"/>
              </a:xfrm>
              <a:custGeom>
                <a:avLst/>
                <a:gdLst>
                  <a:gd name="T0" fmla="*/ 33 w 55"/>
                  <a:gd name="T1" fmla="*/ 11 h 40"/>
                  <a:gd name="T2" fmla="*/ 39 w 55"/>
                  <a:gd name="T3" fmla="*/ 6 h 40"/>
                  <a:gd name="T4" fmla="*/ 41 w 55"/>
                  <a:gd name="T5" fmla="*/ 5 h 40"/>
                  <a:gd name="T6" fmla="*/ 33 w 55"/>
                  <a:gd name="T7" fmla="*/ 6 h 40"/>
                  <a:gd name="T8" fmla="*/ 26 w 55"/>
                  <a:gd name="T9" fmla="*/ 10 h 40"/>
                  <a:gd name="T10" fmla="*/ 26 w 55"/>
                  <a:gd name="T11" fmla="*/ 10 h 40"/>
                  <a:gd name="T12" fmla="*/ 26 w 55"/>
                  <a:gd name="T13" fmla="*/ 4 h 40"/>
                  <a:gd name="T14" fmla="*/ 31 w 55"/>
                  <a:gd name="T15" fmla="*/ 2 h 40"/>
                  <a:gd name="T16" fmla="*/ 42 w 55"/>
                  <a:gd name="T17" fmla="*/ 0 h 40"/>
                  <a:gd name="T18" fmla="*/ 52 w 55"/>
                  <a:gd name="T19" fmla="*/ 0 h 40"/>
                  <a:gd name="T20" fmla="*/ 52 w 55"/>
                  <a:gd name="T21" fmla="*/ 0 h 40"/>
                  <a:gd name="T22" fmla="*/ 54 w 55"/>
                  <a:gd name="T23" fmla="*/ 3 h 40"/>
                  <a:gd name="T24" fmla="*/ 52 w 55"/>
                  <a:gd name="T25" fmla="*/ 5 h 40"/>
                  <a:gd name="T26" fmla="*/ 52 w 55"/>
                  <a:gd name="T27" fmla="*/ 5 h 40"/>
                  <a:gd name="T28" fmla="*/ 52 w 55"/>
                  <a:gd name="T29" fmla="*/ 5 h 40"/>
                  <a:gd name="T30" fmla="*/ 52 w 55"/>
                  <a:gd name="T31" fmla="*/ 5 h 40"/>
                  <a:gd name="T32" fmla="*/ 48 w 55"/>
                  <a:gd name="T33" fmla="*/ 6 h 40"/>
                  <a:gd name="T34" fmla="*/ 47 w 55"/>
                  <a:gd name="T35" fmla="*/ 7 h 40"/>
                  <a:gd name="T36" fmla="*/ 41 w 55"/>
                  <a:gd name="T37" fmla="*/ 10 h 40"/>
                  <a:gd name="T38" fmla="*/ 37 w 55"/>
                  <a:gd name="T39" fmla="*/ 14 h 40"/>
                  <a:gd name="T40" fmla="*/ 31 w 55"/>
                  <a:gd name="T41" fmla="*/ 21 h 40"/>
                  <a:gd name="T42" fmla="*/ 26 w 55"/>
                  <a:gd name="T43" fmla="*/ 27 h 40"/>
                  <a:gd name="T44" fmla="*/ 26 w 55"/>
                  <a:gd name="T45" fmla="*/ 19 h 40"/>
                  <a:gd name="T46" fmla="*/ 27 w 55"/>
                  <a:gd name="T47" fmla="*/ 18 h 40"/>
                  <a:gd name="T48" fmla="*/ 33 w 55"/>
                  <a:gd name="T49" fmla="*/ 11 h 40"/>
                  <a:gd name="T50" fmla="*/ 26 w 55"/>
                  <a:gd name="T51" fmla="*/ 10 h 40"/>
                  <a:gd name="T52" fmla="*/ 20 w 55"/>
                  <a:gd name="T53" fmla="*/ 17 h 40"/>
                  <a:gd name="T54" fmla="*/ 16 w 55"/>
                  <a:gd name="T55" fmla="*/ 24 h 40"/>
                  <a:gd name="T56" fmla="*/ 15 w 55"/>
                  <a:gd name="T57" fmla="*/ 26 h 40"/>
                  <a:gd name="T58" fmla="*/ 14 w 55"/>
                  <a:gd name="T59" fmla="*/ 27 h 40"/>
                  <a:gd name="T60" fmla="*/ 14 w 55"/>
                  <a:gd name="T61" fmla="*/ 27 h 40"/>
                  <a:gd name="T62" fmla="*/ 11 w 55"/>
                  <a:gd name="T63" fmla="*/ 32 h 40"/>
                  <a:gd name="T64" fmla="*/ 18 w 55"/>
                  <a:gd name="T65" fmla="*/ 28 h 40"/>
                  <a:gd name="T66" fmla="*/ 26 w 55"/>
                  <a:gd name="T67" fmla="*/ 19 h 40"/>
                  <a:gd name="T68" fmla="*/ 26 w 55"/>
                  <a:gd name="T69" fmla="*/ 27 h 40"/>
                  <a:gd name="T70" fmla="*/ 21 w 55"/>
                  <a:gd name="T71" fmla="*/ 32 h 40"/>
                  <a:gd name="T72" fmla="*/ 12 w 55"/>
                  <a:gd name="T73" fmla="*/ 37 h 40"/>
                  <a:gd name="T74" fmla="*/ 3 w 55"/>
                  <a:gd name="T75" fmla="*/ 40 h 40"/>
                  <a:gd name="T76" fmla="*/ 3 w 55"/>
                  <a:gd name="T77" fmla="*/ 40 h 40"/>
                  <a:gd name="T78" fmla="*/ 0 w 55"/>
                  <a:gd name="T79" fmla="*/ 38 h 40"/>
                  <a:gd name="T80" fmla="*/ 2 w 55"/>
                  <a:gd name="T81" fmla="*/ 35 h 40"/>
                  <a:gd name="T82" fmla="*/ 10 w 55"/>
                  <a:gd name="T83" fmla="*/ 25 h 40"/>
                  <a:gd name="T84" fmla="*/ 10 w 55"/>
                  <a:gd name="T85" fmla="*/ 25 h 40"/>
                  <a:gd name="T86" fmla="*/ 10 w 55"/>
                  <a:gd name="T87" fmla="*/ 24 h 40"/>
                  <a:gd name="T88" fmla="*/ 11 w 55"/>
                  <a:gd name="T89" fmla="*/ 22 h 40"/>
                  <a:gd name="T90" fmla="*/ 16 w 55"/>
                  <a:gd name="T91" fmla="*/ 14 h 40"/>
                  <a:gd name="T92" fmla="*/ 23 w 55"/>
                  <a:gd name="T93" fmla="*/ 6 h 40"/>
                  <a:gd name="T94" fmla="*/ 26 w 55"/>
                  <a:gd name="T95" fmla="*/ 4 h 40"/>
                  <a:gd name="T96" fmla="*/ 26 w 55"/>
                  <a:gd name="T97" fmla="*/ 1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" h="40">
                    <a:moveTo>
                      <a:pt x="33" y="11"/>
                    </a:moveTo>
                    <a:cubicBezTo>
                      <a:pt x="35" y="9"/>
                      <a:pt x="37" y="7"/>
                      <a:pt x="39" y="6"/>
                    </a:cubicBezTo>
                    <a:cubicBezTo>
                      <a:pt x="39" y="5"/>
                      <a:pt x="40" y="5"/>
                      <a:pt x="41" y="5"/>
                    </a:cubicBezTo>
                    <a:cubicBezTo>
                      <a:pt x="38" y="5"/>
                      <a:pt x="35" y="5"/>
                      <a:pt x="33" y="6"/>
                    </a:cubicBezTo>
                    <a:cubicBezTo>
                      <a:pt x="30" y="7"/>
                      <a:pt x="28" y="9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8" y="3"/>
                      <a:pt x="29" y="3"/>
                      <a:pt x="31" y="2"/>
                    </a:cubicBezTo>
                    <a:cubicBezTo>
                      <a:pt x="35" y="0"/>
                      <a:pt x="38" y="0"/>
                      <a:pt x="42" y="0"/>
                    </a:cubicBezTo>
                    <a:cubicBezTo>
                      <a:pt x="45" y="0"/>
                      <a:pt x="49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5" y="1"/>
                      <a:pt x="54" y="3"/>
                    </a:cubicBezTo>
                    <a:cubicBezTo>
                      <a:pt x="54" y="4"/>
                      <a:pt x="53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5"/>
                      <a:pt x="50" y="6"/>
                      <a:pt x="48" y="6"/>
                    </a:cubicBezTo>
                    <a:cubicBezTo>
                      <a:pt x="48" y="6"/>
                      <a:pt x="48" y="7"/>
                      <a:pt x="47" y="7"/>
                    </a:cubicBezTo>
                    <a:cubicBezTo>
                      <a:pt x="45" y="8"/>
                      <a:pt x="43" y="9"/>
                      <a:pt x="41" y="10"/>
                    </a:cubicBezTo>
                    <a:cubicBezTo>
                      <a:pt x="40" y="11"/>
                      <a:pt x="38" y="12"/>
                      <a:pt x="37" y="14"/>
                    </a:cubicBezTo>
                    <a:cubicBezTo>
                      <a:pt x="35" y="16"/>
                      <a:pt x="33" y="18"/>
                      <a:pt x="31" y="21"/>
                    </a:cubicBezTo>
                    <a:cubicBezTo>
                      <a:pt x="29" y="23"/>
                      <a:pt x="28" y="25"/>
                      <a:pt x="26" y="27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9" y="15"/>
                      <a:pt x="31" y="13"/>
                      <a:pt x="33" y="11"/>
                    </a:cubicBezTo>
                    <a:close/>
                    <a:moveTo>
                      <a:pt x="26" y="10"/>
                    </a:moveTo>
                    <a:cubicBezTo>
                      <a:pt x="24" y="12"/>
                      <a:pt x="22" y="14"/>
                      <a:pt x="20" y="17"/>
                    </a:cubicBezTo>
                    <a:cubicBezTo>
                      <a:pt x="19" y="19"/>
                      <a:pt x="17" y="22"/>
                      <a:pt x="16" y="24"/>
                    </a:cubicBezTo>
                    <a:cubicBezTo>
                      <a:pt x="15" y="25"/>
                      <a:pt x="15" y="26"/>
                      <a:pt x="15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3" y="29"/>
                      <a:pt x="12" y="31"/>
                      <a:pt x="11" y="32"/>
                    </a:cubicBezTo>
                    <a:cubicBezTo>
                      <a:pt x="14" y="31"/>
                      <a:pt x="16" y="30"/>
                      <a:pt x="18" y="28"/>
                    </a:cubicBezTo>
                    <a:cubicBezTo>
                      <a:pt x="21" y="26"/>
                      <a:pt x="24" y="22"/>
                      <a:pt x="26" y="19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4" y="29"/>
                      <a:pt x="23" y="30"/>
                      <a:pt x="21" y="32"/>
                    </a:cubicBezTo>
                    <a:cubicBezTo>
                      <a:pt x="18" y="34"/>
                      <a:pt x="15" y="36"/>
                      <a:pt x="12" y="37"/>
                    </a:cubicBezTo>
                    <a:cubicBezTo>
                      <a:pt x="9" y="38"/>
                      <a:pt x="6" y="39"/>
                      <a:pt x="3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2" y="40"/>
                      <a:pt x="0" y="39"/>
                      <a:pt x="0" y="38"/>
                    </a:cubicBezTo>
                    <a:cubicBezTo>
                      <a:pt x="0" y="37"/>
                      <a:pt x="0" y="35"/>
                      <a:pt x="2" y="35"/>
                    </a:cubicBezTo>
                    <a:cubicBezTo>
                      <a:pt x="5" y="34"/>
                      <a:pt x="8" y="29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3" y="19"/>
                      <a:pt x="14" y="16"/>
                      <a:pt x="16" y="14"/>
                    </a:cubicBezTo>
                    <a:cubicBezTo>
                      <a:pt x="18" y="11"/>
                      <a:pt x="21" y="9"/>
                      <a:pt x="23" y="6"/>
                    </a:cubicBezTo>
                    <a:cubicBezTo>
                      <a:pt x="24" y="6"/>
                      <a:pt x="25" y="5"/>
                      <a:pt x="26" y="4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0" name="Freeform 237"/>
              <p:cNvSpPr>
                <a:spLocks noEditPoints="1"/>
              </p:cNvSpPr>
              <p:nvPr/>
            </p:nvSpPr>
            <p:spPr bwMode="auto">
              <a:xfrm>
                <a:off x="7388225" y="3643313"/>
                <a:ext cx="157163" cy="106363"/>
              </a:xfrm>
              <a:custGeom>
                <a:avLst/>
                <a:gdLst>
                  <a:gd name="T0" fmla="*/ 35 w 70"/>
                  <a:gd name="T1" fmla="*/ 18 h 47"/>
                  <a:gd name="T2" fmla="*/ 43 w 70"/>
                  <a:gd name="T3" fmla="*/ 5 h 47"/>
                  <a:gd name="T4" fmla="*/ 68 w 70"/>
                  <a:gd name="T5" fmla="*/ 1 h 47"/>
                  <a:gd name="T6" fmla="*/ 66 w 70"/>
                  <a:gd name="T7" fmla="*/ 7 h 47"/>
                  <a:gd name="T8" fmla="*/ 62 w 70"/>
                  <a:gd name="T9" fmla="*/ 11 h 47"/>
                  <a:gd name="T10" fmla="*/ 39 w 70"/>
                  <a:gd name="T11" fmla="*/ 42 h 47"/>
                  <a:gd name="T12" fmla="*/ 36 w 70"/>
                  <a:gd name="T13" fmla="*/ 38 h 47"/>
                  <a:gd name="T14" fmla="*/ 58 w 70"/>
                  <a:gd name="T15" fmla="*/ 8 h 47"/>
                  <a:gd name="T16" fmla="*/ 46 w 70"/>
                  <a:gd name="T17" fmla="*/ 9 h 47"/>
                  <a:gd name="T18" fmla="*/ 30 w 70"/>
                  <a:gd name="T19" fmla="*/ 23 h 47"/>
                  <a:gd name="T20" fmla="*/ 34 w 70"/>
                  <a:gd name="T21" fmla="*/ 12 h 47"/>
                  <a:gd name="T22" fmla="*/ 34 w 70"/>
                  <a:gd name="T23" fmla="*/ 12 h 47"/>
                  <a:gd name="T24" fmla="*/ 30 w 70"/>
                  <a:gd name="T25" fmla="*/ 41 h 47"/>
                  <a:gd name="T26" fmla="*/ 30 w 70"/>
                  <a:gd name="T27" fmla="*/ 46 h 47"/>
                  <a:gd name="T28" fmla="*/ 30 w 70"/>
                  <a:gd name="T29" fmla="*/ 23 h 47"/>
                  <a:gd name="T30" fmla="*/ 26 w 70"/>
                  <a:gd name="T31" fmla="*/ 28 h 47"/>
                  <a:gd name="T32" fmla="*/ 26 w 70"/>
                  <a:gd name="T33" fmla="*/ 20 h 47"/>
                  <a:gd name="T34" fmla="*/ 30 w 70"/>
                  <a:gd name="T35" fmla="*/ 16 h 47"/>
                  <a:gd name="T36" fmla="*/ 30 w 70"/>
                  <a:gd name="T37" fmla="*/ 23 h 47"/>
                  <a:gd name="T38" fmla="*/ 30 w 70"/>
                  <a:gd name="T39" fmla="*/ 46 h 47"/>
                  <a:gd name="T40" fmla="*/ 26 w 70"/>
                  <a:gd name="T41" fmla="*/ 28 h 47"/>
                  <a:gd name="T42" fmla="*/ 26 w 70"/>
                  <a:gd name="T43" fmla="*/ 20 h 47"/>
                  <a:gd name="T44" fmla="*/ 26 w 70"/>
                  <a:gd name="T45" fmla="*/ 19 h 47"/>
                  <a:gd name="T46" fmla="*/ 26 w 70"/>
                  <a:gd name="T47" fmla="*/ 20 h 47"/>
                  <a:gd name="T48" fmla="*/ 26 w 70"/>
                  <a:gd name="T49" fmla="*/ 42 h 47"/>
                  <a:gd name="T50" fmla="*/ 26 w 70"/>
                  <a:gd name="T51" fmla="*/ 42 h 47"/>
                  <a:gd name="T52" fmla="*/ 26 w 70"/>
                  <a:gd name="T53" fmla="*/ 21 h 47"/>
                  <a:gd name="T54" fmla="*/ 26 w 70"/>
                  <a:gd name="T55" fmla="*/ 19 h 47"/>
                  <a:gd name="T56" fmla="*/ 26 w 70"/>
                  <a:gd name="T57" fmla="*/ 21 h 47"/>
                  <a:gd name="T58" fmla="*/ 26 w 70"/>
                  <a:gd name="T59" fmla="*/ 42 h 47"/>
                  <a:gd name="T60" fmla="*/ 26 w 70"/>
                  <a:gd name="T61" fmla="*/ 47 h 47"/>
                  <a:gd name="T62" fmla="*/ 20 w 70"/>
                  <a:gd name="T63" fmla="*/ 34 h 47"/>
                  <a:gd name="T64" fmla="*/ 26 w 70"/>
                  <a:gd name="T65" fmla="*/ 21 h 47"/>
                  <a:gd name="T66" fmla="*/ 26 w 70"/>
                  <a:gd name="T67" fmla="*/ 19 h 47"/>
                  <a:gd name="T68" fmla="*/ 26 w 70"/>
                  <a:gd name="T69" fmla="*/ 21 h 47"/>
                  <a:gd name="T70" fmla="*/ 26 w 70"/>
                  <a:gd name="T71" fmla="*/ 42 h 47"/>
                  <a:gd name="T72" fmla="*/ 20 w 70"/>
                  <a:gd name="T73" fmla="*/ 43 h 47"/>
                  <a:gd name="T74" fmla="*/ 12 w 70"/>
                  <a:gd name="T75" fmla="*/ 39 h 47"/>
                  <a:gd name="T76" fmla="*/ 12 w 70"/>
                  <a:gd name="T77" fmla="*/ 34 h 47"/>
                  <a:gd name="T78" fmla="*/ 20 w 70"/>
                  <a:gd name="T79" fmla="*/ 26 h 47"/>
                  <a:gd name="T80" fmla="*/ 20 w 70"/>
                  <a:gd name="T81" fmla="*/ 34 h 47"/>
                  <a:gd name="T82" fmla="*/ 20 w 70"/>
                  <a:gd name="T83" fmla="*/ 43 h 47"/>
                  <a:gd name="T84" fmla="*/ 12 w 70"/>
                  <a:gd name="T85" fmla="*/ 46 h 47"/>
                  <a:gd name="T86" fmla="*/ 9 w 70"/>
                  <a:gd name="T87" fmla="*/ 41 h 47"/>
                  <a:gd name="T88" fmla="*/ 12 w 70"/>
                  <a:gd name="T89" fmla="*/ 46 h 47"/>
                  <a:gd name="T90" fmla="*/ 12 w 70"/>
                  <a:gd name="T91" fmla="*/ 32 h 47"/>
                  <a:gd name="T92" fmla="*/ 12 w 70"/>
                  <a:gd name="T93" fmla="*/ 34 h 47"/>
                  <a:gd name="T94" fmla="*/ 8 w 70"/>
                  <a:gd name="T95" fmla="*/ 36 h 47"/>
                  <a:gd name="T96" fmla="*/ 5 w 70"/>
                  <a:gd name="T97" fmla="*/ 37 h 47"/>
                  <a:gd name="T98" fmla="*/ 5 w 70"/>
                  <a:gd name="T99" fmla="*/ 39 h 47"/>
                  <a:gd name="T100" fmla="*/ 1 w 70"/>
                  <a:gd name="T101" fmla="*/ 42 h 47"/>
                  <a:gd name="T102" fmla="*/ 2 w 70"/>
                  <a:gd name="T103" fmla="*/ 38 h 47"/>
                  <a:gd name="T104" fmla="*/ 1 w 70"/>
                  <a:gd name="T105" fmla="*/ 38 h 47"/>
                  <a:gd name="T106" fmla="*/ 1 w 70"/>
                  <a:gd name="T107" fmla="*/ 4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47">
                    <a:moveTo>
                      <a:pt x="46" y="9"/>
                    </a:moveTo>
                    <a:cubicBezTo>
                      <a:pt x="42" y="11"/>
                      <a:pt x="40" y="13"/>
                      <a:pt x="37" y="15"/>
                    </a:cubicBezTo>
                    <a:cubicBezTo>
                      <a:pt x="36" y="16"/>
                      <a:pt x="36" y="17"/>
                      <a:pt x="35" y="18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7" y="9"/>
                      <a:pt x="40" y="7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7" y="3"/>
                      <a:pt x="51" y="2"/>
                      <a:pt x="55" y="1"/>
                    </a:cubicBezTo>
                    <a:cubicBezTo>
                      <a:pt x="59" y="1"/>
                      <a:pt x="63" y="0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9" y="1"/>
                      <a:pt x="70" y="2"/>
                      <a:pt x="70" y="3"/>
                    </a:cubicBezTo>
                    <a:cubicBezTo>
                      <a:pt x="70" y="5"/>
                      <a:pt x="69" y="6"/>
                      <a:pt x="67" y="6"/>
                    </a:cubicBezTo>
                    <a:cubicBezTo>
                      <a:pt x="67" y="6"/>
                      <a:pt x="67" y="7"/>
                      <a:pt x="66" y="7"/>
                    </a:cubicBezTo>
                    <a:cubicBezTo>
                      <a:pt x="66" y="7"/>
                      <a:pt x="66" y="7"/>
                      <a:pt x="65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4" y="9"/>
                      <a:pt x="63" y="10"/>
                      <a:pt x="62" y="11"/>
                    </a:cubicBezTo>
                    <a:cubicBezTo>
                      <a:pt x="61" y="12"/>
                      <a:pt x="60" y="14"/>
                      <a:pt x="59" y="15"/>
                    </a:cubicBezTo>
                    <a:cubicBezTo>
                      <a:pt x="58" y="17"/>
                      <a:pt x="57" y="19"/>
                      <a:pt x="56" y="21"/>
                    </a:cubicBezTo>
                    <a:cubicBezTo>
                      <a:pt x="52" y="29"/>
                      <a:pt x="47" y="37"/>
                      <a:pt x="39" y="42"/>
                    </a:cubicBezTo>
                    <a:cubicBezTo>
                      <a:pt x="38" y="43"/>
                      <a:pt x="36" y="43"/>
                      <a:pt x="35" y="44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6" y="38"/>
                      <a:pt x="36" y="38"/>
                    </a:cubicBezTo>
                    <a:cubicBezTo>
                      <a:pt x="44" y="33"/>
                      <a:pt x="48" y="26"/>
                      <a:pt x="52" y="19"/>
                    </a:cubicBezTo>
                    <a:cubicBezTo>
                      <a:pt x="53" y="17"/>
                      <a:pt x="54" y="15"/>
                      <a:pt x="55" y="13"/>
                    </a:cubicBezTo>
                    <a:cubicBezTo>
                      <a:pt x="56" y="11"/>
                      <a:pt x="57" y="10"/>
                      <a:pt x="58" y="8"/>
                    </a:cubicBezTo>
                    <a:cubicBezTo>
                      <a:pt x="59" y="7"/>
                      <a:pt x="60" y="6"/>
                      <a:pt x="61" y="5"/>
                    </a:cubicBezTo>
                    <a:cubicBezTo>
                      <a:pt x="59" y="6"/>
                      <a:pt x="57" y="6"/>
                      <a:pt x="55" y="6"/>
                    </a:cubicBezTo>
                    <a:cubicBezTo>
                      <a:pt x="52" y="7"/>
                      <a:pt x="49" y="8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lose/>
                    <a:moveTo>
                      <a:pt x="35" y="18"/>
                    </a:moveTo>
                    <a:cubicBezTo>
                      <a:pt x="33" y="19"/>
                      <a:pt x="32" y="21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3" y="13"/>
                      <a:pt x="31" y="14"/>
                      <a:pt x="30" y="16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5" y="11"/>
                      <a:pt x="35" y="11"/>
                    </a:cubicBezTo>
                    <a:cubicBezTo>
                      <a:pt x="35" y="18"/>
                      <a:pt x="35" y="18"/>
                      <a:pt x="35" y="18"/>
                    </a:cubicBezTo>
                    <a:close/>
                    <a:moveTo>
                      <a:pt x="30" y="41"/>
                    </a:moveTo>
                    <a:cubicBezTo>
                      <a:pt x="32" y="40"/>
                      <a:pt x="33" y="40"/>
                      <a:pt x="35" y="39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3" y="45"/>
                      <a:pt x="32" y="45"/>
                      <a:pt x="30" y="46"/>
                    </a:cubicBezTo>
                    <a:lnTo>
                      <a:pt x="30" y="41"/>
                    </a:lnTo>
                    <a:close/>
                    <a:moveTo>
                      <a:pt x="30" y="23"/>
                    </a:move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9" y="25"/>
                      <a:pt x="28" y="27"/>
                      <a:pt x="26" y="28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7"/>
                      <a:pt x="28" y="19"/>
                      <a:pt x="26" y="20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23"/>
                      <a:pt x="30" y="23"/>
                      <a:pt x="30" y="23"/>
                    </a:cubicBezTo>
                    <a:close/>
                    <a:moveTo>
                      <a:pt x="26" y="42"/>
                    </a:moveTo>
                    <a:cubicBezTo>
                      <a:pt x="28" y="42"/>
                      <a:pt x="29" y="41"/>
                      <a:pt x="30" y="41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29" y="46"/>
                      <a:pt x="28" y="46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6" y="42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6" y="42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4" y="30"/>
                      <a:pt x="23" y="32"/>
                      <a:pt x="20" y="34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3" y="25"/>
                      <a:pt x="24" y="23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0" y="43"/>
                    </a:moveTo>
                    <a:cubicBezTo>
                      <a:pt x="22" y="42"/>
                      <a:pt x="24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4" y="47"/>
                      <a:pt x="22" y="47"/>
                      <a:pt x="20" y="47"/>
                    </a:cubicBezTo>
                    <a:lnTo>
                      <a:pt x="20" y="43"/>
                    </a:lnTo>
                    <a:close/>
                    <a:moveTo>
                      <a:pt x="20" y="34"/>
                    </a:moveTo>
                    <a:cubicBezTo>
                      <a:pt x="19" y="35"/>
                      <a:pt x="18" y="36"/>
                      <a:pt x="17" y="36"/>
                    </a:cubicBezTo>
                    <a:cubicBezTo>
                      <a:pt x="16" y="37"/>
                      <a:pt x="14" y="38"/>
                      <a:pt x="12" y="3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3" y="33"/>
                      <a:pt x="14" y="33"/>
                      <a:pt x="15" y="32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7" y="31"/>
                      <a:pt x="19" y="29"/>
                      <a:pt x="20" y="27"/>
                    </a:cubicBezTo>
                    <a:cubicBezTo>
                      <a:pt x="20" y="34"/>
                      <a:pt x="20" y="34"/>
                      <a:pt x="20" y="34"/>
                    </a:cubicBezTo>
                    <a:close/>
                    <a:moveTo>
                      <a:pt x="12" y="42"/>
                    </a:moveTo>
                    <a:cubicBezTo>
                      <a:pt x="15" y="42"/>
                      <a:pt x="17" y="43"/>
                      <a:pt x="20" y="43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7" y="47"/>
                      <a:pt x="15" y="47"/>
                      <a:pt x="12" y="46"/>
                    </a:cubicBezTo>
                    <a:lnTo>
                      <a:pt x="12" y="42"/>
                    </a:lnTo>
                    <a:close/>
                    <a:moveTo>
                      <a:pt x="12" y="39"/>
                    </a:moveTo>
                    <a:cubicBezTo>
                      <a:pt x="11" y="40"/>
                      <a:pt x="10" y="40"/>
                      <a:pt x="9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0" y="41"/>
                      <a:pt x="11" y="41"/>
                      <a:pt x="12" y="42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9" y="46"/>
                      <a:pt x="7" y="45"/>
                      <a:pt x="5" y="44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6"/>
                      <a:pt x="11" y="35"/>
                      <a:pt x="12" y="34"/>
                    </a:cubicBezTo>
                    <a:cubicBezTo>
                      <a:pt x="12" y="39"/>
                      <a:pt x="12" y="39"/>
                      <a:pt x="12" y="39"/>
                    </a:cubicBezTo>
                    <a:close/>
                    <a:moveTo>
                      <a:pt x="5" y="37"/>
                    </a:moveTo>
                    <a:cubicBezTo>
                      <a:pt x="6" y="37"/>
                      <a:pt x="7" y="37"/>
                      <a:pt x="8" y="36"/>
                    </a:cubicBezTo>
                    <a:cubicBezTo>
                      <a:pt x="5" y="37"/>
                      <a:pt x="5" y="37"/>
                      <a:pt x="5" y="37"/>
                    </a:cubicBezTo>
                    <a:close/>
                    <a:moveTo>
                      <a:pt x="5" y="37"/>
                    </a:moveTo>
                    <a:cubicBezTo>
                      <a:pt x="5" y="37"/>
                      <a:pt x="5" y="37"/>
                      <a:pt x="5" y="37"/>
                    </a:cubicBezTo>
                    <a:cubicBezTo>
                      <a:pt x="4" y="37"/>
                      <a:pt x="3" y="38"/>
                      <a:pt x="2" y="38"/>
                    </a:cubicBezTo>
                    <a:cubicBezTo>
                      <a:pt x="5" y="37"/>
                      <a:pt x="5" y="37"/>
                      <a:pt x="5" y="37"/>
                    </a:cubicBezTo>
                    <a:close/>
                    <a:moveTo>
                      <a:pt x="5" y="39"/>
                    </a:moveTo>
                    <a:cubicBezTo>
                      <a:pt x="5" y="44"/>
                      <a:pt x="5" y="44"/>
                      <a:pt x="5" y="44"/>
                    </a:cubicBezTo>
                    <a:cubicBezTo>
                      <a:pt x="4" y="44"/>
                      <a:pt x="2" y="43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39"/>
                      <a:pt x="5" y="39"/>
                      <a:pt x="5" y="39"/>
                    </a:cubicBezTo>
                    <a:close/>
                    <a:moveTo>
                      <a:pt x="1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1" y="38"/>
                    </a:cubicBezTo>
                    <a:close/>
                    <a:moveTo>
                      <a:pt x="1" y="38"/>
                    </a:moveTo>
                    <a:cubicBezTo>
                      <a:pt x="1" y="38"/>
                      <a:pt x="1" y="38"/>
                      <a:pt x="1" y="3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9"/>
                      <a:pt x="0" y="38"/>
                      <a:pt x="1" y="38"/>
                    </a:cubicBezTo>
                    <a:close/>
                    <a:moveTo>
                      <a:pt x="1" y="42"/>
                    </a:move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1" name="Freeform 238"/>
              <p:cNvSpPr>
                <a:spLocks noEditPoints="1"/>
              </p:cNvSpPr>
              <p:nvPr/>
            </p:nvSpPr>
            <p:spPr bwMode="auto">
              <a:xfrm>
                <a:off x="7378700" y="3560763"/>
                <a:ext cx="107950" cy="79375"/>
              </a:xfrm>
              <a:custGeom>
                <a:avLst/>
                <a:gdLst>
                  <a:gd name="T0" fmla="*/ 23 w 48"/>
                  <a:gd name="T1" fmla="*/ 16 h 35"/>
                  <a:gd name="T2" fmla="*/ 23 w 48"/>
                  <a:gd name="T3" fmla="*/ 15 h 35"/>
                  <a:gd name="T4" fmla="*/ 29 w 48"/>
                  <a:gd name="T5" fmla="*/ 9 h 35"/>
                  <a:gd name="T6" fmla="*/ 34 w 48"/>
                  <a:gd name="T7" fmla="*/ 5 h 35"/>
                  <a:gd name="T8" fmla="*/ 34 w 48"/>
                  <a:gd name="T9" fmla="*/ 5 h 35"/>
                  <a:gd name="T10" fmla="*/ 29 w 48"/>
                  <a:gd name="T11" fmla="*/ 6 h 35"/>
                  <a:gd name="T12" fmla="*/ 23 w 48"/>
                  <a:gd name="T13" fmla="*/ 9 h 35"/>
                  <a:gd name="T14" fmla="*/ 23 w 48"/>
                  <a:gd name="T15" fmla="*/ 10 h 35"/>
                  <a:gd name="T16" fmla="*/ 23 w 48"/>
                  <a:gd name="T17" fmla="*/ 4 h 35"/>
                  <a:gd name="T18" fmla="*/ 27 w 48"/>
                  <a:gd name="T19" fmla="*/ 1 h 35"/>
                  <a:gd name="T20" fmla="*/ 36 w 48"/>
                  <a:gd name="T21" fmla="*/ 0 h 35"/>
                  <a:gd name="T22" fmla="*/ 36 w 48"/>
                  <a:gd name="T23" fmla="*/ 0 h 35"/>
                  <a:gd name="T24" fmla="*/ 45 w 48"/>
                  <a:gd name="T25" fmla="*/ 0 h 35"/>
                  <a:gd name="T26" fmla="*/ 45 w 48"/>
                  <a:gd name="T27" fmla="*/ 0 h 35"/>
                  <a:gd name="T28" fmla="*/ 48 w 48"/>
                  <a:gd name="T29" fmla="*/ 3 h 35"/>
                  <a:gd name="T30" fmla="*/ 45 w 48"/>
                  <a:gd name="T31" fmla="*/ 5 h 35"/>
                  <a:gd name="T32" fmla="*/ 45 w 48"/>
                  <a:gd name="T33" fmla="*/ 5 h 35"/>
                  <a:gd name="T34" fmla="*/ 45 w 48"/>
                  <a:gd name="T35" fmla="*/ 5 h 35"/>
                  <a:gd name="T36" fmla="*/ 45 w 48"/>
                  <a:gd name="T37" fmla="*/ 5 h 35"/>
                  <a:gd name="T38" fmla="*/ 42 w 48"/>
                  <a:gd name="T39" fmla="*/ 6 h 35"/>
                  <a:gd name="T40" fmla="*/ 41 w 48"/>
                  <a:gd name="T41" fmla="*/ 6 h 35"/>
                  <a:gd name="T42" fmla="*/ 36 w 48"/>
                  <a:gd name="T43" fmla="*/ 9 h 35"/>
                  <a:gd name="T44" fmla="*/ 32 w 48"/>
                  <a:gd name="T45" fmla="*/ 12 h 35"/>
                  <a:gd name="T46" fmla="*/ 27 w 48"/>
                  <a:gd name="T47" fmla="*/ 18 h 35"/>
                  <a:gd name="T48" fmla="*/ 23 w 48"/>
                  <a:gd name="T49" fmla="*/ 24 h 35"/>
                  <a:gd name="T50" fmla="*/ 23 w 48"/>
                  <a:gd name="T51" fmla="*/ 16 h 35"/>
                  <a:gd name="T52" fmla="*/ 18 w 48"/>
                  <a:gd name="T53" fmla="*/ 15 h 35"/>
                  <a:gd name="T54" fmla="*/ 14 w 48"/>
                  <a:gd name="T55" fmla="*/ 21 h 35"/>
                  <a:gd name="T56" fmla="*/ 13 w 48"/>
                  <a:gd name="T57" fmla="*/ 23 h 35"/>
                  <a:gd name="T58" fmla="*/ 13 w 48"/>
                  <a:gd name="T59" fmla="*/ 23 h 35"/>
                  <a:gd name="T60" fmla="*/ 13 w 48"/>
                  <a:gd name="T61" fmla="*/ 24 h 35"/>
                  <a:gd name="T62" fmla="*/ 13 w 48"/>
                  <a:gd name="T63" fmla="*/ 24 h 35"/>
                  <a:gd name="T64" fmla="*/ 11 w 48"/>
                  <a:gd name="T65" fmla="*/ 27 h 35"/>
                  <a:gd name="T66" fmla="*/ 16 w 48"/>
                  <a:gd name="T67" fmla="*/ 24 h 35"/>
                  <a:gd name="T68" fmla="*/ 23 w 48"/>
                  <a:gd name="T69" fmla="*/ 16 h 35"/>
                  <a:gd name="T70" fmla="*/ 23 w 48"/>
                  <a:gd name="T71" fmla="*/ 24 h 35"/>
                  <a:gd name="T72" fmla="*/ 19 w 48"/>
                  <a:gd name="T73" fmla="*/ 28 h 35"/>
                  <a:gd name="T74" fmla="*/ 11 w 48"/>
                  <a:gd name="T75" fmla="*/ 32 h 35"/>
                  <a:gd name="T76" fmla="*/ 3 w 48"/>
                  <a:gd name="T77" fmla="*/ 35 h 35"/>
                  <a:gd name="T78" fmla="*/ 3 w 48"/>
                  <a:gd name="T79" fmla="*/ 35 h 35"/>
                  <a:gd name="T80" fmla="*/ 0 w 48"/>
                  <a:gd name="T81" fmla="*/ 33 h 35"/>
                  <a:gd name="T82" fmla="*/ 2 w 48"/>
                  <a:gd name="T83" fmla="*/ 30 h 35"/>
                  <a:gd name="T84" fmla="*/ 9 w 48"/>
                  <a:gd name="T85" fmla="*/ 22 h 35"/>
                  <a:gd name="T86" fmla="*/ 9 w 48"/>
                  <a:gd name="T87" fmla="*/ 22 h 35"/>
                  <a:gd name="T88" fmla="*/ 9 w 48"/>
                  <a:gd name="T89" fmla="*/ 21 h 35"/>
                  <a:gd name="T90" fmla="*/ 9 w 48"/>
                  <a:gd name="T91" fmla="*/ 21 h 35"/>
                  <a:gd name="T92" fmla="*/ 9 w 48"/>
                  <a:gd name="T93" fmla="*/ 21 h 35"/>
                  <a:gd name="T94" fmla="*/ 10 w 48"/>
                  <a:gd name="T95" fmla="*/ 19 h 35"/>
                  <a:gd name="T96" fmla="*/ 14 w 48"/>
                  <a:gd name="T97" fmla="*/ 12 h 35"/>
                  <a:gd name="T98" fmla="*/ 20 w 48"/>
                  <a:gd name="T99" fmla="*/ 5 h 35"/>
                  <a:gd name="T100" fmla="*/ 23 w 48"/>
                  <a:gd name="T101" fmla="*/ 4 h 35"/>
                  <a:gd name="T102" fmla="*/ 23 w 48"/>
                  <a:gd name="T103" fmla="*/ 10 h 35"/>
                  <a:gd name="T104" fmla="*/ 18 w 48"/>
                  <a:gd name="T105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" h="35">
                    <a:moveTo>
                      <a:pt x="23" y="16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25" y="13"/>
                      <a:pt x="27" y="11"/>
                      <a:pt x="29" y="9"/>
                    </a:cubicBezTo>
                    <a:cubicBezTo>
                      <a:pt x="30" y="7"/>
                      <a:pt x="32" y="6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2" y="5"/>
                      <a:pt x="31" y="5"/>
                      <a:pt x="29" y="6"/>
                    </a:cubicBezTo>
                    <a:cubicBezTo>
                      <a:pt x="27" y="7"/>
                      <a:pt x="25" y="8"/>
                      <a:pt x="23" y="9"/>
                    </a:cubicBezTo>
                    <a:cubicBezTo>
                      <a:pt x="23" y="9"/>
                      <a:pt x="23" y="10"/>
                      <a:pt x="23" y="1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3"/>
                      <a:pt x="26" y="2"/>
                      <a:pt x="27" y="1"/>
                    </a:cubicBezTo>
                    <a:cubicBezTo>
                      <a:pt x="30" y="0"/>
                      <a:pt x="33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9" y="0"/>
                      <a:pt x="43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7" y="0"/>
                      <a:pt x="48" y="1"/>
                      <a:pt x="48" y="3"/>
                    </a:cubicBezTo>
                    <a:cubicBezTo>
                      <a:pt x="48" y="4"/>
                      <a:pt x="46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3" y="5"/>
                      <a:pt x="42" y="6"/>
                    </a:cubicBezTo>
                    <a:cubicBezTo>
                      <a:pt x="42" y="6"/>
                      <a:pt x="42" y="6"/>
                      <a:pt x="41" y="6"/>
                    </a:cubicBezTo>
                    <a:cubicBezTo>
                      <a:pt x="39" y="7"/>
                      <a:pt x="38" y="8"/>
                      <a:pt x="36" y="9"/>
                    </a:cubicBezTo>
                    <a:cubicBezTo>
                      <a:pt x="35" y="10"/>
                      <a:pt x="33" y="11"/>
                      <a:pt x="32" y="12"/>
                    </a:cubicBezTo>
                    <a:cubicBezTo>
                      <a:pt x="30" y="14"/>
                      <a:pt x="29" y="16"/>
                      <a:pt x="27" y="18"/>
                    </a:cubicBezTo>
                    <a:cubicBezTo>
                      <a:pt x="26" y="20"/>
                      <a:pt x="24" y="22"/>
                      <a:pt x="23" y="24"/>
                    </a:cubicBezTo>
                    <a:lnTo>
                      <a:pt x="23" y="16"/>
                    </a:lnTo>
                    <a:close/>
                    <a:moveTo>
                      <a:pt x="18" y="15"/>
                    </a:moveTo>
                    <a:cubicBezTo>
                      <a:pt x="17" y="17"/>
                      <a:pt x="16" y="19"/>
                      <a:pt x="14" y="21"/>
                    </a:cubicBezTo>
                    <a:cubicBezTo>
                      <a:pt x="14" y="22"/>
                      <a:pt x="14" y="22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2" y="25"/>
                      <a:pt x="12" y="26"/>
                      <a:pt x="11" y="27"/>
                    </a:cubicBezTo>
                    <a:cubicBezTo>
                      <a:pt x="13" y="26"/>
                      <a:pt x="14" y="25"/>
                      <a:pt x="16" y="24"/>
                    </a:cubicBezTo>
                    <a:cubicBezTo>
                      <a:pt x="18" y="22"/>
                      <a:pt x="21" y="19"/>
                      <a:pt x="23" y="16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1" y="25"/>
                      <a:pt x="20" y="27"/>
                      <a:pt x="19" y="28"/>
                    </a:cubicBezTo>
                    <a:cubicBezTo>
                      <a:pt x="16" y="30"/>
                      <a:pt x="14" y="31"/>
                      <a:pt x="11" y="32"/>
                    </a:cubicBezTo>
                    <a:cubicBezTo>
                      <a:pt x="9" y="33"/>
                      <a:pt x="6" y="34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2" y="35"/>
                      <a:pt x="1" y="34"/>
                      <a:pt x="0" y="33"/>
                    </a:cubicBezTo>
                    <a:cubicBezTo>
                      <a:pt x="0" y="32"/>
                      <a:pt x="1" y="30"/>
                      <a:pt x="2" y="30"/>
                    </a:cubicBezTo>
                    <a:cubicBezTo>
                      <a:pt x="5" y="29"/>
                      <a:pt x="7" y="25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17"/>
                      <a:pt x="13" y="14"/>
                      <a:pt x="14" y="12"/>
                    </a:cubicBezTo>
                    <a:cubicBezTo>
                      <a:pt x="16" y="10"/>
                      <a:pt x="18" y="7"/>
                      <a:pt x="20" y="5"/>
                    </a:cubicBezTo>
                    <a:cubicBezTo>
                      <a:pt x="21" y="5"/>
                      <a:pt x="22" y="4"/>
                      <a:pt x="23" y="4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0" y="13"/>
                      <a:pt x="1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2" name="Freeform 239"/>
              <p:cNvSpPr>
                <a:spLocks noEditPoints="1"/>
              </p:cNvSpPr>
              <p:nvPr/>
            </p:nvSpPr>
            <p:spPr bwMode="auto">
              <a:xfrm>
                <a:off x="7385050" y="3560763"/>
                <a:ext cx="138113" cy="92075"/>
              </a:xfrm>
              <a:custGeom>
                <a:avLst/>
                <a:gdLst>
                  <a:gd name="T0" fmla="*/ 58 w 61"/>
                  <a:gd name="T1" fmla="*/ 7 h 41"/>
                  <a:gd name="T2" fmla="*/ 57 w 61"/>
                  <a:gd name="T3" fmla="*/ 7 h 41"/>
                  <a:gd name="T4" fmla="*/ 57 w 61"/>
                  <a:gd name="T5" fmla="*/ 7 h 41"/>
                  <a:gd name="T6" fmla="*/ 55 w 61"/>
                  <a:gd name="T7" fmla="*/ 10 h 41"/>
                  <a:gd name="T8" fmla="*/ 52 w 61"/>
                  <a:gd name="T9" fmla="*/ 13 h 41"/>
                  <a:gd name="T10" fmla="*/ 52 w 61"/>
                  <a:gd name="T11" fmla="*/ 13 h 41"/>
                  <a:gd name="T12" fmla="*/ 49 w 61"/>
                  <a:gd name="T13" fmla="*/ 19 h 41"/>
                  <a:gd name="T14" fmla="*/ 35 w 61"/>
                  <a:gd name="T15" fmla="*/ 36 h 41"/>
                  <a:gd name="T16" fmla="*/ 31 w 61"/>
                  <a:gd name="T17" fmla="*/ 38 h 41"/>
                  <a:gd name="T18" fmla="*/ 31 w 61"/>
                  <a:gd name="T19" fmla="*/ 33 h 41"/>
                  <a:gd name="T20" fmla="*/ 32 w 61"/>
                  <a:gd name="T21" fmla="*/ 32 h 41"/>
                  <a:gd name="T22" fmla="*/ 45 w 61"/>
                  <a:gd name="T23" fmla="*/ 16 h 41"/>
                  <a:gd name="T24" fmla="*/ 48 w 61"/>
                  <a:gd name="T25" fmla="*/ 11 h 41"/>
                  <a:gd name="T26" fmla="*/ 48 w 61"/>
                  <a:gd name="T27" fmla="*/ 11 h 41"/>
                  <a:gd name="T28" fmla="*/ 51 w 61"/>
                  <a:gd name="T29" fmla="*/ 7 h 41"/>
                  <a:gd name="T30" fmla="*/ 52 w 61"/>
                  <a:gd name="T31" fmla="*/ 5 h 41"/>
                  <a:gd name="T32" fmla="*/ 49 w 61"/>
                  <a:gd name="T33" fmla="*/ 6 h 41"/>
                  <a:gd name="T34" fmla="*/ 40 w 61"/>
                  <a:gd name="T35" fmla="*/ 9 h 41"/>
                  <a:gd name="T36" fmla="*/ 33 w 61"/>
                  <a:gd name="T37" fmla="*/ 14 h 41"/>
                  <a:gd name="T38" fmla="*/ 31 w 61"/>
                  <a:gd name="T39" fmla="*/ 16 h 41"/>
                  <a:gd name="T40" fmla="*/ 31 w 61"/>
                  <a:gd name="T41" fmla="*/ 9 h 41"/>
                  <a:gd name="T42" fmla="*/ 38 w 61"/>
                  <a:gd name="T43" fmla="*/ 4 h 41"/>
                  <a:gd name="T44" fmla="*/ 48 w 61"/>
                  <a:gd name="T45" fmla="*/ 1 h 41"/>
                  <a:gd name="T46" fmla="*/ 59 w 61"/>
                  <a:gd name="T47" fmla="*/ 1 h 41"/>
                  <a:gd name="T48" fmla="*/ 59 w 61"/>
                  <a:gd name="T49" fmla="*/ 1 h 41"/>
                  <a:gd name="T50" fmla="*/ 61 w 61"/>
                  <a:gd name="T51" fmla="*/ 3 h 41"/>
                  <a:gd name="T52" fmla="*/ 59 w 61"/>
                  <a:gd name="T53" fmla="*/ 5 h 41"/>
                  <a:gd name="T54" fmla="*/ 59 w 61"/>
                  <a:gd name="T55" fmla="*/ 6 h 41"/>
                  <a:gd name="T56" fmla="*/ 58 w 61"/>
                  <a:gd name="T57" fmla="*/ 7 h 41"/>
                  <a:gd name="T58" fmla="*/ 58 w 61"/>
                  <a:gd name="T59" fmla="*/ 7 h 41"/>
                  <a:gd name="T60" fmla="*/ 31 w 61"/>
                  <a:gd name="T61" fmla="*/ 38 h 41"/>
                  <a:gd name="T62" fmla="*/ 18 w 61"/>
                  <a:gd name="T63" fmla="*/ 41 h 41"/>
                  <a:gd name="T64" fmla="*/ 2 w 61"/>
                  <a:gd name="T65" fmla="*/ 37 h 41"/>
                  <a:gd name="T66" fmla="*/ 2 w 61"/>
                  <a:gd name="T67" fmla="*/ 37 h 41"/>
                  <a:gd name="T68" fmla="*/ 1 w 61"/>
                  <a:gd name="T69" fmla="*/ 35 h 41"/>
                  <a:gd name="T70" fmla="*/ 3 w 61"/>
                  <a:gd name="T71" fmla="*/ 32 h 41"/>
                  <a:gd name="T72" fmla="*/ 7 w 61"/>
                  <a:gd name="T73" fmla="*/ 31 h 41"/>
                  <a:gd name="T74" fmla="*/ 14 w 61"/>
                  <a:gd name="T75" fmla="*/ 28 h 41"/>
                  <a:gd name="T76" fmla="*/ 23 w 61"/>
                  <a:gd name="T77" fmla="*/ 18 h 41"/>
                  <a:gd name="T78" fmla="*/ 23 w 61"/>
                  <a:gd name="T79" fmla="*/ 18 h 41"/>
                  <a:gd name="T80" fmla="*/ 23 w 61"/>
                  <a:gd name="T81" fmla="*/ 18 h 41"/>
                  <a:gd name="T82" fmla="*/ 23 w 61"/>
                  <a:gd name="T83" fmla="*/ 18 h 41"/>
                  <a:gd name="T84" fmla="*/ 23 w 61"/>
                  <a:gd name="T85" fmla="*/ 17 h 41"/>
                  <a:gd name="T86" fmla="*/ 30 w 61"/>
                  <a:gd name="T87" fmla="*/ 10 h 41"/>
                  <a:gd name="T88" fmla="*/ 31 w 61"/>
                  <a:gd name="T89" fmla="*/ 9 h 41"/>
                  <a:gd name="T90" fmla="*/ 31 w 61"/>
                  <a:gd name="T91" fmla="*/ 16 h 41"/>
                  <a:gd name="T92" fmla="*/ 27 w 61"/>
                  <a:gd name="T93" fmla="*/ 20 h 41"/>
                  <a:gd name="T94" fmla="*/ 27 w 61"/>
                  <a:gd name="T95" fmla="*/ 21 h 41"/>
                  <a:gd name="T96" fmla="*/ 27 w 61"/>
                  <a:gd name="T97" fmla="*/ 21 h 41"/>
                  <a:gd name="T98" fmla="*/ 27 w 61"/>
                  <a:gd name="T99" fmla="*/ 21 h 41"/>
                  <a:gd name="T100" fmla="*/ 16 w 61"/>
                  <a:gd name="T101" fmla="*/ 32 h 41"/>
                  <a:gd name="T102" fmla="*/ 10 w 61"/>
                  <a:gd name="T103" fmla="*/ 35 h 41"/>
                  <a:gd name="T104" fmla="*/ 18 w 61"/>
                  <a:gd name="T105" fmla="*/ 36 h 41"/>
                  <a:gd name="T106" fmla="*/ 31 w 61"/>
                  <a:gd name="T107" fmla="*/ 33 h 41"/>
                  <a:gd name="T108" fmla="*/ 31 w 61"/>
                  <a:gd name="T109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1" h="41">
                    <a:moveTo>
                      <a:pt x="58" y="7"/>
                    </a:moveTo>
                    <a:cubicBezTo>
                      <a:pt x="58" y="7"/>
                      <a:pt x="58" y="7"/>
                      <a:pt x="57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8"/>
                      <a:pt x="55" y="9"/>
                      <a:pt x="55" y="10"/>
                    </a:cubicBezTo>
                    <a:cubicBezTo>
                      <a:pt x="54" y="11"/>
                      <a:pt x="53" y="12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1" y="15"/>
                      <a:pt x="50" y="17"/>
                      <a:pt x="49" y="19"/>
                    </a:cubicBezTo>
                    <a:cubicBezTo>
                      <a:pt x="46" y="25"/>
                      <a:pt x="42" y="32"/>
                      <a:pt x="35" y="36"/>
                    </a:cubicBezTo>
                    <a:cubicBezTo>
                      <a:pt x="34" y="37"/>
                      <a:pt x="32" y="38"/>
                      <a:pt x="31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33"/>
                      <a:pt x="32" y="33"/>
                      <a:pt x="32" y="32"/>
                    </a:cubicBezTo>
                    <a:cubicBezTo>
                      <a:pt x="38" y="29"/>
                      <a:pt x="42" y="23"/>
                      <a:pt x="45" y="16"/>
                    </a:cubicBezTo>
                    <a:cubicBezTo>
                      <a:pt x="46" y="15"/>
                      <a:pt x="47" y="13"/>
                      <a:pt x="48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9" y="10"/>
                      <a:pt x="50" y="8"/>
                      <a:pt x="51" y="7"/>
                    </a:cubicBezTo>
                    <a:cubicBezTo>
                      <a:pt x="51" y="6"/>
                      <a:pt x="52" y="6"/>
                      <a:pt x="52" y="5"/>
                    </a:cubicBezTo>
                    <a:cubicBezTo>
                      <a:pt x="51" y="5"/>
                      <a:pt x="50" y="6"/>
                      <a:pt x="49" y="6"/>
                    </a:cubicBezTo>
                    <a:cubicBezTo>
                      <a:pt x="46" y="6"/>
                      <a:pt x="43" y="7"/>
                      <a:pt x="40" y="9"/>
                    </a:cubicBezTo>
                    <a:cubicBezTo>
                      <a:pt x="38" y="10"/>
                      <a:pt x="35" y="12"/>
                      <a:pt x="33" y="14"/>
                    </a:cubicBezTo>
                    <a:cubicBezTo>
                      <a:pt x="32" y="14"/>
                      <a:pt x="32" y="15"/>
                      <a:pt x="31" y="16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7"/>
                      <a:pt x="35" y="6"/>
                      <a:pt x="38" y="4"/>
                    </a:cubicBezTo>
                    <a:cubicBezTo>
                      <a:pt x="41" y="3"/>
                      <a:pt x="44" y="2"/>
                      <a:pt x="48" y="1"/>
                    </a:cubicBezTo>
                    <a:cubicBezTo>
                      <a:pt x="52" y="0"/>
                      <a:pt x="55" y="0"/>
                      <a:pt x="59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60" y="1"/>
                      <a:pt x="61" y="2"/>
                      <a:pt x="61" y="3"/>
                    </a:cubicBezTo>
                    <a:cubicBezTo>
                      <a:pt x="61" y="4"/>
                      <a:pt x="60" y="6"/>
                      <a:pt x="59" y="5"/>
                    </a:cubicBezTo>
                    <a:cubicBezTo>
                      <a:pt x="59" y="5"/>
                      <a:pt x="59" y="5"/>
                      <a:pt x="59" y="6"/>
                    </a:cubicBezTo>
                    <a:cubicBezTo>
                      <a:pt x="58" y="6"/>
                      <a:pt x="58" y="6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lose/>
                    <a:moveTo>
                      <a:pt x="31" y="38"/>
                    </a:moveTo>
                    <a:cubicBezTo>
                      <a:pt x="27" y="40"/>
                      <a:pt x="23" y="41"/>
                      <a:pt x="18" y="41"/>
                    </a:cubicBezTo>
                    <a:cubicBezTo>
                      <a:pt x="12" y="41"/>
                      <a:pt x="7" y="40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6"/>
                      <a:pt x="1" y="36"/>
                      <a:pt x="1" y="35"/>
                    </a:cubicBezTo>
                    <a:cubicBezTo>
                      <a:pt x="0" y="34"/>
                      <a:pt x="1" y="32"/>
                      <a:pt x="3" y="32"/>
                    </a:cubicBezTo>
                    <a:cubicBezTo>
                      <a:pt x="4" y="32"/>
                      <a:pt x="6" y="32"/>
                      <a:pt x="7" y="31"/>
                    </a:cubicBezTo>
                    <a:cubicBezTo>
                      <a:pt x="10" y="30"/>
                      <a:pt x="12" y="29"/>
                      <a:pt x="14" y="28"/>
                    </a:cubicBezTo>
                    <a:cubicBezTo>
                      <a:pt x="17" y="25"/>
                      <a:pt x="20" y="21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6" y="15"/>
                      <a:pt x="28" y="12"/>
                      <a:pt x="30" y="10"/>
                    </a:cubicBezTo>
                    <a:cubicBezTo>
                      <a:pt x="30" y="10"/>
                      <a:pt x="31" y="10"/>
                      <a:pt x="31" y="9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0" y="17"/>
                      <a:pt x="29" y="19"/>
                      <a:pt x="27" y="20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4" y="25"/>
                      <a:pt x="21" y="29"/>
                      <a:pt x="16" y="32"/>
                    </a:cubicBezTo>
                    <a:cubicBezTo>
                      <a:pt x="14" y="33"/>
                      <a:pt x="12" y="34"/>
                      <a:pt x="10" y="35"/>
                    </a:cubicBezTo>
                    <a:cubicBezTo>
                      <a:pt x="13" y="36"/>
                      <a:pt x="15" y="36"/>
                      <a:pt x="18" y="36"/>
                    </a:cubicBezTo>
                    <a:cubicBezTo>
                      <a:pt x="23" y="36"/>
                      <a:pt x="27" y="35"/>
                      <a:pt x="31" y="33"/>
                    </a:cubicBezTo>
                    <a:lnTo>
                      <a:pt x="31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3" name="Freeform 240"/>
              <p:cNvSpPr>
                <a:spLocks noEditPoints="1"/>
              </p:cNvSpPr>
              <p:nvPr/>
            </p:nvSpPr>
            <p:spPr bwMode="auto">
              <a:xfrm>
                <a:off x="7254875" y="3643313"/>
                <a:ext cx="123825" cy="90488"/>
              </a:xfrm>
              <a:custGeom>
                <a:avLst/>
                <a:gdLst>
                  <a:gd name="T0" fmla="*/ 29 w 55"/>
                  <a:gd name="T1" fmla="*/ 19 h 40"/>
                  <a:gd name="T2" fmla="*/ 37 w 55"/>
                  <a:gd name="T3" fmla="*/ 28 h 40"/>
                  <a:gd name="T4" fmla="*/ 44 w 55"/>
                  <a:gd name="T5" fmla="*/ 32 h 40"/>
                  <a:gd name="T6" fmla="*/ 41 w 55"/>
                  <a:gd name="T7" fmla="*/ 27 h 40"/>
                  <a:gd name="T8" fmla="*/ 41 w 55"/>
                  <a:gd name="T9" fmla="*/ 27 h 40"/>
                  <a:gd name="T10" fmla="*/ 40 w 55"/>
                  <a:gd name="T11" fmla="*/ 26 h 40"/>
                  <a:gd name="T12" fmla="*/ 39 w 55"/>
                  <a:gd name="T13" fmla="*/ 24 h 40"/>
                  <a:gd name="T14" fmla="*/ 35 w 55"/>
                  <a:gd name="T15" fmla="*/ 17 h 40"/>
                  <a:gd name="T16" fmla="*/ 29 w 55"/>
                  <a:gd name="T17" fmla="*/ 10 h 40"/>
                  <a:gd name="T18" fmla="*/ 29 w 55"/>
                  <a:gd name="T19" fmla="*/ 4 h 40"/>
                  <a:gd name="T20" fmla="*/ 32 w 55"/>
                  <a:gd name="T21" fmla="*/ 6 h 40"/>
                  <a:gd name="T22" fmla="*/ 38 w 55"/>
                  <a:gd name="T23" fmla="*/ 14 h 40"/>
                  <a:gd name="T24" fmla="*/ 43 w 55"/>
                  <a:gd name="T25" fmla="*/ 22 h 40"/>
                  <a:gd name="T26" fmla="*/ 44 w 55"/>
                  <a:gd name="T27" fmla="*/ 24 h 40"/>
                  <a:gd name="T28" fmla="*/ 45 w 55"/>
                  <a:gd name="T29" fmla="*/ 25 h 40"/>
                  <a:gd name="T30" fmla="*/ 45 w 55"/>
                  <a:gd name="T31" fmla="*/ 25 h 40"/>
                  <a:gd name="T32" fmla="*/ 45 w 55"/>
                  <a:gd name="T33" fmla="*/ 25 h 40"/>
                  <a:gd name="T34" fmla="*/ 53 w 55"/>
                  <a:gd name="T35" fmla="*/ 35 h 40"/>
                  <a:gd name="T36" fmla="*/ 55 w 55"/>
                  <a:gd name="T37" fmla="*/ 38 h 40"/>
                  <a:gd name="T38" fmla="*/ 52 w 55"/>
                  <a:gd name="T39" fmla="*/ 40 h 40"/>
                  <a:gd name="T40" fmla="*/ 43 w 55"/>
                  <a:gd name="T41" fmla="*/ 37 h 40"/>
                  <a:gd name="T42" fmla="*/ 34 w 55"/>
                  <a:gd name="T43" fmla="*/ 32 h 40"/>
                  <a:gd name="T44" fmla="*/ 29 w 55"/>
                  <a:gd name="T45" fmla="*/ 27 h 40"/>
                  <a:gd name="T46" fmla="*/ 29 w 55"/>
                  <a:gd name="T47" fmla="*/ 19 h 40"/>
                  <a:gd name="T48" fmla="*/ 22 w 55"/>
                  <a:gd name="T49" fmla="*/ 11 h 40"/>
                  <a:gd name="T50" fmla="*/ 28 w 55"/>
                  <a:gd name="T51" fmla="*/ 18 h 40"/>
                  <a:gd name="T52" fmla="*/ 29 w 55"/>
                  <a:gd name="T53" fmla="*/ 19 h 40"/>
                  <a:gd name="T54" fmla="*/ 29 w 55"/>
                  <a:gd name="T55" fmla="*/ 27 h 40"/>
                  <a:gd name="T56" fmla="*/ 24 w 55"/>
                  <a:gd name="T57" fmla="*/ 21 h 40"/>
                  <a:gd name="T58" fmla="*/ 18 w 55"/>
                  <a:gd name="T59" fmla="*/ 14 h 40"/>
                  <a:gd name="T60" fmla="*/ 18 w 55"/>
                  <a:gd name="T61" fmla="*/ 14 h 40"/>
                  <a:gd name="T62" fmla="*/ 13 w 55"/>
                  <a:gd name="T63" fmla="*/ 10 h 40"/>
                  <a:gd name="T64" fmla="*/ 8 w 55"/>
                  <a:gd name="T65" fmla="*/ 7 h 40"/>
                  <a:gd name="T66" fmla="*/ 8 w 55"/>
                  <a:gd name="T67" fmla="*/ 7 h 40"/>
                  <a:gd name="T68" fmla="*/ 8 w 55"/>
                  <a:gd name="T69" fmla="*/ 7 h 40"/>
                  <a:gd name="T70" fmla="*/ 7 w 55"/>
                  <a:gd name="T71" fmla="*/ 6 h 40"/>
                  <a:gd name="T72" fmla="*/ 6 w 55"/>
                  <a:gd name="T73" fmla="*/ 6 h 40"/>
                  <a:gd name="T74" fmla="*/ 3 w 55"/>
                  <a:gd name="T75" fmla="*/ 5 h 40"/>
                  <a:gd name="T76" fmla="*/ 3 w 55"/>
                  <a:gd name="T77" fmla="*/ 5 h 40"/>
                  <a:gd name="T78" fmla="*/ 0 w 55"/>
                  <a:gd name="T79" fmla="*/ 3 h 40"/>
                  <a:gd name="T80" fmla="*/ 3 w 55"/>
                  <a:gd name="T81" fmla="*/ 0 h 40"/>
                  <a:gd name="T82" fmla="*/ 13 w 55"/>
                  <a:gd name="T83" fmla="*/ 0 h 40"/>
                  <a:gd name="T84" fmla="*/ 24 w 55"/>
                  <a:gd name="T85" fmla="*/ 2 h 40"/>
                  <a:gd name="T86" fmla="*/ 29 w 55"/>
                  <a:gd name="T87" fmla="*/ 4 h 40"/>
                  <a:gd name="T88" fmla="*/ 29 w 55"/>
                  <a:gd name="T89" fmla="*/ 10 h 40"/>
                  <a:gd name="T90" fmla="*/ 29 w 55"/>
                  <a:gd name="T91" fmla="*/ 10 h 40"/>
                  <a:gd name="T92" fmla="*/ 22 w 55"/>
                  <a:gd name="T93" fmla="*/ 6 h 40"/>
                  <a:gd name="T94" fmla="*/ 14 w 55"/>
                  <a:gd name="T95" fmla="*/ 5 h 40"/>
                  <a:gd name="T96" fmla="*/ 16 w 55"/>
                  <a:gd name="T97" fmla="*/ 6 h 40"/>
                  <a:gd name="T98" fmla="*/ 22 w 55"/>
                  <a:gd name="T99" fmla="*/ 1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" h="40">
                    <a:moveTo>
                      <a:pt x="29" y="19"/>
                    </a:moveTo>
                    <a:cubicBezTo>
                      <a:pt x="31" y="22"/>
                      <a:pt x="34" y="26"/>
                      <a:pt x="37" y="28"/>
                    </a:cubicBezTo>
                    <a:cubicBezTo>
                      <a:pt x="39" y="30"/>
                      <a:pt x="41" y="31"/>
                      <a:pt x="44" y="32"/>
                    </a:cubicBezTo>
                    <a:cubicBezTo>
                      <a:pt x="43" y="31"/>
                      <a:pt x="42" y="29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5"/>
                      <a:pt x="39" y="24"/>
                    </a:cubicBezTo>
                    <a:cubicBezTo>
                      <a:pt x="38" y="22"/>
                      <a:pt x="36" y="19"/>
                      <a:pt x="35" y="17"/>
                    </a:cubicBezTo>
                    <a:cubicBezTo>
                      <a:pt x="33" y="14"/>
                      <a:pt x="31" y="12"/>
                      <a:pt x="29" y="10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0" y="5"/>
                      <a:pt x="31" y="6"/>
                      <a:pt x="32" y="6"/>
                    </a:cubicBezTo>
                    <a:cubicBezTo>
                      <a:pt x="34" y="9"/>
                      <a:pt x="37" y="11"/>
                      <a:pt x="38" y="14"/>
                    </a:cubicBezTo>
                    <a:cubicBezTo>
                      <a:pt x="40" y="16"/>
                      <a:pt x="42" y="19"/>
                      <a:pt x="43" y="22"/>
                    </a:cubicBezTo>
                    <a:cubicBezTo>
                      <a:pt x="44" y="23"/>
                      <a:pt x="44" y="23"/>
                      <a:pt x="44" y="24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7" y="29"/>
                      <a:pt x="50" y="34"/>
                      <a:pt x="53" y="35"/>
                    </a:cubicBezTo>
                    <a:cubicBezTo>
                      <a:pt x="54" y="35"/>
                      <a:pt x="55" y="36"/>
                      <a:pt x="55" y="38"/>
                    </a:cubicBezTo>
                    <a:cubicBezTo>
                      <a:pt x="55" y="39"/>
                      <a:pt x="54" y="40"/>
                      <a:pt x="52" y="40"/>
                    </a:cubicBezTo>
                    <a:cubicBezTo>
                      <a:pt x="49" y="39"/>
                      <a:pt x="46" y="38"/>
                      <a:pt x="43" y="37"/>
                    </a:cubicBezTo>
                    <a:cubicBezTo>
                      <a:pt x="40" y="36"/>
                      <a:pt x="37" y="34"/>
                      <a:pt x="34" y="32"/>
                    </a:cubicBezTo>
                    <a:cubicBezTo>
                      <a:pt x="32" y="30"/>
                      <a:pt x="30" y="29"/>
                      <a:pt x="29" y="27"/>
                    </a:cubicBezTo>
                    <a:lnTo>
                      <a:pt x="29" y="19"/>
                    </a:lnTo>
                    <a:close/>
                    <a:moveTo>
                      <a:pt x="22" y="11"/>
                    </a:moveTo>
                    <a:cubicBezTo>
                      <a:pt x="24" y="13"/>
                      <a:pt x="26" y="16"/>
                      <a:pt x="28" y="18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7" y="25"/>
                      <a:pt x="26" y="23"/>
                      <a:pt x="24" y="21"/>
                    </a:cubicBezTo>
                    <a:cubicBezTo>
                      <a:pt x="22" y="18"/>
                      <a:pt x="20" y="16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2"/>
                      <a:pt x="15" y="11"/>
                      <a:pt x="13" y="10"/>
                    </a:cubicBezTo>
                    <a:cubicBezTo>
                      <a:pt x="12" y="9"/>
                      <a:pt x="10" y="8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4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9" y="0"/>
                      <a:pt x="13" y="0"/>
                    </a:cubicBezTo>
                    <a:cubicBezTo>
                      <a:pt x="17" y="0"/>
                      <a:pt x="20" y="0"/>
                      <a:pt x="24" y="2"/>
                    </a:cubicBezTo>
                    <a:cubicBezTo>
                      <a:pt x="26" y="3"/>
                      <a:pt x="27" y="3"/>
                      <a:pt x="29" y="4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7" y="9"/>
                      <a:pt x="24" y="7"/>
                      <a:pt x="22" y="6"/>
                    </a:cubicBezTo>
                    <a:cubicBezTo>
                      <a:pt x="20" y="5"/>
                      <a:pt x="17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8" y="7"/>
                      <a:pt x="20" y="9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4" name="Freeform 241"/>
              <p:cNvSpPr>
                <a:spLocks noEditPoints="1"/>
              </p:cNvSpPr>
              <p:nvPr/>
            </p:nvSpPr>
            <p:spPr bwMode="auto">
              <a:xfrm>
                <a:off x="7212013" y="3643313"/>
                <a:ext cx="157163" cy="106363"/>
              </a:xfrm>
              <a:custGeom>
                <a:avLst/>
                <a:gdLst>
                  <a:gd name="T0" fmla="*/ 35 w 70"/>
                  <a:gd name="T1" fmla="*/ 39 h 47"/>
                  <a:gd name="T2" fmla="*/ 50 w 70"/>
                  <a:gd name="T3" fmla="*/ 43 h 47"/>
                  <a:gd name="T4" fmla="*/ 61 w 70"/>
                  <a:gd name="T5" fmla="*/ 41 h 47"/>
                  <a:gd name="T6" fmla="*/ 61 w 70"/>
                  <a:gd name="T7" fmla="*/ 41 h 47"/>
                  <a:gd name="T8" fmla="*/ 53 w 70"/>
                  <a:gd name="T9" fmla="*/ 36 h 47"/>
                  <a:gd name="T10" fmla="*/ 40 w 70"/>
                  <a:gd name="T11" fmla="*/ 24 h 47"/>
                  <a:gd name="T12" fmla="*/ 40 w 70"/>
                  <a:gd name="T13" fmla="*/ 23 h 47"/>
                  <a:gd name="T14" fmla="*/ 35 w 70"/>
                  <a:gd name="T15" fmla="*/ 18 h 47"/>
                  <a:gd name="T16" fmla="*/ 35 w 70"/>
                  <a:gd name="T17" fmla="*/ 11 h 47"/>
                  <a:gd name="T18" fmla="*/ 36 w 70"/>
                  <a:gd name="T19" fmla="*/ 12 h 47"/>
                  <a:gd name="T20" fmla="*/ 36 w 70"/>
                  <a:gd name="T21" fmla="*/ 12 h 47"/>
                  <a:gd name="T22" fmla="*/ 36 w 70"/>
                  <a:gd name="T23" fmla="*/ 12 h 47"/>
                  <a:gd name="T24" fmla="*/ 43 w 70"/>
                  <a:gd name="T25" fmla="*/ 20 h 47"/>
                  <a:gd name="T26" fmla="*/ 44 w 70"/>
                  <a:gd name="T27" fmla="*/ 21 h 47"/>
                  <a:gd name="T28" fmla="*/ 55 w 70"/>
                  <a:gd name="T29" fmla="*/ 32 h 47"/>
                  <a:gd name="T30" fmla="*/ 62 w 70"/>
                  <a:gd name="T31" fmla="*/ 36 h 47"/>
                  <a:gd name="T32" fmla="*/ 68 w 70"/>
                  <a:gd name="T33" fmla="*/ 38 h 47"/>
                  <a:gd name="T34" fmla="*/ 68 w 70"/>
                  <a:gd name="T35" fmla="*/ 38 h 47"/>
                  <a:gd name="T36" fmla="*/ 70 w 70"/>
                  <a:gd name="T37" fmla="*/ 39 h 47"/>
                  <a:gd name="T38" fmla="*/ 69 w 70"/>
                  <a:gd name="T39" fmla="*/ 42 h 47"/>
                  <a:gd name="T40" fmla="*/ 50 w 70"/>
                  <a:gd name="T41" fmla="*/ 47 h 47"/>
                  <a:gd name="T42" fmla="*/ 35 w 70"/>
                  <a:gd name="T43" fmla="*/ 44 h 47"/>
                  <a:gd name="T44" fmla="*/ 35 w 70"/>
                  <a:gd name="T45" fmla="*/ 39 h 47"/>
                  <a:gd name="T46" fmla="*/ 15 w 70"/>
                  <a:gd name="T47" fmla="*/ 13 h 47"/>
                  <a:gd name="T48" fmla="*/ 18 w 70"/>
                  <a:gd name="T49" fmla="*/ 19 h 47"/>
                  <a:gd name="T50" fmla="*/ 33 w 70"/>
                  <a:gd name="T51" fmla="*/ 38 h 47"/>
                  <a:gd name="T52" fmla="*/ 35 w 70"/>
                  <a:gd name="T53" fmla="*/ 39 h 47"/>
                  <a:gd name="T54" fmla="*/ 35 w 70"/>
                  <a:gd name="T55" fmla="*/ 44 h 47"/>
                  <a:gd name="T56" fmla="*/ 31 w 70"/>
                  <a:gd name="T57" fmla="*/ 42 h 47"/>
                  <a:gd name="T58" fmla="*/ 14 w 70"/>
                  <a:gd name="T59" fmla="*/ 21 h 47"/>
                  <a:gd name="T60" fmla="*/ 11 w 70"/>
                  <a:gd name="T61" fmla="*/ 15 h 47"/>
                  <a:gd name="T62" fmla="*/ 11 w 70"/>
                  <a:gd name="T63" fmla="*/ 15 h 47"/>
                  <a:gd name="T64" fmla="*/ 11 w 70"/>
                  <a:gd name="T65" fmla="*/ 15 h 47"/>
                  <a:gd name="T66" fmla="*/ 8 w 70"/>
                  <a:gd name="T67" fmla="*/ 11 h 47"/>
                  <a:gd name="T68" fmla="*/ 4 w 70"/>
                  <a:gd name="T69" fmla="*/ 8 h 47"/>
                  <a:gd name="T70" fmla="*/ 4 w 70"/>
                  <a:gd name="T71" fmla="*/ 8 h 47"/>
                  <a:gd name="T72" fmla="*/ 4 w 70"/>
                  <a:gd name="T73" fmla="*/ 8 h 47"/>
                  <a:gd name="T74" fmla="*/ 4 w 70"/>
                  <a:gd name="T75" fmla="*/ 7 h 47"/>
                  <a:gd name="T76" fmla="*/ 4 w 70"/>
                  <a:gd name="T77" fmla="*/ 7 h 47"/>
                  <a:gd name="T78" fmla="*/ 4 w 70"/>
                  <a:gd name="T79" fmla="*/ 7 h 47"/>
                  <a:gd name="T80" fmla="*/ 3 w 70"/>
                  <a:gd name="T81" fmla="*/ 6 h 47"/>
                  <a:gd name="T82" fmla="*/ 0 w 70"/>
                  <a:gd name="T83" fmla="*/ 3 h 47"/>
                  <a:gd name="T84" fmla="*/ 2 w 70"/>
                  <a:gd name="T85" fmla="*/ 1 h 47"/>
                  <a:gd name="T86" fmla="*/ 15 w 70"/>
                  <a:gd name="T87" fmla="*/ 1 h 47"/>
                  <a:gd name="T88" fmla="*/ 27 w 70"/>
                  <a:gd name="T89" fmla="*/ 5 h 47"/>
                  <a:gd name="T90" fmla="*/ 35 w 70"/>
                  <a:gd name="T91" fmla="*/ 11 h 47"/>
                  <a:gd name="T92" fmla="*/ 35 w 70"/>
                  <a:gd name="T93" fmla="*/ 18 h 47"/>
                  <a:gd name="T94" fmla="*/ 33 w 70"/>
                  <a:gd name="T95" fmla="*/ 15 h 47"/>
                  <a:gd name="T96" fmla="*/ 33 w 70"/>
                  <a:gd name="T97" fmla="*/ 15 h 47"/>
                  <a:gd name="T98" fmla="*/ 24 w 70"/>
                  <a:gd name="T99" fmla="*/ 9 h 47"/>
                  <a:gd name="T100" fmla="*/ 14 w 70"/>
                  <a:gd name="T101" fmla="*/ 6 h 47"/>
                  <a:gd name="T102" fmla="*/ 9 w 70"/>
                  <a:gd name="T103" fmla="*/ 5 h 47"/>
                  <a:gd name="T104" fmla="*/ 12 w 70"/>
                  <a:gd name="T105" fmla="*/ 8 h 47"/>
                  <a:gd name="T106" fmla="*/ 15 w 70"/>
                  <a:gd name="T107" fmla="*/ 1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47">
                    <a:moveTo>
                      <a:pt x="35" y="39"/>
                    </a:moveTo>
                    <a:cubicBezTo>
                      <a:pt x="40" y="41"/>
                      <a:pt x="45" y="43"/>
                      <a:pt x="50" y="43"/>
                    </a:cubicBezTo>
                    <a:cubicBezTo>
                      <a:pt x="54" y="43"/>
                      <a:pt x="57" y="42"/>
                      <a:pt x="61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58" y="39"/>
                      <a:pt x="55" y="38"/>
                      <a:pt x="53" y="36"/>
                    </a:cubicBezTo>
                    <a:cubicBezTo>
                      <a:pt x="47" y="33"/>
                      <a:pt x="43" y="28"/>
                      <a:pt x="40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8" y="21"/>
                      <a:pt x="37" y="19"/>
                      <a:pt x="35" y="18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6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9" y="14"/>
                      <a:pt x="41" y="17"/>
                      <a:pt x="43" y="20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7" y="25"/>
                      <a:pt x="51" y="30"/>
                      <a:pt x="55" y="32"/>
                    </a:cubicBezTo>
                    <a:cubicBezTo>
                      <a:pt x="57" y="34"/>
                      <a:pt x="60" y="35"/>
                      <a:pt x="62" y="36"/>
                    </a:cubicBezTo>
                    <a:cubicBezTo>
                      <a:pt x="64" y="37"/>
                      <a:pt x="66" y="38"/>
                      <a:pt x="68" y="38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9" y="38"/>
                      <a:pt x="69" y="38"/>
                      <a:pt x="70" y="39"/>
                    </a:cubicBezTo>
                    <a:cubicBezTo>
                      <a:pt x="70" y="40"/>
                      <a:pt x="70" y="41"/>
                      <a:pt x="69" y="42"/>
                    </a:cubicBezTo>
                    <a:cubicBezTo>
                      <a:pt x="63" y="46"/>
                      <a:pt x="57" y="47"/>
                      <a:pt x="50" y="47"/>
                    </a:cubicBezTo>
                    <a:cubicBezTo>
                      <a:pt x="45" y="47"/>
                      <a:pt x="40" y="46"/>
                      <a:pt x="35" y="44"/>
                    </a:cubicBezTo>
                    <a:lnTo>
                      <a:pt x="35" y="39"/>
                    </a:lnTo>
                    <a:close/>
                    <a:moveTo>
                      <a:pt x="15" y="13"/>
                    </a:moveTo>
                    <a:cubicBezTo>
                      <a:pt x="16" y="15"/>
                      <a:pt x="17" y="17"/>
                      <a:pt x="18" y="19"/>
                    </a:cubicBezTo>
                    <a:cubicBezTo>
                      <a:pt x="22" y="26"/>
                      <a:pt x="26" y="33"/>
                      <a:pt x="33" y="38"/>
                    </a:cubicBezTo>
                    <a:cubicBezTo>
                      <a:pt x="34" y="38"/>
                      <a:pt x="34" y="38"/>
                      <a:pt x="35" y="39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4" y="43"/>
                      <a:pt x="32" y="43"/>
                      <a:pt x="31" y="42"/>
                    </a:cubicBezTo>
                    <a:cubicBezTo>
                      <a:pt x="22" y="37"/>
                      <a:pt x="18" y="29"/>
                      <a:pt x="14" y="21"/>
                    </a:cubicBezTo>
                    <a:cubicBezTo>
                      <a:pt x="13" y="19"/>
                      <a:pt x="12" y="17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4"/>
                      <a:pt x="9" y="12"/>
                      <a:pt x="8" y="11"/>
                    </a:cubicBezTo>
                    <a:cubicBezTo>
                      <a:pt x="7" y="10"/>
                      <a:pt x="6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7" y="0"/>
                      <a:pt x="11" y="1"/>
                      <a:pt x="15" y="1"/>
                    </a:cubicBezTo>
                    <a:cubicBezTo>
                      <a:pt x="19" y="2"/>
                      <a:pt x="23" y="3"/>
                      <a:pt x="27" y="5"/>
                    </a:cubicBezTo>
                    <a:cubicBezTo>
                      <a:pt x="30" y="7"/>
                      <a:pt x="33" y="9"/>
                      <a:pt x="35" y="1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4" y="17"/>
                      <a:pt x="34" y="16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0" y="13"/>
                      <a:pt x="28" y="11"/>
                      <a:pt x="24" y="9"/>
                    </a:cubicBezTo>
                    <a:cubicBezTo>
                      <a:pt x="21" y="8"/>
                      <a:pt x="18" y="7"/>
                      <a:pt x="14" y="6"/>
                    </a:cubicBezTo>
                    <a:cubicBezTo>
                      <a:pt x="13" y="6"/>
                      <a:pt x="11" y="6"/>
                      <a:pt x="9" y="5"/>
                    </a:cubicBezTo>
                    <a:cubicBezTo>
                      <a:pt x="10" y="6"/>
                      <a:pt x="11" y="7"/>
                      <a:pt x="12" y="8"/>
                    </a:cubicBezTo>
                    <a:cubicBezTo>
                      <a:pt x="13" y="10"/>
                      <a:pt x="14" y="11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5" name="Freeform 242"/>
              <p:cNvSpPr>
                <a:spLocks noEditPoints="1"/>
              </p:cNvSpPr>
              <p:nvPr/>
            </p:nvSpPr>
            <p:spPr bwMode="auto">
              <a:xfrm>
                <a:off x="7270750" y="3560763"/>
                <a:ext cx="107950" cy="79375"/>
              </a:xfrm>
              <a:custGeom>
                <a:avLst/>
                <a:gdLst>
                  <a:gd name="T0" fmla="*/ 25 w 48"/>
                  <a:gd name="T1" fmla="*/ 16 h 35"/>
                  <a:gd name="T2" fmla="*/ 32 w 48"/>
                  <a:gd name="T3" fmla="*/ 24 h 35"/>
                  <a:gd name="T4" fmla="*/ 37 w 48"/>
                  <a:gd name="T5" fmla="*/ 27 h 35"/>
                  <a:gd name="T6" fmla="*/ 35 w 48"/>
                  <a:gd name="T7" fmla="*/ 24 h 35"/>
                  <a:gd name="T8" fmla="*/ 35 w 48"/>
                  <a:gd name="T9" fmla="*/ 24 h 35"/>
                  <a:gd name="T10" fmla="*/ 34 w 48"/>
                  <a:gd name="T11" fmla="*/ 23 h 35"/>
                  <a:gd name="T12" fmla="*/ 34 w 48"/>
                  <a:gd name="T13" fmla="*/ 23 h 35"/>
                  <a:gd name="T14" fmla="*/ 33 w 48"/>
                  <a:gd name="T15" fmla="*/ 21 h 35"/>
                  <a:gd name="T16" fmla="*/ 30 w 48"/>
                  <a:gd name="T17" fmla="*/ 15 h 35"/>
                  <a:gd name="T18" fmla="*/ 25 w 48"/>
                  <a:gd name="T19" fmla="*/ 10 h 35"/>
                  <a:gd name="T20" fmla="*/ 25 w 48"/>
                  <a:gd name="T21" fmla="*/ 4 h 35"/>
                  <a:gd name="T22" fmla="*/ 28 w 48"/>
                  <a:gd name="T23" fmla="*/ 5 h 35"/>
                  <a:gd name="T24" fmla="*/ 33 w 48"/>
                  <a:gd name="T25" fmla="*/ 12 h 35"/>
                  <a:gd name="T26" fmla="*/ 38 w 48"/>
                  <a:gd name="T27" fmla="*/ 19 h 35"/>
                  <a:gd name="T28" fmla="*/ 39 w 48"/>
                  <a:gd name="T29" fmla="*/ 21 h 35"/>
                  <a:gd name="T30" fmla="*/ 39 w 48"/>
                  <a:gd name="T31" fmla="*/ 21 h 35"/>
                  <a:gd name="T32" fmla="*/ 39 w 48"/>
                  <a:gd name="T33" fmla="*/ 21 h 35"/>
                  <a:gd name="T34" fmla="*/ 39 w 48"/>
                  <a:gd name="T35" fmla="*/ 22 h 35"/>
                  <a:gd name="T36" fmla="*/ 39 w 48"/>
                  <a:gd name="T37" fmla="*/ 22 h 35"/>
                  <a:gd name="T38" fmla="*/ 39 w 48"/>
                  <a:gd name="T39" fmla="*/ 22 h 35"/>
                  <a:gd name="T40" fmla="*/ 46 w 48"/>
                  <a:gd name="T41" fmla="*/ 30 h 35"/>
                  <a:gd name="T42" fmla="*/ 48 w 48"/>
                  <a:gd name="T43" fmla="*/ 32 h 35"/>
                  <a:gd name="T44" fmla="*/ 45 w 48"/>
                  <a:gd name="T45" fmla="*/ 35 h 35"/>
                  <a:gd name="T46" fmla="*/ 37 w 48"/>
                  <a:gd name="T47" fmla="*/ 32 h 35"/>
                  <a:gd name="T48" fmla="*/ 29 w 48"/>
                  <a:gd name="T49" fmla="*/ 28 h 35"/>
                  <a:gd name="T50" fmla="*/ 25 w 48"/>
                  <a:gd name="T51" fmla="*/ 24 h 35"/>
                  <a:gd name="T52" fmla="*/ 25 w 48"/>
                  <a:gd name="T53" fmla="*/ 16 h 35"/>
                  <a:gd name="T54" fmla="*/ 19 w 48"/>
                  <a:gd name="T55" fmla="*/ 6 h 35"/>
                  <a:gd name="T56" fmla="*/ 14 w 48"/>
                  <a:gd name="T57" fmla="*/ 5 h 35"/>
                  <a:gd name="T58" fmla="*/ 14 w 48"/>
                  <a:gd name="T59" fmla="*/ 5 h 35"/>
                  <a:gd name="T60" fmla="*/ 19 w 48"/>
                  <a:gd name="T61" fmla="*/ 9 h 35"/>
                  <a:gd name="T62" fmla="*/ 19 w 48"/>
                  <a:gd name="T63" fmla="*/ 9 h 35"/>
                  <a:gd name="T64" fmla="*/ 24 w 48"/>
                  <a:gd name="T65" fmla="*/ 15 h 35"/>
                  <a:gd name="T66" fmla="*/ 25 w 48"/>
                  <a:gd name="T67" fmla="*/ 16 h 35"/>
                  <a:gd name="T68" fmla="*/ 25 w 48"/>
                  <a:gd name="T69" fmla="*/ 24 h 35"/>
                  <a:gd name="T70" fmla="*/ 21 w 48"/>
                  <a:gd name="T71" fmla="*/ 18 h 35"/>
                  <a:gd name="T72" fmla="*/ 16 w 48"/>
                  <a:gd name="T73" fmla="*/ 12 h 35"/>
                  <a:gd name="T74" fmla="*/ 16 w 48"/>
                  <a:gd name="T75" fmla="*/ 12 h 35"/>
                  <a:gd name="T76" fmla="*/ 16 w 48"/>
                  <a:gd name="T77" fmla="*/ 12 h 35"/>
                  <a:gd name="T78" fmla="*/ 12 w 48"/>
                  <a:gd name="T79" fmla="*/ 9 h 35"/>
                  <a:gd name="T80" fmla="*/ 7 w 48"/>
                  <a:gd name="T81" fmla="*/ 6 h 35"/>
                  <a:gd name="T82" fmla="*/ 6 w 48"/>
                  <a:gd name="T83" fmla="*/ 6 h 35"/>
                  <a:gd name="T84" fmla="*/ 6 w 48"/>
                  <a:gd name="T85" fmla="*/ 6 h 35"/>
                  <a:gd name="T86" fmla="*/ 3 w 48"/>
                  <a:gd name="T87" fmla="*/ 5 h 35"/>
                  <a:gd name="T88" fmla="*/ 3 w 48"/>
                  <a:gd name="T89" fmla="*/ 5 h 35"/>
                  <a:gd name="T90" fmla="*/ 0 w 48"/>
                  <a:gd name="T91" fmla="*/ 3 h 35"/>
                  <a:gd name="T92" fmla="*/ 2 w 48"/>
                  <a:gd name="T93" fmla="*/ 0 h 35"/>
                  <a:gd name="T94" fmla="*/ 11 w 48"/>
                  <a:gd name="T95" fmla="*/ 0 h 35"/>
                  <a:gd name="T96" fmla="*/ 11 w 48"/>
                  <a:gd name="T97" fmla="*/ 0 h 35"/>
                  <a:gd name="T98" fmla="*/ 21 w 48"/>
                  <a:gd name="T99" fmla="*/ 1 h 35"/>
                  <a:gd name="T100" fmla="*/ 25 w 48"/>
                  <a:gd name="T101" fmla="*/ 4 h 35"/>
                  <a:gd name="T102" fmla="*/ 25 w 48"/>
                  <a:gd name="T103" fmla="*/ 10 h 35"/>
                  <a:gd name="T104" fmla="*/ 25 w 48"/>
                  <a:gd name="T105" fmla="*/ 9 h 35"/>
                  <a:gd name="T106" fmla="*/ 19 w 48"/>
                  <a:gd name="T107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8" h="35">
                    <a:moveTo>
                      <a:pt x="25" y="16"/>
                    </a:moveTo>
                    <a:cubicBezTo>
                      <a:pt x="27" y="19"/>
                      <a:pt x="29" y="22"/>
                      <a:pt x="32" y="24"/>
                    </a:cubicBezTo>
                    <a:cubicBezTo>
                      <a:pt x="34" y="25"/>
                      <a:pt x="35" y="26"/>
                      <a:pt x="37" y="27"/>
                    </a:cubicBezTo>
                    <a:cubicBezTo>
                      <a:pt x="36" y="26"/>
                      <a:pt x="35" y="25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19"/>
                      <a:pt x="31" y="17"/>
                      <a:pt x="30" y="15"/>
                    </a:cubicBezTo>
                    <a:cubicBezTo>
                      <a:pt x="28" y="13"/>
                      <a:pt x="27" y="11"/>
                      <a:pt x="25" y="10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4"/>
                      <a:pt x="27" y="5"/>
                      <a:pt x="28" y="5"/>
                    </a:cubicBezTo>
                    <a:cubicBezTo>
                      <a:pt x="30" y="7"/>
                      <a:pt x="32" y="10"/>
                      <a:pt x="33" y="12"/>
                    </a:cubicBezTo>
                    <a:cubicBezTo>
                      <a:pt x="35" y="14"/>
                      <a:pt x="36" y="17"/>
                      <a:pt x="38" y="19"/>
                    </a:cubicBezTo>
                    <a:cubicBezTo>
                      <a:pt x="38" y="19"/>
                      <a:pt x="38" y="20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41" y="25"/>
                      <a:pt x="43" y="29"/>
                      <a:pt x="46" y="30"/>
                    </a:cubicBezTo>
                    <a:cubicBezTo>
                      <a:pt x="47" y="30"/>
                      <a:pt x="48" y="31"/>
                      <a:pt x="48" y="32"/>
                    </a:cubicBezTo>
                    <a:cubicBezTo>
                      <a:pt x="47" y="34"/>
                      <a:pt x="46" y="35"/>
                      <a:pt x="45" y="35"/>
                    </a:cubicBezTo>
                    <a:cubicBezTo>
                      <a:pt x="42" y="34"/>
                      <a:pt x="39" y="33"/>
                      <a:pt x="37" y="32"/>
                    </a:cubicBezTo>
                    <a:cubicBezTo>
                      <a:pt x="34" y="31"/>
                      <a:pt x="31" y="30"/>
                      <a:pt x="29" y="28"/>
                    </a:cubicBezTo>
                    <a:cubicBezTo>
                      <a:pt x="28" y="27"/>
                      <a:pt x="26" y="25"/>
                      <a:pt x="25" y="24"/>
                    </a:cubicBezTo>
                    <a:lnTo>
                      <a:pt x="25" y="16"/>
                    </a:lnTo>
                    <a:close/>
                    <a:moveTo>
                      <a:pt x="19" y="6"/>
                    </a:moveTo>
                    <a:cubicBezTo>
                      <a:pt x="17" y="5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6" y="6"/>
                      <a:pt x="18" y="7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1" y="11"/>
                      <a:pt x="23" y="13"/>
                      <a:pt x="24" y="15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2"/>
                      <a:pt x="22" y="20"/>
                      <a:pt x="21" y="18"/>
                    </a:cubicBezTo>
                    <a:cubicBezTo>
                      <a:pt x="19" y="16"/>
                      <a:pt x="17" y="14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1"/>
                      <a:pt x="13" y="10"/>
                      <a:pt x="12" y="9"/>
                    </a:cubicBezTo>
                    <a:cubicBezTo>
                      <a:pt x="10" y="8"/>
                      <a:pt x="8" y="7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8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5" y="0"/>
                      <a:pt x="18" y="0"/>
                      <a:pt x="21" y="1"/>
                    </a:cubicBezTo>
                    <a:cubicBezTo>
                      <a:pt x="22" y="2"/>
                      <a:pt x="24" y="3"/>
                      <a:pt x="25" y="4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9"/>
                      <a:pt x="25" y="9"/>
                    </a:cubicBezTo>
                    <a:cubicBezTo>
                      <a:pt x="23" y="8"/>
                      <a:pt x="21" y="7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6" name="Freeform 243"/>
              <p:cNvSpPr>
                <a:spLocks noEditPoints="1"/>
              </p:cNvSpPr>
              <p:nvPr/>
            </p:nvSpPr>
            <p:spPr bwMode="auto">
              <a:xfrm>
                <a:off x="7231063" y="3560763"/>
                <a:ext cx="141288" cy="92075"/>
              </a:xfrm>
              <a:custGeom>
                <a:avLst/>
                <a:gdLst>
                  <a:gd name="T0" fmla="*/ 31 w 62"/>
                  <a:gd name="T1" fmla="*/ 9 h 41"/>
                  <a:gd name="T2" fmla="*/ 32 w 62"/>
                  <a:gd name="T3" fmla="*/ 10 h 41"/>
                  <a:gd name="T4" fmla="*/ 38 w 62"/>
                  <a:gd name="T5" fmla="*/ 17 h 41"/>
                  <a:gd name="T6" fmla="*/ 38 w 62"/>
                  <a:gd name="T7" fmla="*/ 17 h 41"/>
                  <a:gd name="T8" fmla="*/ 38 w 62"/>
                  <a:gd name="T9" fmla="*/ 18 h 41"/>
                  <a:gd name="T10" fmla="*/ 39 w 62"/>
                  <a:gd name="T11" fmla="*/ 18 h 41"/>
                  <a:gd name="T12" fmla="*/ 48 w 62"/>
                  <a:gd name="T13" fmla="*/ 28 h 41"/>
                  <a:gd name="T14" fmla="*/ 54 w 62"/>
                  <a:gd name="T15" fmla="*/ 31 h 41"/>
                  <a:gd name="T16" fmla="*/ 59 w 62"/>
                  <a:gd name="T17" fmla="*/ 32 h 41"/>
                  <a:gd name="T18" fmla="*/ 59 w 62"/>
                  <a:gd name="T19" fmla="*/ 32 h 41"/>
                  <a:gd name="T20" fmla="*/ 61 w 62"/>
                  <a:gd name="T21" fmla="*/ 33 h 41"/>
                  <a:gd name="T22" fmla="*/ 60 w 62"/>
                  <a:gd name="T23" fmla="*/ 37 h 41"/>
                  <a:gd name="T24" fmla="*/ 44 w 62"/>
                  <a:gd name="T25" fmla="*/ 41 h 41"/>
                  <a:gd name="T26" fmla="*/ 31 w 62"/>
                  <a:gd name="T27" fmla="*/ 38 h 41"/>
                  <a:gd name="T28" fmla="*/ 31 w 62"/>
                  <a:gd name="T29" fmla="*/ 33 h 41"/>
                  <a:gd name="T30" fmla="*/ 44 w 62"/>
                  <a:gd name="T31" fmla="*/ 36 h 41"/>
                  <a:gd name="T32" fmla="*/ 52 w 62"/>
                  <a:gd name="T33" fmla="*/ 35 h 41"/>
                  <a:gd name="T34" fmla="*/ 46 w 62"/>
                  <a:gd name="T35" fmla="*/ 32 h 41"/>
                  <a:gd name="T36" fmla="*/ 35 w 62"/>
                  <a:gd name="T37" fmla="*/ 21 h 41"/>
                  <a:gd name="T38" fmla="*/ 35 w 62"/>
                  <a:gd name="T39" fmla="*/ 21 h 41"/>
                  <a:gd name="T40" fmla="*/ 35 w 62"/>
                  <a:gd name="T41" fmla="*/ 20 h 41"/>
                  <a:gd name="T42" fmla="*/ 35 w 62"/>
                  <a:gd name="T43" fmla="*/ 20 h 41"/>
                  <a:gd name="T44" fmla="*/ 35 w 62"/>
                  <a:gd name="T45" fmla="*/ 20 h 41"/>
                  <a:gd name="T46" fmla="*/ 31 w 62"/>
                  <a:gd name="T47" fmla="*/ 16 h 41"/>
                  <a:gd name="T48" fmla="*/ 31 w 62"/>
                  <a:gd name="T49" fmla="*/ 9 h 41"/>
                  <a:gd name="T50" fmla="*/ 4 w 62"/>
                  <a:gd name="T51" fmla="*/ 7 h 41"/>
                  <a:gd name="T52" fmla="*/ 3 w 62"/>
                  <a:gd name="T53" fmla="*/ 5 h 41"/>
                  <a:gd name="T54" fmla="*/ 1 w 62"/>
                  <a:gd name="T55" fmla="*/ 3 h 41"/>
                  <a:gd name="T56" fmla="*/ 3 w 62"/>
                  <a:gd name="T57" fmla="*/ 1 h 41"/>
                  <a:gd name="T58" fmla="*/ 14 w 62"/>
                  <a:gd name="T59" fmla="*/ 1 h 41"/>
                  <a:gd name="T60" fmla="*/ 24 w 62"/>
                  <a:gd name="T61" fmla="*/ 4 h 41"/>
                  <a:gd name="T62" fmla="*/ 31 w 62"/>
                  <a:gd name="T63" fmla="*/ 9 h 41"/>
                  <a:gd name="T64" fmla="*/ 31 w 62"/>
                  <a:gd name="T65" fmla="*/ 16 h 41"/>
                  <a:gd name="T66" fmla="*/ 29 w 62"/>
                  <a:gd name="T67" fmla="*/ 14 h 41"/>
                  <a:gd name="T68" fmla="*/ 22 w 62"/>
                  <a:gd name="T69" fmla="*/ 9 h 41"/>
                  <a:gd name="T70" fmla="*/ 13 w 62"/>
                  <a:gd name="T71" fmla="*/ 6 h 41"/>
                  <a:gd name="T72" fmla="*/ 10 w 62"/>
                  <a:gd name="T73" fmla="*/ 5 h 41"/>
                  <a:gd name="T74" fmla="*/ 11 w 62"/>
                  <a:gd name="T75" fmla="*/ 7 h 41"/>
                  <a:gd name="T76" fmla="*/ 14 w 62"/>
                  <a:gd name="T77" fmla="*/ 11 h 41"/>
                  <a:gd name="T78" fmla="*/ 17 w 62"/>
                  <a:gd name="T79" fmla="*/ 16 h 41"/>
                  <a:gd name="T80" fmla="*/ 30 w 62"/>
                  <a:gd name="T81" fmla="*/ 32 h 41"/>
                  <a:gd name="T82" fmla="*/ 31 w 62"/>
                  <a:gd name="T83" fmla="*/ 33 h 41"/>
                  <a:gd name="T84" fmla="*/ 31 w 62"/>
                  <a:gd name="T85" fmla="*/ 38 h 41"/>
                  <a:gd name="T86" fmla="*/ 27 w 62"/>
                  <a:gd name="T87" fmla="*/ 36 h 41"/>
                  <a:gd name="T88" fmla="*/ 13 w 62"/>
                  <a:gd name="T89" fmla="*/ 19 h 41"/>
                  <a:gd name="T90" fmla="*/ 10 w 62"/>
                  <a:gd name="T91" fmla="*/ 13 h 41"/>
                  <a:gd name="T92" fmla="*/ 7 w 62"/>
                  <a:gd name="T93" fmla="*/ 10 h 41"/>
                  <a:gd name="T94" fmla="*/ 4 w 62"/>
                  <a:gd name="T95" fmla="*/ 7 h 41"/>
                  <a:gd name="T96" fmla="*/ 4 w 62"/>
                  <a:gd name="T97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2" h="41">
                    <a:moveTo>
                      <a:pt x="31" y="9"/>
                    </a:moveTo>
                    <a:cubicBezTo>
                      <a:pt x="31" y="10"/>
                      <a:pt x="32" y="10"/>
                      <a:pt x="32" y="10"/>
                    </a:cubicBezTo>
                    <a:cubicBezTo>
                      <a:pt x="34" y="12"/>
                      <a:pt x="36" y="15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21"/>
                      <a:pt x="45" y="25"/>
                      <a:pt x="48" y="28"/>
                    </a:cubicBezTo>
                    <a:cubicBezTo>
                      <a:pt x="50" y="29"/>
                      <a:pt x="52" y="30"/>
                      <a:pt x="54" y="31"/>
                    </a:cubicBezTo>
                    <a:cubicBezTo>
                      <a:pt x="56" y="32"/>
                      <a:pt x="58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0" y="32"/>
                      <a:pt x="61" y="33"/>
                      <a:pt x="61" y="33"/>
                    </a:cubicBezTo>
                    <a:cubicBezTo>
                      <a:pt x="62" y="34"/>
                      <a:pt x="61" y="36"/>
                      <a:pt x="60" y="37"/>
                    </a:cubicBezTo>
                    <a:cubicBezTo>
                      <a:pt x="55" y="40"/>
                      <a:pt x="49" y="41"/>
                      <a:pt x="44" y="41"/>
                    </a:cubicBezTo>
                    <a:cubicBezTo>
                      <a:pt x="39" y="41"/>
                      <a:pt x="35" y="40"/>
                      <a:pt x="31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5" y="35"/>
                      <a:pt x="39" y="36"/>
                      <a:pt x="44" y="36"/>
                    </a:cubicBezTo>
                    <a:cubicBezTo>
                      <a:pt x="47" y="36"/>
                      <a:pt x="49" y="36"/>
                      <a:pt x="52" y="35"/>
                    </a:cubicBezTo>
                    <a:cubicBezTo>
                      <a:pt x="50" y="34"/>
                      <a:pt x="47" y="33"/>
                      <a:pt x="46" y="32"/>
                    </a:cubicBezTo>
                    <a:cubicBezTo>
                      <a:pt x="41" y="29"/>
                      <a:pt x="38" y="25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3" y="19"/>
                      <a:pt x="32" y="17"/>
                      <a:pt x="31" y="16"/>
                    </a:cubicBezTo>
                    <a:lnTo>
                      <a:pt x="31" y="9"/>
                    </a:lnTo>
                    <a:close/>
                    <a:moveTo>
                      <a:pt x="4" y="7"/>
                    </a:moveTo>
                    <a:cubicBezTo>
                      <a:pt x="4" y="6"/>
                      <a:pt x="3" y="6"/>
                      <a:pt x="3" y="5"/>
                    </a:cubicBezTo>
                    <a:cubicBezTo>
                      <a:pt x="2" y="6"/>
                      <a:pt x="1" y="5"/>
                      <a:pt x="1" y="3"/>
                    </a:cubicBezTo>
                    <a:cubicBezTo>
                      <a:pt x="0" y="2"/>
                      <a:pt x="1" y="1"/>
                      <a:pt x="3" y="1"/>
                    </a:cubicBezTo>
                    <a:cubicBezTo>
                      <a:pt x="7" y="0"/>
                      <a:pt x="10" y="0"/>
                      <a:pt x="14" y="1"/>
                    </a:cubicBezTo>
                    <a:cubicBezTo>
                      <a:pt x="17" y="2"/>
                      <a:pt x="21" y="3"/>
                      <a:pt x="24" y="4"/>
                    </a:cubicBezTo>
                    <a:cubicBezTo>
                      <a:pt x="26" y="6"/>
                      <a:pt x="29" y="7"/>
                      <a:pt x="31" y="9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0" y="15"/>
                      <a:pt x="29" y="14"/>
                      <a:pt x="29" y="14"/>
                    </a:cubicBezTo>
                    <a:cubicBezTo>
                      <a:pt x="27" y="12"/>
                      <a:pt x="24" y="10"/>
                      <a:pt x="22" y="9"/>
                    </a:cubicBezTo>
                    <a:cubicBezTo>
                      <a:pt x="19" y="7"/>
                      <a:pt x="16" y="6"/>
                      <a:pt x="13" y="6"/>
                    </a:cubicBezTo>
                    <a:cubicBezTo>
                      <a:pt x="12" y="6"/>
                      <a:pt x="11" y="5"/>
                      <a:pt x="10" y="5"/>
                    </a:cubicBezTo>
                    <a:cubicBezTo>
                      <a:pt x="10" y="6"/>
                      <a:pt x="11" y="6"/>
                      <a:pt x="11" y="7"/>
                    </a:cubicBezTo>
                    <a:cubicBezTo>
                      <a:pt x="12" y="8"/>
                      <a:pt x="13" y="10"/>
                      <a:pt x="14" y="11"/>
                    </a:cubicBezTo>
                    <a:cubicBezTo>
                      <a:pt x="15" y="13"/>
                      <a:pt x="16" y="15"/>
                      <a:pt x="17" y="16"/>
                    </a:cubicBezTo>
                    <a:cubicBezTo>
                      <a:pt x="20" y="23"/>
                      <a:pt x="23" y="29"/>
                      <a:pt x="30" y="32"/>
                    </a:cubicBezTo>
                    <a:cubicBezTo>
                      <a:pt x="30" y="33"/>
                      <a:pt x="30" y="33"/>
                      <a:pt x="31" y="33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0" y="38"/>
                      <a:pt x="28" y="37"/>
                      <a:pt x="27" y="36"/>
                    </a:cubicBezTo>
                    <a:cubicBezTo>
                      <a:pt x="20" y="32"/>
                      <a:pt x="16" y="25"/>
                      <a:pt x="13" y="19"/>
                    </a:cubicBezTo>
                    <a:cubicBezTo>
                      <a:pt x="12" y="17"/>
                      <a:pt x="11" y="15"/>
                      <a:pt x="10" y="13"/>
                    </a:cubicBezTo>
                    <a:cubicBezTo>
                      <a:pt x="9" y="12"/>
                      <a:pt x="8" y="11"/>
                      <a:pt x="7" y="10"/>
                    </a:cubicBezTo>
                    <a:cubicBezTo>
                      <a:pt x="6" y="9"/>
                      <a:pt x="5" y="8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7" name="Freeform 244"/>
              <p:cNvSpPr>
                <a:spLocks noEditPoints="1"/>
              </p:cNvSpPr>
              <p:nvPr/>
            </p:nvSpPr>
            <p:spPr bwMode="auto">
              <a:xfrm>
                <a:off x="7372350" y="3498850"/>
                <a:ext cx="63500" cy="120650"/>
              </a:xfrm>
              <a:custGeom>
                <a:avLst/>
                <a:gdLst>
                  <a:gd name="T0" fmla="*/ 19 w 28"/>
                  <a:gd name="T1" fmla="*/ 20 h 53"/>
                  <a:gd name="T2" fmla="*/ 14 w 28"/>
                  <a:gd name="T3" fmla="*/ 26 h 53"/>
                  <a:gd name="T4" fmla="*/ 14 w 28"/>
                  <a:gd name="T5" fmla="*/ 27 h 53"/>
                  <a:gd name="T6" fmla="*/ 14 w 28"/>
                  <a:gd name="T7" fmla="*/ 19 h 53"/>
                  <a:gd name="T8" fmla="*/ 15 w 28"/>
                  <a:gd name="T9" fmla="*/ 17 h 53"/>
                  <a:gd name="T10" fmla="*/ 18 w 28"/>
                  <a:gd name="T11" fmla="*/ 13 h 53"/>
                  <a:gd name="T12" fmla="*/ 19 w 28"/>
                  <a:gd name="T13" fmla="*/ 7 h 53"/>
                  <a:gd name="T14" fmla="*/ 20 w 28"/>
                  <a:gd name="T15" fmla="*/ 6 h 53"/>
                  <a:gd name="T16" fmla="*/ 20 w 28"/>
                  <a:gd name="T17" fmla="*/ 6 h 53"/>
                  <a:gd name="T18" fmla="*/ 20 w 28"/>
                  <a:gd name="T19" fmla="*/ 3 h 53"/>
                  <a:gd name="T20" fmla="*/ 20 w 28"/>
                  <a:gd name="T21" fmla="*/ 3 h 53"/>
                  <a:gd name="T22" fmla="*/ 22 w 28"/>
                  <a:gd name="T23" fmla="*/ 0 h 53"/>
                  <a:gd name="T24" fmla="*/ 25 w 28"/>
                  <a:gd name="T25" fmla="*/ 2 h 53"/>
                  <a:gd name="T26" fmla="*/ 25 w 28"/>
                  <a:gd name="T27" fmla="*/ 2 h 53"/>
                  <a:gd name="T28" fmla="*/ 25 w 28"/>
                  <a:gd name="T29" fmla="*/ 2 h 53"/>
                  <a:gd name="T30" fmla="*/ 25 w 28"/>
                  <a:gd name="T31" fmla="*/ 2 h 53"/>
                  <a:gd name="T32" fmla="*/ 27 w 28"/>
                  <a:gd name="T33" fmla="*/ 10 h 53"/>
                  <a:gd name="T34" fmla="*/ 27 w 28"/>
                  <a:gd name="T35" fmla="*/ 10 h 53"/>
                  <a:gd name="T36" fmla="*/ 27 w 28"/>
                  <a:gd name="T37" fmla="*/ 20 h 53"/>
                  <a:gd name="T38" fmla="*/ 25 w 28"/>
                  <a:gd name="T39" fmla="*/ 27 h 53"/>
                  <a:gd name="T40" fmla="*/ 20 w 28"/>
                  <a:gd name="T41" fmla="*/ 34 h 53"/>
                  <a:gd name="T42" fmla="*/ 20 w 28"/>
                  <a:gd name="T43" fmla="*/ 35 h 53"/>
                  <a:gd name="T44" fmla="*/ 14 w 28"/>
                  <a:gd name="T45" fmla="*/ 40 h 53"/>
                  <a:gd name="T46" fmla="*/ 14 w 28"/>
                  <a:gd name="T47" fmla="*/ 33 h 53"/>
                  <a:gd name="T48" fmla="*/ 16 w 28"/>
                  <a:gd name="T49" fmla="*/ 31 h 53"/>
                  <a:gd name="T50" fmla="*/ 16 w 28"/>
                  <a:gd name="T51" fmla="*/ 31 h 53"/>
                  <a:gd name="T52" fmla="*/ 20 w 28"/>
                  <a:gd name="T53" fmla="*/ 25 h 53"/>
                  <a:gd name="T54" fmla="*/ 22 w 28"/>
                  <a:gd name="T55" fmla="*/ 19 h 53"/>
                  <a:gd name="T56" fmla="*/ 23 w 28"/>
                  <a:gd name="T57" fmla="*/ 14 h 53"/>
                  <a:gd name="T58" fmla="*/ 22 w 28"/>
                  <a:gd name="T59" fmla="*/ 14 h 53"/>
                  <a:gd name="T60" fmla="*/ 19 w 28"/>
                  <a:gd name="T61" fmla="*/ 20 h 53"/>
                  <a:gd name="T62" fmla="*/ 14 w 28"/>
                  <a:gd name="T63" fmla="*/ 27 h 53"/>
                  <a:gd name="T64" fmla="*/ 8 w 28"/>
                  <a:gd name="T65" fmla="*/ 36 h 53"/>
                  <a:gd name="T66" fmla="*/ 8 w 28"/>
                  <a:gd name="T67" fmla="*/ 36 h 53"/>
                  <a:gd name="T68" fmla="*/ 8 w 28"/>
                  <a:gd name="T69" fmla="*/ 36 h 53"/>
                  <a:gd name="T70" fmla="*/ 6 w 28"/>
                  <a:gd name="T71" fmla="*/ 41 h 53"/>
                  <a:gd name="T72" fmla="*/ 8 w 28"/>
                  <a:gd name="T73" fmla="*/ 38 h 53"/>
                  <a:gd name="T74" fmla="*/ 9 w 28"/>
                  <a:gd name="T75" fmla="*/ 38 h 53"/>
                  <a:gd name="T76" fmla="*/ 9 w 28"/>
                  <a:gd name="T77" fmla="*/ 38 h 53"/>
                  <a:gd name="T78" fmla="*/ 11 w 28"/>
                  <a:gd name="T79" fmla="*/ 37 h 53"/>
                  <a:gd name="T80" fmla="*/ 14 w 28"/>
                  <a:gd name="T81" fmla="*/ 33 h 53"/>
                  <a:gd name="T82" fmla="*/ 14 w 28"/>
                  <a:gd name="T83" fmla="*/ 40 h 53"/>
                  <a:gd name="T84" fmla="*/ 14 w 28"/>
                  <a:gd name="T85" fmla="*/ 40 h 53"/>
                  <a:gd name="T86" fmla="*/ 12 w 28"/>
                  <a:gd name="T87" fmla="*/ 41 h 53"/>
                  <a:gd name="T88" fmla="*/ 12 w 28"/>
                  <a:gd name="T89" fmla="*/ 42 h 53"/>
                  <a:gd name="T90" fmla="*/ 12 w 28"/>
                  <a:gd name="T91" fmla="*/ 42 h 53"/>
                  <a:gd name="T92" fmla="*/ 5 w 28"/>
                  <a:gd name="T93" fmla="*/ 51 h 53"/>
                  <a:gd name="T94" fmla="*/ 5 w 28"/>
                  <a:gd name="T95" fmla="*/ 51 h 53"/>
                  <a:gd name="T96" fmla="*/ 3 w 28"/>
                  <a:gd name="T97" fmla="*/ 53 h 53"/>
                  <a:gd name="T98" fmla="*/ 0 w 28"/>
                  <a:gd name="T99" fmla="*/ 51 h 53"/>
                  <a:gd name="T100" fmla="*/ 1 w 28"/>
                  <a:gd name="T101" fmla="*/ 42 h 53"/>
                  <a:gd name="T102" fmla="*/ 3 w 28"/>
                  <a:gd name="T103" fmla="*/ 34 h 53"/>
                  <a:gd name="T104" fmla="*/ 3 w 28"/>
                  <a:gd name="T105" fmla="*/ 34 h 53"/>
                  <a:gd name="T106" fmla="*/ 11 w 28"/>
                  <a:gd name="T107" fmla="*/ 23 h 53"/>
                  <a:gd name="T108" fmla="*/ 14 w 28"/>
                  <a:gd name="T109" fmla="*/ 19 h 53"/>
                  <a:gd name="T110" fmla="*/ 14 w 28"/>
                  <a:gd name="T111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" h="53">
                    <a:moveTo>
                      <a:pt x="19" y="20"/>
                    </a:moveTo>
                    <a:cubicBezTo>
                      <a:pt x="18" y="22"/>
                      <a:pt x="16" y="24"/>
                      <a:pt x="14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9"/>
                      <a:pt x="15" y="18"/>
                      <a:pt x="15" y="17"/>
                    </a:cubicBezTo>
                    <a:cubicBezTo>
                      <a:pt x="16" y="16"/>
                      <a:pt x="17" y="14"/>
                      <a:pt x="18" y="13"/>
                    </a:cubicBezTo>
                    <a:cubicBezTo>
                      <a:pt x="18" y="11"/>
                      <a:pt x="19" y="9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0"/>
                      <a:pt x="22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5"/>
                      <a:pt x="26" y="8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14"/>
                      <a:pt x="28" y="17"/>
                      <a:pt x="27" y="20"/>
                    </a:cubicBezTo>
                    <a:cubicBezTo>
                      <a:pt x="27" y="22"/>
                      <a:pt x="26" y="25"/>
                      <a:pt x="25" y="27"/>
                    </a:cubicBezTo>
                    <a:cubicBezTo>
                      <a:pt x="23" y="30"/>
                      <a:pt x="22" y="32"/>
                      <a:pt x="20" y="34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8" y="37"/>
                      <a:pt x="16" y="38"/>
                      <a:pt x="14" y="40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5" y="33"/>
                      <a:pt x="16" y="32"/>
                      <a:pt x="16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8" y="29"/>
                      <a:pt x="19" y="27"/>
                      <a:pt x="20" y="25"/>
                    </a:cubicBezTo>
                    <a:cubicBezTo>
                      <a:pt x="21" y="23"/>
                      <a:pt x="22" y="21"/>
                      <a:pt x="22" y="19"/>
                    </a:cubicBezTo>
                    <a:cubicBezTo>
                      <a:pt x="23" y="17"/>
                      <a:pt x="23" y="16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6"/>
                      <a:pt x="21" y="18"/>
                      <a:pt x="19" y="20"/>
                    </a:cubicBezTo>
                    <a:close/>
                    <a:moveTo>
                      <a:pt x="14" y="27"/>
                    </a:moveTo>
                    <a:cubicBezTo>
                      <a:pt x="12" y="30"/>
                      <a:pt x="9" y="33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7" y="37"/>
                      <a:pt x="6" y="39"/>
                      <a:pt x="6" y="41"/>
                    </a:cubicBezTo>
                    <a:cubicBezTo>
                      <a:pt x="7" y="40"/>
                      <a:pt x="8" y="39"/>
                      <a:pt x="8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0" y="37"/>
                      <a:pt x="10" y="37"/>
                      <a:pt x="11" y="37"/>
                    </a:cubicBezTo>
                    <a:cubicBezTo>
                      <a:pt x="12" y="36"/>
                      <a:pt x="13" y="35"/>
                      <a:pt x="14" y="3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9" y="44"/>
                      <a:pt x="5" y="48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2"/>
                      <a:pt x="4" y="53"/>
                      <a:pt x="3" y="53"/>
                    </a:cubicBezTo>
                    <a:cubicBezTo>
                      <a:pt x="1" y="53"/>
                      <a:pt x="0" y="52"/>
                      <a:pt x="0" y="51"/>
                    </a:cubicBezTo>
                    <a:cubicBezTo>
                      <a:pt x="0" y="48"/>
                      <a:pt x="0" y="45"/>
                      <a:pt x="1" y="42"/>
                    </a:cubicBezTo>
                    <a:cubicBezTo>
                      <a:pt x="1" y="39"/>
                      <a:pt x="2" y="36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30"/>
                      <a:pt x="8" y="27"/>
                      <a:pt x="11" y="23"/>
                    </a:cubicBezTo>
                    <a:cubicBezTo>
                      <a:pt x="12" y="22"/>
                      <a:pt x="13" y="21"/>
                      <a:pt x="14" y="19"/>
                    </a:cubicBezTo>
                    <a:lnTo>
                      <a:pt x="1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8" name="Freeform 245"/>
              <p:cNvSpPr>
                <a:spLocks noEditPoints="1"/>
              </p:cNvSpPr>
              <p:nvPr/>
            </p:nvSpPr>
            <p:spPr bwMode="auto">
              <a:xfrm>
                <a:off x="7345363" y="3463925"/>
                <a:ext cx="76200" cy="150813"/>
              </a:xfrm>
              <a:custGeom>
                <a:avLst/>
                <a:gdLst>
                  <a:gd name="T0" fmla="*/ 17 w 34"/>
                  <a:gd name="T1" fmla="*/ 15 h 67"/>
                  <a:gd name="T2" fmla="*/ 21 w 34"/>
                  <a:gd name="T3" fmla="*/ 12 h 67"/>
                  <a:gd name="T4" fmla="*/ 24 w 34"/>
                  <a:gd name="T5" fmla="*/ 9 h 67"/>
                  <a:gd name="T6" fmla="*/ 26 w 34"/>
                  <a:gd name="T7" fmla="*/ 5 h 67"/>
                  <a:gd name="T8" fmla="*/ 26 w 34"/>
                  <a:gd name="T9" fmla="*/ 5 h 67"/>
                  <a:gd name="T10" fmla="*/ 26 w 34"/>
                  <a:gd name="T11" fmla="*/ 5 h 67"/>
                  <a:gd name="T12" fmla="*/ 26 w 34"/>
                  <a:gd name="T13" fmla="*/ 5 h 67"/>
                  <a:gd name="T14" fmla="*/ 27 w 34"/>
                  <a:gd name="T15" fmla="*/ 3 h 67"/>
                  <a:gd name="T16" fmla="*/ 27 w 34"/>
                  <a:gd name="T17" fmla="*/ 3 h 67"/>
                  <a:gd name="T18" fmla="*/ 29 w 34"/>
                  <a:gd name="T19" fmla="*/ 1 h 67"/>
                  <a:gd name="T20" fmla="*/ 32 w 34"/>
                  <a:gd name="T21" fmla="*/ 2 h 67"/>
                  <a:gd name="T22" fmla="*/ 34 w 34"/>
                  <a:gd name="T23" fmla="*/ 13 h 67"/>
                  <a:gd name="T24" fmla="*/ 33 w 34"/>
                  <a:gd name="T25" fmla="*/ 23 h 67"/>
                  <a:gd name="T26" fmla="*/ 29 w 34"/>
                  <a:gd name="T27" fmla="*/ 33 h 67"/>
                  <a:gd name="T28" fmla="*/ 23 w 34"/>
                  <a:gd name="T29" fmla="*/ 41 h 67"/>
                  <a:gd name="T30" fmla="*/ 23 w 34"/>
                  <a:gd name="T31" fmla="*/ 41 h 67"/>
                  <a:gd name="T32" fmla="*/ 17 w 34"/>
                  <a:gd name="T33" fmla="*/ 49 h 67"/>
                  <a:gd name="T34" fmla="*/ 17 w 34"/>
                  <a:gd name="T35" fmla="*/ 40 h 67"/>
                  <a:gd name="T36" fmla="*/ 19 w 34"/>
                  <a:gd name="T37" fmla="*/ 38 h 67"/>
                  <a:gd name="T38" fmla="*/ 19 w 34"/>
                  <a:gd name="T39" fmla="*/ 37 h 67"/>
                  <a:gd name="T40" fmla="*/ 25 w 34"/>
                  <a:gd name="T41" fmla="*/ 30 h 67"/>
                  <a:gd name="T42" fmla="*/ 28 w 34"/>
                  <a:gd name="T43" fmla="*/ 22 h 67"/>
                  <a:gd name="T44" fmla="*/ 29 w 34"/>
                  <a:gd name="T45" fmla="*/ 13 h 67"/>
                  <a:gd name="T46" fmla="*/ 29 w 34"/>
                  <a:gd name="T47" fmla="*/ 10 h 67"/>
                  <a:gd name="T48" fmla="*/ 27 w 34"/>
                  <a:gd name="T49" fmla="*/ 12 h 67"/>
                  <a:gd name="T50" fmla="*/ 24 w 34"/>
                  <a:gd name="T51" fmla="*/ 15 h 67"/>
                  <a:gd name="T52" fmla="*/ 20 w 34"/>
                  <a:gd name="T53" fmla="*/ 19 h 67"/>
                  <a:gd name="T54" fmla="*/ 19 w 34"/>
                  <a:gd name="T55" fmla="*/ 19 h 67"/>
                  <a:gd name="T56" fmla="*/ 17 w 34"/>
                  <a:gd name="T57" fmla="*/ 21 h 67"/>
                  <a:gd name="T58" fmla="*/ 17 w 34"/>
                  <a:gd name="T59" fmla="*/ 15 h 67"/>
                  <a:gd name="T60" fmla="*/ 13 w 34"/>
                  <a:gd name="T61" fmla="*/ 59 h 67"/>
                  <a:gd name="T62" fmla="*/ 13 w 34"/>
                  <a:gd name="T63" fmla="*/ 64 h 67"/>
                  <a:gd name="T64" fmla="*/ 12 w 34"/>
                  <a:gd name="T65" fmla="*/ 66 h 67"/>
                  <a:gd name="T66" fmla="*/ 9 w 34"/>
                  <a:gd name="T67" fmla="*/ 66 h 67"/>
                  <a:gd name="T68" fmla="*/ 1 w 34"/>
                  <a:gd name="T69" fmla="*/ 51 h 67"/>
                  <a:gd name="T70" fmla="*/ 2 w 34"/>
                  <a:gd name="T71" fmla="*/ 34 h 67"/>
                  <a:gd name="T72" fmla="*/ 16 w 34"/>
                  <a:gd name="T73" fmla="*/ 16 h 67"/>
                  <a:gd name="T74" fmla="*/ 16 w 34"/>
                  <a:gd name="T75" fmla="*/ 16 h 67"/>
                  <a:gd name="T76" fmla="*/ 17 w 34"/>
                  <a:gd name="T77" fmla="*/ 15 h 67"/>
                  <a:gd name="T78" fmla="*/ 17 w 34"/>
                  <a:gd name="T79" fmla="*/ 21 h 67"/>
                  <a:gd name="T80" fmla="*/ 7 w 34"/>
                  <a:gd name="T81" fmla="*/ 35 h 67"/>
                  <a:gd name="T82" fmla="*/ 6 w 34"/>
                  <a:gd name="T83" fmla="*/ 50 h 67"/>
                  <a:gd name="T84" fmla="*/ 9 w 34"/>
                  <a:gd name="T85" fmla="*/ 58 h 67"/>
                  <a:gd name="T86" fmla="*/ 11 w 34"/>
                  <a:gd name="T87" fmla="*/ 51 h 67"/>
                  <a:gd name="T88" fmla="*/ 17 w 34"/>
                  <a:gd name="T89" fmla="*/ 40 h 67"/>
                  <a:gd name="T90" fmla="*/ 17 w 34"/>
                  <a:gd name="T91" fmla="*/ 49 h 67"/>
                  <a:gd name="T92" fmla="*/ 15 w 34"/>
                  <a:gd name="T93" fmla="*/ 52 h 67"/>
                  <a:gd name="T94" fmla="*/ 13 w 34"/>
                  <a:gd name="T95" fmla="*/ 5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67">
                    <a:moveTo>
                      <a:pt x="17" y="15"/>
                    </a:moveTo>
                    <a:cubicBezTo>
                      <a:pt x="18" y="14"/>
                      <a:pt x="20" y="13"/>
                      <a:pt x="21" y="12"/>
                    </a:cubicBezTo>
                    <a:cubicBezTo>
                      <a:pt x="22" y="11"/>
                      <a:pt x="23" y="10"/>
                      <a:pt x="24" y="9"/>
                    </a:cubicBezTo>
                    <a:cubicBezTo>
                      <a:pt x="24" y="8"/>
                      <a:pt x="25" y="6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4"/>
                      <a:pt x="27" y="4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2"/>
                      <a:pt x="27" y="1"/>
                      <a:pt x="29" y="1"/>
                    </a:cubicBezTo>
                    <a:cubicBezTo>
                      <a:pt x="30" y="0"/>
                      <a:pt x="31" y="1"/>
                      <a:pt x="32" y="2"/>
                    </a:cubicBezTo>
                    <a:cubicBezTo>
                      <a:pt x="33" y="6"/>
                      <a:pt x="34" y="9"/>
                      <a:pt x="34" y="13"/>
                    </a:cubicBezTo>
                    <a:cubicBezTo>
                      <a:pt x="34" y="17"/>
                      <a:pt x="34" y="20"/>
                      <a:pt x="33" y="23"/>
                    </a:cubicBezTo>
                    <a:cubicBezTo>
                      <a:pt x="32" y="27"/>
                      <a:pt x="30" y="30"/>
                      <a:pt x="29" y="33"/>
                    </a:cubicBezTo>
                    <a:cubicBezTo>
                      <a:pt x="27" y="35"/>
                      <a:pt x="25" y="38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1" y="43"/>
                      <a:pt x="19" y="46"/>
                      <a:pt x="17" y="49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8" y="39"/>
                      <a:pt x="18" y="39"/>
                      <a:pt x="19" y="38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5"/>
                      <a:pt x="23" y="33"/>
                      <a:pt x="25" y="30"/>
                    </a:cubicBezTo>
                    <a:cubicBezTo>
                      <a:pt x="26" y="28"/>
                      <a:pt x="27" y="25"/>
                      <a:pt x="28" y="22"/>
                    </a:cubicBezTo>
                    <a:cubicBezTo>
                      <a:pt x="29" y="19"/>
                      <a:pt x="29" y="16"/>
                      <a:pt x="29" y="13"/>
                    </a:cubicBezTo>
                    <a:cubicBezTo>
                      <a:pt x="29" y="12"/>
                      <a:pt x="29" y="11"/>
                      <a:pt x="29" y="10"/>
                    </a:cubicBezTo>
                    <a:cubicBezTo>
                      <a:pt x="28" y="10"/>
                      <a:pt x="28" y="11"/>
                      <a:pt x="27" y="12"/>
                    </a:cubicBezTo>
                    <a:cubicBezTo>
                      <a:pt x="26" y="13"/>
                      <a:pt x="25" y="14"/>
                      <a:pt x="24" y="15"/>
                    </a:cubicBezTo>
                    <a:cubicBezTo>
                      <a:pt x="22" y="17"/>
                      <a:pt x="21" y="18"/>
                      <a:pt x="20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0"/>
                      <a:pt x="18" y="21"/>
                      <a:pt x="17" y="21"/>
                    </a:cubicBezTo>
                    <a:lnTo>
                      <a:pt x="17" y="15"/>
                    </a:lnTo>
                    <a:close/>
                    <a:moveTo>
                      <a:pt x="13" y="59"/>
                    </a:moveTo>
                    <a:cubicBezTo>
                      <a:pt x="13" y="61"/>
                      <a:pt x="13" y="62"/>
                      <a:pt x="13" y="64"/>
                    </a:cubicBezTo>
                    <a:cubicBezTo>
                      <a:pt x="13" y="65"/>
                      <a:pt x="13" y="65"/>
                      <a:pt x="12" y="66"/>
                    </a:cubicBezTo>
                    <a:cubicBezTo>
                      <a:pt x="12" y="67"/>
                      <a:pt x="10" y="67"/>
                      <a:pt x="9" y="66"/>
                    </a:cubicBezTo>
                    <a:cubicBezTo>
                      <a:pt x="5" y="62"/>
                      <a:pt x="2" y="56"/>
                      <a:pt x="1" y="51"/>
                    </a:cubicBezTo>
                    <a:cubicBezTo>
                      <a:pt x="0" y="45"/>
                      <a:pt x="0" y="39"/>
                      <a:pt x="2" y="34"/>
                    </a:cubicBezTo>
                    <a:cubicBezTo>
                      <a:pt x="5" y="26"/>
                      <a:pt x="10" y="21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3" y="25"/>
                      <a:pt x="9" y="29"/>
                      <a:pt x="7" y="35"/>
                    </a:cubicBezTo>
                    <a:cubicBezTo>
                      <a:pt x="5" y="40"/>
                      <a:pt x="5" y="45"/>
                      <a:pt x="6" y="50"/>
                    </a:cubicBezTo>
                    <a:cubicBezTo>
                      <a:pt x="6" y="53"/>
                      <a:pt x="7" y="55"/>
                      <a:pt x="9" y="58"/>
                    </a:cubicBezTo>
                    <a:cubicBezTo>
                      <a:pt x="9" y="55"/>
                      <a:pt x="10" y="53"/>
                      <a:pt x="11" y="51"/>
                    </a:cubicBezTo>
                    <a:cubicBezTo>
                      <a:pt x="12" y="47"/>
                      <a:pt x="15" y="43"/>
                      <a:pt x="17" y="40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6" y="50"/>
                      <a:pt x="16" y="51"/>
                      <a:pt x="15" y="52"/>
                    </a:cubicBezTo>
                    <a:cubicBezTo>
                      <a:pt x="15" y="54"/>
                      <a:pt x="14" y="57"/>
                      <a:pt x="13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9" name="Freeform 246"/>
              <p:cNvSpPr>
                <a:spLocks noEditPoints="1"/>
              </p:cNvSpPr>
              <p:nvPr/>
            </p:nvSpPr>
            <p:spPr bwMode="auto">
              <a:xfrm>
                <a:off x="6961188" y="1882775"/>
                <a:ext cx="417513" cy="212725"/>
              </a:xfrm>
              <a:custGeom>
                <a:avLst/>
                <a:gdLst>
                  <a:gd name="T0" fmla="*/ 171 w 185"/>
                  <a:gd name="T1" fmla="*/ 55 h 94"/>
                  <a:gd name="T2" fmla="*/ 172 w 185"/>
                  <a:gd name="T3" fmla="*/ 14 h 94"/>
                  <a:gd name="T4" fmla="*/ 157 w 185"/>
                  <a:gd name="T5" fmla="*/ 0 h 94"/>
                  <a:gd name="T6" fmla="*/ 185 w 185"/>
                  <a:gd name="T7" fmla="*/ 34 h 94"/>
                  <a:gd name="T8" fmla="*/ 157 w 185"/>
                  <a:gd name="T9" fmla="*/ 68 h 94"/>
                  <a:gd name="T10" fmla="*/ 157 w 185"/>
                  <a:gd name="T11" fmla="*/ 53 h 94"/>
                  <a:gd name="T12" fmla="*/ 165 w 185"/>
                  <a:gd name="T13" fmla="*/ 48 h 94"/>
                  <a:gd name="T14" fmla="*/ 171 w 185"/>
                  <a:gd name="T15" fmla="*/ 34 h 94"/>
                  <a:gd name="T16" fmla="*/ 157 w 185"/>
                  <a:gd name="T17" fmla="*/ 14 h 94"/>
                  <a:gd name="T18" fmla="*/ 162 w 185"/>
                  <a:gd name="T19" fmla="*/ 24 h 94"/>
                  <a:gd name="T20" fmla="*/ 162 w 185"/>
                  <a:gd name="T21" fmla="*/ 45 h 94"/>
                  <a:gd name="T22" fmla="*/ 157 w 185"/>
                  <a:gd name="T23" fmla="*/ 48 h 94"/>
                  <a:gd name="T24" fmla="*/ 92 w 185"/>
                  <a:gd name="T25" fmla="*/ 88 h 94"/>
                  <a:gd name="T26" fmla="*/ 135 w 185"/>
                  <a:gd name="T27" fmla="*/ 61 h 94"/>
                  <a:gd name="T28" fmla="*/ 138 w 185"/>
                  <a:gd name="T29" fmla="*/ 61 h 94"/>
                  <a:gd name="T30" fmla="*/ 151 w 185"/>
                  <a:gd name="T31" fmla="*/ 63 h 94"/>
                  <a:gd name="T32" fmla="*/ 157 w 185"/>
                  <a:gd name="T33" fmla="*/ 68 h 94"/>
                  <a:gd name="T34" fmla="*/ 143 w 185"/>
                  <a:gd name="T35" fmla="*/ 67 h 94"/>
                  <a:gd name="T36" fmla="*/ 112 w 185"/>
                  <a:gd name="T37" fmla="*/ 86 h 94"/>
                  <a:gd name="T38" fmla="*/ 92 w 185"/>
                  <a:gd name="T39" fmla="*/ 88 h 94"/>
                  <a:gd name="T40" fmla="*/ 152 w 185"/>
                  <a:gd name="T41" fmla="*/ 4 h 94"/>
                  <a:gd name="T42" fmla="*/ 92 w 185"/>
                  <a:gd name="T43" fmla="*/ 4 h 94"/>
                  <a:gd name="T44" fmla="*/ 152 w 185"/>
                  <a:gd name="T45" fmla="*/ 0 h 94"/>
                  <a:gd name="T46" fmla="*/ 153 w 185"/>
                  <a:gd name="T47" fmla="*/ 0 h 94"/>
                  <a:gd name="T48" fmla="*/ 157 w 185"/>
                  <a:gd name="T49" fmla="*/ 5 h 94"/>
                  <a:gd name="T50" fmla="*/ 157 w 185"/>
                  <a:gd name="T51" fmla="*/ 20 h 94"/>
                  <a:gd name="T52" fmla="*/ 153 w 185"/>
                  <a:gd name="T53" fmla="*/ 35 h 94"/>
                  <a:gd name="T54" fmla="*/ 151 w 185"/>
                  <a:gd name="T55" fmla="*/ 50 h 94"/>
                  <a:gd name="T56" fmla="*/ 157 w 185"/>
                  <a:gd name="T57" fmla="*/ 53 h 94"/>
                  <a:gd name="T58" fmla="*/ 147 w 185"/>
                  <a:gd name="T59" fmla="*/ 54 h 94"/>
                  <a:gd name="T60" fmla="*/ 143 w 185"/>
                  <a:gd name="T61" fmla="*/ 50 h 94"/>
                  <a:gd name="T62" fmla="*/ 143 w 185"/>
                  <a:gd name="T63" fmla="*/ 50 h 94"/>
                  <a:gd name="T64" fmla="*/ 151 w 185"/>
                  <a:gd name="T65" fmla="*/ 16 h 94"/>
                  <a:gd name="T66" fmla="*/ 153 w 185"/>
                  <a:gd name="T67" fmla="*/ 14 h 94"/>
                  <a:gd name="T68" fmla="*/ 154 w 185"/>
                  <a:gd name="T69" fmla="*/ 14 h 94"/>
                  <a:gd name="T70" fmla="*/ 78 w 185"/>
                  <a:gd name="T71" fmla="*/ 89 h 94"/>
                  <a:gd name="T72" fmla="*/ 92 w 185"/>
                  <a:gd name="T73" fmla="*/ 93 h 94"/>
                  <a:gd name="T74" fmla="*/ 23 w 185"/>
                  <a:gd name="T75" fmla="*/ 71 h 94"/>
                  <a:gd name="T76" fmla="*/ 0 w 185"/>
                  <a:gd name="T77" fmla="*/ 9 h 94"/>
                  <a:gd name="T78" fmla="*/ 4 w 185"/>
                  <a:gd name="T79" fmla="*/ 0 h 94"/>
                  <a:gd name="T80" fmla="*/ 92 w 185"/>
                  <a:gd name="T81" fmla="*/ 4 h 94"/>
                  <a:gd name="T82" fmla="*/ 5 w 185"/>
                  <a:gd name="T83" fmla="*/ 9 h 94"/>
                  <a:gd name="T84" fmla="*/ 26 w 185"/>
                  <a:gd name="T85" fmla="*/ 6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5" h="94">
                    <a:moveTo>
                      <a:pt x="157" y="63"/>
                    </a:moveTo>
                    <a:cubicBezTo>
                      <a:pt x="162" y="62"/>
                      <a:pt x="167" y="59"/>
                      <a:pt x="171" y="55"/>
                    </a:cubicBezTo>
                    <a:cubicBezTo>
                      <a:pt x="177" y="49"/>
                      <a:pt x="180" y="42"/>
                      <a:pt x="180" y="34"/>
                    </a:cubicBezTo>
                    <a:cubicBezTo>
                      <a:pt x="180" y="26"/>
                      <a:pt x="177" y="19"/>
                      <a:pt x="172" y="14"/>
                    </a:cubicBezTo>
                    <a:cubicBezTo>
                      <a:pt x="168" y="9"/>
                      <a:pt x="163" y="6"/>
                      <a:pt x="157" y="5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64" y="2"/>
                      <a:pt x="170" y="5"/>
                      <a:pt x="175" y="10"/>
                    </a:cubicBezTo>
                    <a:cubicBezTo>
                      <a:pt x="181" y="16"/>
                      <a:pt x="185" y="25"/>
                      <a:pt x="185" y="34"/>
                    </a:cubicBezTo>
                    <a:cubicBezTo>
                      <a:pt x="185" y="43"/>
                      <a:pt x="181" y="52"/>
                      <a:pt x="175" y="58"/>
                    </a:cubicBezTo>
                    <a:cubicBezTo>
                      <a:pt x="170" y="63"/>
                      <a:pt x="164" y="66"/>
                      <a:pt x="157" y="68"/>
                    </a:cubicBezTo>
                    <a:cubicBezTo>
                      <a:pt x="157" y="63"/>
                      <a:pt x="157" y="63"/>
                      <a:pt x="157" y="63"/>
                    </a:cubicBezTo>
                    <a:close/>
                    <a:moveTo>
                      <a:pt x="157" y="53"/>
                    </a:moveTo>
                    <a:cubicBezTo>
                      <a:pt x="160" y="52"/>
                      <a:pt x="163" y="51"/>
                      <a:pt x="165" y="48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9" y="45"/>
                      <a:pt x="171" y="40"/>
                      <a:pt x="171" y="34"/>
                    </a:cubicBezTo>
                    <a:cubicBezTo>
                      <a:pt x="171" y="29"/>
                      <a:pt x="169" y="24"/>
                      <a:pt x="166" y="21"/>
                    </a:cubicBezTo>
                    <a:cubicBezTo>
                      <a:pt x="164" y="18"/>
                      <a:pt x="160" y="16"/>
                      <a:pt x="157" y="14"/>
                    </a:cubicBezTo>
                    <a:cubicBezTo>
                      <a:pt x="157" y="20"/>
                      <a:pt x="157" y="20"/>
                      <a:pt x="157" y="20"/>
                    </a:cubicBezTo>
                    <a:cubicBezTo>
                      <a:pt x="159" y="21"/>
                      <a:pt x="161" y="22"/>
                      <a:pt x="162" y="24"/>
                    </a:cubicBezTo>
                    <a:cubicBezTo>
                      <a:pt x="165" y="27"/>
                      <a:pt x="166" y="30"/>
                      <a:pt x="166" y="34"/>
                    </a:cubicBezTo>
                    <a:cubicBezTo>
                      <a:pt x="166" y="38"/>
                      <a:pt x="164" y="42"/>
                      <a:pt x="162" y="45"/>
                    </a:cubicBezTo>
                    <a:cubicBezTo>
                      <a:pt x="162" y="45"/>
                      <a:pt x="162" y="45"/>
                      <a:pt x="162" y="45"/>
                    </a:cubicBezTo>
                    <a:cubicBezTo>
                      <a:pt x="160" y="46"/>
                      <a:pt x="159" y="48"/>
                      <a:pt x="157" y="48"/>
                    </a:cubicBezTo>
                    <a:lnTo>
                      <a:pt x="157" y="53"/>
                    </a:lnTo>
                    <a:close/>
                    <a:moveTo>
                      <a:pt x="92" y="88"/>
                    </a:moveTo>
                    <a:cubicBezTo>
                      <a:pt x="99" y="87"/>
                      <a:pt x="104" y="85"/>
                      <a:pt x="110" y="82"/>
                    </a:cubicBezTo>
                    <a:cubicBezTo>
                      <a:pt x="120" y="77"/>
                      <a:pt x="128" y="70"/>
                      <a:pt x="135" y="61"/>
                    </a:cubicBezTo>
                    <a:cubicBezTo>
                      <a:pt x="136" y="60"/>
                      <a:pt x="137" y="60"/>
                      <a:pt x="138" y="61"/>
                    </a:cubicBezTo>
                    <a:cubicBezTo>
                      <a:pt x="138" y="61"/>
                      <a:pt x="138" y="61"/>
                      <a:pt x="138" y="61"/>
                    </a:cubicBezTo>
                    <a:cubicBezTo>
                      <a:pt x="140" y="62"/>
                      <a:pt x="142" y="62"/>
                      <a:pt x="144" y="63"/>
                    </a:cubicBezTo>
                    <a:cubicBezTo>
                      <a:pt x="146" y="63"/>
                      <a:pt x="148" y="63"/>
                      <a:pt x="151" y="63"/>
                    </a:cubicBezTo>
                    <a:cubicBezTo>
                      <a:pt x="153" y="63"/>
                      <a:pt x="155" y="63"/>
                      <a:pt x="157" y="63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5" y="68"/>
                      <a:pt x="153" y="68"/>
                      <a:pt x="151" y="68"/>
                    </a:cubicBezTo>
                    <a:cubicBezTo>
                      <a:pt x="148" y="68"/>
                      <a:pt x="146" y="68"/>
                      <a:pt x="143" y="67"/>
                    </a:cubicBezTo>
                    <a:cubicBezTo>
                      <a:pt x="141" y="67"/>
                      <a:pt x="140" y="66"/>
                      <a:pt x="138" y="66"/>
                    </a:cubicBezTo>
                    <a:cubicBezTo>
                      <a:pt x="131" y="74"/>
                      <a:pt x="122" y="81"/>
                      <a:pt x="112" y="86"/>
                    </a:cubicBezTo>
                    <a:cubicBezTo>
                      <a:pt x="106" y="89"/>
                      <a:pt x="99" y="91"/>
                      <a:pt x="92" y="93"/>
                    </a:cubicBezTo>
                    <a:cubicBezTo>
                      <a:pt x="92" y="88"/>
                      <a:pt x="92" y="88"/>
                      <a:pt x="92" y="88"/>
                    </a:cubicBezTo>
                    <a:close/>
                    <a:moveTo>
                      <a:pt x="157" y="5"/>
                    </a:moveTo>
                    <a:cubicBezTo>
                      <a:pt x="155" y="5"/>
                      <a:pt x="154" y="5"/>
                      <a:pt x="152" y="4"/>
                    </a:cubicBezTo>
                    <a:cubicBezTo>
                      <a:pt x="152" y="4"/>
                      <a:pt x="152" y="4"/>
                      <a:pt x="152" y="4"/>
                    </a:cubicBezTo>
                    <a:cubicBezTo>
                      <a:pt x="92" y="4"/>
                      <a:pt x="92" y="4"/>
                      <a:pt x="92" y="4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2" y="0"/>
                      <a:pt x="152" y="0"/>
                      <a:pt x="153" y="0"/>
                    </a:cubicBezTo>
                    <a:cubicBezTo>
                      <a:pt x="154" y="0"/>
                      <a:pt x="155" y="0"/>
                      <a:pt x="157" y="0"/>
                    </a:cubicBezTo>
                    <a:cubicBezTo>
                      <a:pt x="157" y="5"/>
                      <a:pt x="157" y="5"/>
                      <a:pt x="157" y="5"/>
                    </a:cubicBezTo>
                    <a:close/>
                    <a:moveTo>
                      <a:pt x="157" y="14"/>
                    </a:moveTo>
                    <a:cubicBezTo>
                      <a:pt x="157" y="20"/>
                      <a:pt x="157" y="20"/>
                      <a:pt x="157" y="20"/>
                    </a:cubicBezTo>
                    <a:cubicBezTo>
                      <a:pt x="156" y="19"/>
                      <a:pt x="156" y="19"/>
                      <a:pt x="156" y="19"/>
                    </a:cubicBezTo>
                    <a:cubicBezTo>
                      <a:pt x="155" y="24"/>
                      <a:pt x="155" y="30"/>
                      <a:pt x="153" y="35"/>
                    </a:cubicBezTo>
                    <a:cubicBezTo>
                      <a:pt x="152" y="40"/>
                      <a:pt x="150" y="45"/>
                      <a:pt x="148" y="49"/>
                    </a:cubicBezTo>
                    <a:cubicBezTo>
                      <a:pt x="149" y="49"/>
                      <a:pt x="150" y="50"/>
                      <a:pt x="151" y="50"/>
                    </a:cubicBezTo>
                    <a:cubicBezTo>
                      <a:pt x="153" y="50"/>
                      <a:pt x="155" y="49"/>
                      <a:pt x="157" y="48"/>
                    </a:cubicBezTo>
                    <a:cubicBezTo>
                      <a:pt x="157" y="53"/>
                      <a:pt x="157" y="53"/>
                      <a:pt x="157" y="53"/>
                    </a:cubicBezTo>
                    <a:cubicBezTo>
                      <a:pt x="155" y="54"/>
                      <a:pt x="153" y="54"/>
                      <a:pt x="151" y="54"/>
                    </a:cubicBezTo>
                    <a:cubicBezTo>
                      <a:pt x="150" y="54"/>
                      <a:pt x="148" y="54"/>
                      <a:pt x="147" y="54"/>
                    </a:cubicBezTo>
                    <a:cubicBezTo>
                      <a:pt x="146" y="54"/>
                      <a:pt x="145" y="54"/>
                      <a:pt x="144" y="53"/>
                    </a:cubicBezTo>
                    <a:cubicBezTo>
                      <a:pt x="143" y="53"/>
                      <a:pt x="142" y="51"/>
                      <a:pt x="143" y="50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45" y="45"/>
                      <a:pt x="147" y="39"/>
                      <a:pt x="149" y="34"/>
                    </a:cubicBezTo>
                    <a:cubicBezTo>
                      <a:pt x="150" y="28"/>
                      <a:pt x="151" y="22"/>
                      <a:pt x="151" y="16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1" y="15"/>
                      <a:pt x="152" y="14"/>
                      <a:pt x="153" y="14"/>
                    </a:cubicBezTo>
                    <a:cubicBezTo>
                      <a:pt x="153" y="14"/>
                      <a:pt x="154" y="14"/>
                      <a:pt x="154" y="14"/>
                    </a:cubicBezTo>
                    <a:cubicBezTo>
                      <a:pt x="154" y="14"/>
                      <a:pt x="154" y="14"/>
                      <a:pt x="154" y="14"/>
                    </a:cubicBezTo>
                    <a:cubicBezTo>
                      <a:pt x="155" y="14"/>
                      <a:pt x="156" y="14"/>
                      <a:pt x="157" y="14"/>
                    </a:cubicBezTo>
                    <a:close/>
                    <a:moveTo>
                      <a:pt x="78" y="89"/>
                    </a:moveTo>
                    <a:cubicBezTo>
                      <a:pt x="83" y="89"/>
                      <a:pt x="88" y="89"/>
                      <a:pt x="92" y="88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88" y="94"/>
                      <a:pt x="83" y="94"/>
                      <a:pt x="78" y="94"/>
                    </a:cubicBezTo>
                    <a:cubicBezTo>
                      <a:pt x="56" y="94"/>
                      <a:pt x="37" y="85"/>
                      <a:pt x="23" y="71"/>
                    </a:cubicBezTo>
                    <a:cubicBezTo>
                      <a:pt x="9" y="57"/>
                      <a:pt x="0" y="38"/>
                      <a:pt x="0" y="16"/>
                    </a:cubicBezTo>
                    <a:cubicBezTo>
                      <a:pt x="0" y="14"/>
                      <a:pt x="0" y="11"/>
                      <a:pt x="0" y="9"/>
                    </a:cubicBezTo>
                    <a:cubicBezTo>
                      <a:pt x="1" y="6"/>
                      <a:pt x="1" y="4"/>
                      <a:pt x="1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4"/>
                      <a:pt x="92" y="4"/>
                      <a:pt x="9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6"/>
                      <a:pt x="5" y="8"/>
                      <a:pt x="5" y="9"/>
                    </a:cubicBezTo>
                    <a:cubicBezTo>
                      <a:pt x="5" y="12"/>
                      <a:pt x="5" y="14"/>
                      <a:pt x="5" y="16"/>
                    </a:cubicBezTo>
                    <a:cubicBezTo>
                      <a:pt x="5" y="36"/>
                      <a:pt x="13" y="55"/>
                      <a:pt x="26" y="68"/>
                    </a:cubicBezTo>
                    <a:cubicBezTo>
                      <a:pt x="39" y="81"/>
                      <a:pt x="58" y="89"/>
                      <a:pt x="7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0" name="Freeform 247"/>
              <p:cNvSpPr>
                <a:spLocks noEditPoints="1"/>
              </p:cNvSpPr>
              <p:nvPr/>
            </p:nvSpPr>
            <p:spPr bwMode="auto">
              <a:xfrm>
                <a:off x="6961188" y="2101850"/>
                <a:ext cx="376238" cy="41275"/>
              </a:xfrm>
              <a:custGeom>
                <a:avLst/>
                <a:gdLst>
                  <a:gd name="T0" fmla="*/ 84 w 167"/>
                  <a:gd name="T1" fmla="*/ 0 h 18"/>
                  <a:gd name="T2" fmla="*/ 165 w 167"/>
                  <a:gd name="T3" fmla="*/ 0 h 18"/>
                  <a:gd name="T4" fmla="*/ 167 w 167"/>
                  <a:gd name="T5" fmla="*/ 3 h 18"/>
                  <a:gd name="T6" fmla="*/ 167 w 167"/>
                  <a:gd name="T7" fmla="*/ 16 h 18"/>
                  <a:gd name="T8" fmla="*/ 165 w 167"/>
                  <a:gd name="T9" fmla="*/ 18 h 18"/>
                  <a:gd name="T10" fmla="*/ 84 w 167"/>
                  <a:gd name="T11" fmla="*/ 18 h 18"/>
                  <a:gd name="T12" fmla="*/ 84 w 167"/>
                  <a:gd name="T13" fmla="*/ 14 h 18"/>
                  <a:gd name="T14" fmla="*/ 163 w 167"/>
                  <a:gd name="T15" fmla="*/ 14 h 18"/>
                  <a:gd name="T16" fmla="*/ 163 w 167"/>
                  <a:gd name="T17" fmla="*/ 5 h 18"/>
                  <a:gd name="T18" fmla="*/ 84 w 167"/>
                  <a:gd name="T19" fmla="*/ 5 h 18"/>
                  <a:gd name="T20" fmla="*/ 84 w 167"/>
                  <a:gd name="T21" fmla="*/ 0 h 18"/>
                  <a:gd name="T22" fmla="*/ 2 w 167"/>
                  <a:gd name="T23" fmla="*/ 0 h 18"/>
                  <a:gd name="T24" fmla="*/ 84 w 167"/>
                  <a:gd name="T25" fmla="*/ 0 h 18"/>
                  <a:gd name="T26" fmla="*/ 84 w 167"/>
                  <a:gd name="T27" fmla="*/ 5 h 18"/>
                  <a:gd name="T28" fmla="*/ 5 w 167"/>
                  <a:gd name="T29" fmla="*/ 5 h 18"/>
                  <a:gd name="T30" fmla="*/ 5 w 167"/>
                  <a:gd name="T31" fmla="*/ 14 h 18"/>
                  <a:gd name="T32" fmla="*/ 84 w 167"/>
                  <a:gd name="T33" fmla="*/ 14 h 18"/>
                  <a:gd name="T34" fmla="*/ 84 w 167"/>
                  <a:gd name="T35" fmla="*/ 18 h 18"/>
                  <a:gd name="T36" fmla="*/ 2 w 167"/>
                  <a:gd name="T37" fmla="*/ 18 h 18"/>
                  <a:gd name="T38" fmla="*/ 0 w 167"/>
                  <a:gd name="T39" fmla="*/ 16 h 18"/>
                  <a:gd name="T40" fmla="*/ 0 w 167"/>
                  <a:gd name="T41" fmla="*/ 3 h 18"/>
                  <a:gd name="T42" fmla="*/ 2 w 167"/>
                  <a:gd name="T4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7" h="18">
                    <a:moveTo>
                      <a:pt x="84" y="0"/>
                    </a:moveTo>
                    <a:cubicBezTo>
                      <a:pt x="165" y="0"/>
                      <a:pt x="165" y="0"/>
                      <a:pt x="165" y="0"/>
                    </a:cubicBezTo>
                    <a:cubicBezTo>
                      <a:pt x="166" y="0"/>
                      <a:pt x="167" y="1"/>
                      <a:pt x="167" y="3"/>
                    </a:cubicBezTo>
                    <a:cubicBezTo>
                      <a:pt x="167" y="16"/>
                      <a:pt x="167" y="16"/>
                      <a:pt x="167" y="16"/>
                    </a:cubicBezTo>
                    <a:cubicBezTo>
                      <a:pt x="167" y="17"/>
                      <a:pt x="166" y="18"/>
                      <a:pt x="165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163" y="14"/>
                      <a:pt x="163" y="14"/>
                      <a:pt x="163" y="14"/>
                    </a:cubicBezTo>
                    <a:cubicBezTo>
                      <a:pt x="163" y="5"/>
                      <a:pt x="163" y="5"/>
                      <a:pt x="163" y="5"/>
                    </a:cubicBezTo>
                    <a:cubicBezTo>
                      <a:pt x="84" y="5"/>
                      <a:pt x="84" y="5"/>
                      <a:pt x="84" y="5"/>
                    </a:cubicBezTo>
                    <a:lnTo>
                      <a:pt x="84" y="0"/>
                    </a:lnTo>
                    <a:close/>
                    <a:moveTo>
                      <a:pt x="2" y="0"/>
                    </a:moveTo>
                    <a:cubicBezTo>
                      <a:pt x="84" y="0"/>
                      <a:pt x="84" y="0"/>
                      <a:pt x="84" y="0"/>
                    </a:cubicBezTo>
                    <a:cubicBezTo>
                      <a:pt x="84" y="5"/>
                      <a:pt x="84" y="5"/>
                      <a:pt x="8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1" name="Freeform 248"/>
              <p:cNvSpPr>
                <a:spLocks noEditPoints="1"/>
              </p:cNvSpPr>
              <p:nvPr/>
            </p:nvSpPr>
            <p:spPr bwMode="auto">
              <a:xfrm>
                <a:off x="7046913" y="1711325"/>
                <a:ext cx="71438" cy="166688"/>
              </a:xfrm>
              <a:custGeom>
                <a:avLst/>
                <a:gdLst>
                  <a:gd name="T0" fmla="*/ 25 w 32"/>
                  <a:gd name="T1" fmla="*/ 59 h 74"/>
                  <a:gd name="T2" fmla="*/ 21 w 32"/>
                  <a:gd name="T3" fmla="*/ 33 h 74"/>
                  <a:gd name="T4" fmla="*/ 19 w 32"/>
                  <a:gd name="T5" fmla="*/ 30 h 74"/>
                  <a:gd name="T6" fmla="*/ 16 w 32"/>
                  <a:gd name="T7" fmla="*/ 22 h 74"/>
                  <a:gd name="T8" fmla="*/ 19 w 32"/>
                  <a:gd name="T9" fmla="*/ 15 h 74"/>
                  <a:gd name="T10" fmla="*/ 21 w 32"/>
                  <a:gd name="T11" fmla="*/ 8 h 74"/>
                  <a:gd name="T12" fmla="*/ 16 w 32"/>
                  <a:gd name="T13" fmla="*/ 5 h 74"/>
                  <a:gd name="T14" fmla="*/ 22 w 32"/>
                  <a:gd name="T15" fmla="*/ 2 h 74"/>
                  <a:gd name="T16" fmla="*/ 26 w 32"/>
                  <a:gd name="T17" fmla="*/ 9 h 74"/>
                  <a:gd name="T18" fmla="*/ 21 w 32"/>
                  <a:gd name="T19" fmla="*/ 22 h 74"/>
                  <a:gd name="T20" fmla="*/ 25 w 32"/>
                  <a:gd name="T21" fmla="*/ 31 h 74"/>
                  <a:gd name="T22" fmla="*/ 30 w 32"/>
                  <a:gd name="T23" fmla="*/ 44 h 74"/>
                  <a:gd name="T24" fmla="*/ 17 w 32"/>
                  <a:gd name="T25" fmla="*/ 72 h 74"/>
                  <a:gd name="T26" fmla="*/ 16 w 32"/>
                  <a:gd name="T27" fmla="*/ 67 h 74"/>
                  <a:gd name="T28" fmla="*/ 16 w 32"/>
                  <a:gd name="T29" fmla="*/ 54 h 74"/>
                  <a:gd name="T30" fmla="*/ 13 w 32"/>
                  <a:gd name="T31" fmla="*/ 57 h 74"/>
                  <a:gd name="T32" fmla="*/ 9 w 32"/>
                  <a:gd name="T33" fmla="*/ 65 h 74"/>
                  <a:gd name="T34" fmla="*/ 10 w 32"/>
                  <a:gd name="T35" fmla="*/ 67 h 74"/>
                  <a:gd name="T36" fmla="*/ 16 w 32"/>
                  <a:gd name="T37" fmla="*/ 67 h 74"/>
                  <a:gd name="T38" fmla="*/ 7 w 32"/>
                  <a:gd name="T39" fmla="*/ 70 h 74"/>
                  <a:gd name="T40" fmla="*/ 7 w 32"/>
                  <a:gd name="T41" fmla="*/ 70 h 74"/>
                  <a:gd name="T42" fmla="*/ 4 w 32"/>
                  <a:gd name="T43" fmla="*/ 62 h 74"/>
                  <a:gd name="T44" fmla="*/ 11 w 32"/>
                  <a:gd name="T45" fmla="*/ 48 h 74"/>
                  <a:gd name="T46" fmla="*/ 3 w 32"/>
                  <a:gd name="T47" fmla="*/ 31 h 74"/>
                  <a:gd name="T48" fmla="*/ 3 w 32"/>
                  <a:gd name="T49" fmla="*/ 31 h 74"/>
                  <a:gd name="T50" fmla="*/ 11 w 32"/>
                  <a:gd name="T51" fmla="*/ 2 h 74"/>
                  <a:gd name="T52" fmla="*/ 16 w 32"/>
                  <a:gd name="T53" fmla="*/ 5 h 74"/>
                  <a:gd name="T54" fmla="*/ 7 w 32"/>
                  <a:gd name="T55" fmla="*/ 16 h 74"/>
                  <a:gd name="T56" fmla="*/ 7 w 32"/>
                  <a:gd name="T57" fmla="*/ 29 h 74"/>
                  <a:gd name="T58" fmla="*/ 15 w 32"/>
                  <a:gd name="T59" fmla="*/ 46 h 74"/>
                  <a:gd name="T60" fmla="*/ 16 w 32"/>
                  <a:gd name="T61" fmla="*/ 54 h 74"/>
                  <a:gd name="T62" fmla="*/ 16 w 32"/>
                  <a:gd name="T63" fmla="*/ 22 h 74"/>
                  <a:gd name="T64" fmla="*/ 16 w 32"/>
                  <a:gd name="T65" fmla="*/ 2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6" y="67"/>
                    </a:moveTo>
                    <a:cubicBezTo>
                      <a:pt x="20" y="66"/>
                      <a:pt x="23" y="63"/>
                      <a:pt x="25" y="59"/>
                    </a:cubicBezTo>
                    <a:cubicBezTo>
                      <a:pt x="27" y="55"/>
                      <a:pt x="27" y="50"/>
                      <a:pt x="26" y="45"/>
                    </a:cubicBezTo>
                    <a:cubicBezTo>
                      <a:pt x="25" y="41"/>
                      <a:pt x="23" y="37"/>
                      <a:pt x="21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0" y="32"/>
                      <a:pt x="19" y="31"/>
                      <a:pt x="19" y="30"/>
                    </a:cubicBezTo>
                    <a:cubicBezTo>
                      <a:pt x="18" y="28"/>
                      <a:pt x="17" y="26"/>
                      <a:pt x="16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18"/>
                      <a:pt x="17" y="17"/>
                      <a:pt x="19" y="15"/>
                    </a:cubicBezTo>
                    <a:cubicBezTo>
                      <a:pt x="21" y="14"/>
                      <a:pt x="22" y="12"/>
                      <a:pt x="22" y="10"/>
                    </a:cubicBezTo>
                    <a:cubicBezTo>
                      <a:pt x="22" y="9"/>
                      <a:pt x="21" y="8"/>
                      <a:pt x="21" y="8"/>
                    </a:cubicBezTo>
                    <a:cubicBezTo>
                      <a:pt x="20" y="7"/>
                      <a:pt x="20" y="7"/>
                      <a:pt x="19" y="6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20" y="1"/>
                      <a:pt x="22" y="2"/>
                    </a:cubicBezTo>
                    <a:cubicBezTo>
                      <a:pt x="23" y="3"/>
                      <a:pt x="24" y="4"/>
                      <a:pt x="25" y="5"/>
                    </a:cubicBezTo>
                    <a:cubicBezTo>
                      <a:pt x="26" y="6"/>
                      <a:pt x="26" y="8"/>
                      <a:pt x="26" y="9"/>
                    </a:cubicBezTo>
                    <a:cubicBezTo>
                      <a:pt x="27" y="13"/>
                      <a:pt x="26" y="17"/>
                      <a:pt x="22" y="19"/>
                    </a:cubicBezTo>
                    <a:cubicBezTo>
                      <a:pt x="21" y="20"/>
                      <a:pt x="21" y="21"/>
                      <a:pt x="21" y="22"/>
                    </a:cubicBezTo>
                    <a:cubicBezTo>
                      <a:pt x="21" y="24"/>
                      <a:pt x="22" y="26"/>
                      <a:pt x="23" y="28"/>
                    </a:cubicBezTo>
                    <a:cubicBezTo>
                      <a:pt x="24" y="29"/>
                      <a:pt x="24" y="30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5"/>
                      <a:pt x="29" y="39"/>
                      <a:pt x="30" y="44"/>
                    </a:cubicBezTo>
                    <a:cubicBezTo>
                      <a:pt x="32" y="50"/>
                      <a:pt x="32" y="56"/>
                      <a:pt x="29" y="61"/>
                    </a:cubicBezTo>
                    <a:cubicBezTo>
                      <a:pt x="27" y="66"/>
                      <a:pt x="23" y="70"/>
                      <a:pt x="17" y="72"/>
                    </a:cubicBezTo>
                    <a:cubicBezTo>
                      <a:pt x="17" y="72"/>
                      <a:pt x="16" y="72"/>
                      <a:pt x="16" y="72"/>
                    </a:cubicBezTo>
                    <a:cubicBezTo>
                      <a:pt x="16" y="67"/>
                      <a:pt x="16" y="67"/>
                      <a:pt x="16" y="67"/>
                    </a:cubicBezTo>
                    <a:close/>
                    <a:moveTo>
                      <a:pt x="16" y="50"/>
                    </a:move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2"/>
                      <a:pt x="16" y="51"/>
                      <a:pt x="16" y="50"/>
                    </a:cubicBezTo>
                    <a:close/>
                    <a:moveTo>
                      <a:pt x="13" y="57"/>
                    </a:moveTo>
                    <a:cubicBezTo>
                      <a:pt x="10" y="58"/>
                      <a:pt x="9" y="60"/>
                      <a:pt x="9" y="62"/>
                    </a:cubicBezTo>
                    <a:cubicBezTo>
                      <a:pt x="9" y="63"/>
                      <a:pt x="9" y="64"/>
                      <a:pt x="9" y="65"/>
                    </a:cubicBezTo>
                    <a:cubicBezTo>
                      <a:pt x="10" y="65"/>
                      <a:pt x="10" y="66"/>
                      <a:pt x="10" y="67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1" y="68"/>
                      <a:pt x="13" y="68"/>
                      <a:pt x="15" y="68"/>
                    </a:cubicBezTo>
                    <a:cubicBezTo>
                      <a:pt x="16" y="68"/>
                      <a:pt x="16" y="67"/>
                      <a:pt x="16" y="67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2" y="74"/>
                      <a:pt x="9" y="72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6" y="69"/>
                      <a:pt x="5" y="67"/>
                      <a:pt x="5" y="66"/>
                    </a:cubicBezTo>
                    <a:cubicBezTo>
                      <a:pt x="4" y="65"/>
                      <a:pt x="4" y="63"/>
                      <a:pt x="4" y="62"/>
                    </a:cubicBezTo>
                    <a:cubicBezTo>
                      <a:pt x="4" y="58"/>
                      <a:pt x="7" y="54"/>
                      <a:pt x="11" y="53"/>
                    </a:cubicBezTo>
                    <a:cubicBezTo>
                      <a:pt x="12" y="52"/>
                      <a:pt x="12" y="50"/>
                      <a:pt x="11" y="48"/>
                    </a:cubicBezTo>
                    <a:cubicBezTo>
                      <a:pt x="9" y="44"/>
                      <a:pt x="7" y="39"/>
                      <a:pt x="5" y="36"/>
                    </a:cubicBezTo>
                    <a:cubicBezTo>
                      <a:pt x="4" y="34"/>
                      <a:pt x="3" y="32"/>
                      <a:pt x="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1" y="25"/>
                      <a:pt x="0" y="20"/>
                      <a:pt x="2" y="14"/>
                    </a:cubicBezTo>
                    <a:cubicBezTo>
                      <a:pt x="3" y="9"/>
                      <a:pt x="7" y="5"/>
                      <a:pt x="11" y="2"/>
                    </a:cubicBezTo>
                    <a:cubicBezTo>
                      <a:pt x="13" y="1"/>
                      <a:pt x="15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6"/>
                      <a:pt x="14" y="6"/>
                    </a:cubicBezTo>
                    <a:cubicBezTo>
                      <a:pt x="10" y="8"/>
                      <a:pt x="8" y="12"/>
                      <a:pt x="7" y="16"/>
                    </a:cubicBezTo>
                    <a:cubicBezTo>
                      <a:pt x="5" y="20"/>
                      <a:pt x="6" y="25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30"/>
                      <a:pt x="8" y="32"/>
                      <a:pt x="9" y="34"/>
                    </a:cubicBezTo>
                    <a:cubicBezTo>
                      <a:pt x="11" y="37"/>
                      <a:pt x="14" y="42"/>
                      <a:pt x="15" y="46"/>
                    </a:cubicBezTo>
                    <a:cubicBezTo>
                      <a:pt x="16" y="47"/>
                      <a:pt x="16" y="49"/>
                      <a:pt x="16" y="5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5"/>
                      <a:pt x="15" y="57"/>
                      <a:pt x="13" y="57"/>
                    </a:cubicBezTo>
                    <a:close/>
                    <a:moveTo>
                      <a:pt x="16" y="22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2" name="Freeform 249"/>
              <p:cNvSpPr>
                <a:spLocks noEditPoints="1"/>
              </p:cNvSpPr>
              <p:nvPr/>
            </p:nvSpPr>
            <p:spPr bwMode="auto">
              <a:xfrm>
                <a:off x="7143750" y="1711325"/>
                <a:ext cx="69850" cy="166688"/>
              </a:xfrm>
              <a:custGeom>
                <a:avLst/>
                <a:gdLst>
                  <a:gd name="T0" fmla="*/ 24 w 31"/>
                  <a:gd name="T1" fmla="*/ 59 h 74"/>
                  <a:gd name="T2" fmla="*/ 25 w 31"/>
                  <a:gd name="T3" fmla="*/ 45 h 74"/>
                  <a:gd name="T4" fmla="*/ 18 w 31"/>
                  <a:gd name="T5" fmla="*/ 30 h 74"/>
                  <a:gd name="T6" fmla="*/ 16 w 31"/>
                  <a:gd name="T7" fmla="*/ 22 h 74"/>
                  <a:gd name="T8" fmla="*/ 19 w 31"/>
                  <a:gd name="T9" fmla="*/ 15 h 74"/>
                  <a:gd name="T10" fmla="*/ 20 w 31"/>
                  <a:gd name="T11" fmla="*/ 8 h 74"/>
                  <a:gd name="T12" fmla="*/ 16 w 31"/>
                  <a:gd name="T13" fmla="*/ 5 h 74"/>
                  <a:gd name="T14" fmla="*/ 22 w 31"/>
                  <a:gd name="T15" fmla="*/ 2 h 74"/>
                  <a:gd name="T16" fmla="*/ 26 w 31"/>
                  <a:gd name="T17" fmla="*/ 9 h 74"/>
                  <a:gd name="T18" fmla="*/ 20 w 31"/>
                  <a:gd name="T19" fmla="*/ 22 h 74"/>
                  <a:gd name="T20" fmla="*/ 24 w 31"/>
                  <a:gd name="T21" fmla="*/ 31 h 74"/>
                  <a:gd name="T22" fmla="*/ 29 w 31"/>
                  <a:gd name="T23" fmla="*/ 61 h 74"/>
                  <a:gd name="T24" fmla="*/ 16 w 31"/>
                  <a:gd name="T25" fmla="*/ 72 h 74"/>
                  <a:gd name="T26" fmla="*/ 16 w 31"/>
                  <a:gd name="T27" fmla="*/ 67 h 74"/>
                  <a:gd name="T28" fmla="*/ 16 w 31"/>
                  <a:gd name="T29" fmla="*/ 54 h 74"/>
                  <a:gd name="T30" fmla="*/ 12 w 31"/>
                  <a:gd name="T31" fmla="*/ 57 h 74"/>
                  <a:gd name="T32" fmla="*/ 9 w 31"/>
                  <a:gd name="T33" fmla="*/ 65 h 74"/>
                  <a:gd name="T34" fmla="*/ 10 w 31"/>
                  <a:gd name="T35" fmla="*/ 67 h 74"/>
                  <a:gd name="T36" fmla="*/ 16 w 31"/>
                  <a:gd name="T37" fmla="*/ 67 h 74"/>
                  <a:gd name="T38" fmla="*/ 6 w 31"/>
                  <a:gd name="T39" fmla="*/ 70 h 74"/>
                  <a:gd name="T40" fmla="*/ 4 w 31"/>
                  <a:gd name="T41" fmla="*/ 66 h 74"/>
                  <a:gd name="T42" fmla="*/ 11 w 31"/>
                  <a:gd name="T43" fmla="*/ 53 h 74"/>
                  <a:gd name="T44" fmla="*/ 4 w 31"/>
                  <a:gd name="T45" fmla="*/ 36 h 74"/>
                  <a:gd name="T46" fmla="*/ 2 w 31"/>
                  <a:gd name="T47" fmla="*/ 31 h 74"/>
                  <a:gd name="T48" fmla="*/ 1 w 31"/>
                  <a:gd name="T49" fmla="*/ 14 h 74"/>
                  <a:gd name="T50" fmla="*/ 16 w 31"/>
                  <a:gd name="T51" fmla="*/ 0 h 74"/>
                  <a:gd name="T52" fmla="*/ 13 w 31"/>
                  <a:gd name="T53" fmla="*/ 6 h 74"/>
                  <a:gd name="T54" fmla="*/ 7 w 31"/>
                  <a:gd name="T55" fmla="*/ 29 h 74"/>
                  <a:gd name="T56" fmla="*/ 9 w 31"/>
                  <a:gd name="T57" fmla="*/ 34 h 74"/>
                  <a:gd name="T58" fmla="*/ 16 w 31"/>
                  <a:gd name="T59" fmla="*/ 50 h 74"/>
                  <a:gd name="T60" fmla="*/ 12 w 31"/>
                  <a:gd name="T61" fmla="*/ 57 h 74"/>
                  <a:gd name="T62" fmla="*/ 16 w 31"/>
                  <a:gd name="T6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" h="74">
                    <a:moveTo>
                      <a:pt x="16" y="67"/>
                    </a:moveTo>
                    <a:cubicBezTo>
                      <a:pt x="20" y="66"/>
                      <a:pt x="23" y="63"/>
                      <a:pt x="24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6" y="55"/>
                      <a:pt x="26" y="50"/>
                      <a:pt x="25" y="45"/>
                    </a:cubicBezTo>
                    <a:cubicBezTo>
                      <a:pt x="24" y="41"/>
                      <a:pt x="22" y="37"/>
                      <a:pt x="20" y="33"/>
                    </a:cubicBezTo>
                    <a:cubicBezTo>
                      <a:pt x="20" y="32"/>
                      <a:pt x="19" y="31"/>
                      <a:pt x="18" y="30"/>
                    </a:cubicBezTo>
                    <a:cubicBezTo>
                      <a:pt x="17" y="28"/>
                      <a:pt x="16" y="26"/>
                      <a:pt x="16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18"/>
                      <a:pt x="17" y="17"/>
                      <a:pt x="19" y="15"/>
                    </a:cubicBezTo>
                    <a:cubicBezTo>
                      <a:pt x="21" y="14"/>
                      <a:pt x="21" y="12"/>
                      <a:pt x="21" y="10"/>
                    </a:cubicBezTo>
                    <a:cubicBezTo>
                      <a:pt x="21" y="9"/>
                      <a:pt x="21" y="8"/>
                      <a:pt x="20" y="8"/>
                    </a:cubicBezTo>
                    <a:cubicBezTo>
                      <a:pt x="20" y="7"/>
                      <a:pt x="19" y="7"/>
                      <a:pt x="19" y="6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20" y="1"/>
                      <a:pt x="22" y="2"/>
                    </a:cubicBezTo>
                    <a:cubicBezTo>
                      <a:pt x="23" y="3"/>
                      <a:pt x="24" y="4"/>
                      <a:pt x="24" y="5"/>
                    </a:cubicBezTo>
                    <a:cubicBezTo>
                      <a:pt x="25" y="6"/>
                      <a:pt x="26" y="8"/>
                      <a:pt x="26" y="9"/>
                    </a:cubicBezTo>
                    <a:cubicBezTo>
                      <a:pt x="26" y="13"/>
                      <a:pt x="25" y="17"/>
                      <a:pt x="21" y="19"/>
                    </a:cubicBezTo>
                    <a:cubicBezTo>
                      <a:pt x="20" y="20"/>
                      <a:pt x="20" y="21"/>
                      <a:pt x="20" y="22"/>
                    </a:cubicBezTo>
                    <a:cubicBezTo>
                      <a:pt x="21" y="24"/>
                      <a:pt x="22" y="26"/>
                      <a:pt x="23" y="28"/>
                    </a:cubicBezTo>
                    <a:cubicBezTo>
                      <a:pt x="23" y="29"/>
                      <a:pt x="24" y="30"/>
                      <a:pt x="24" y="31"/>
                    </a:cubicBezTo>
                    <a:cubicBezTo>
                      <a:pt x="27" y="35"/>
                      <a:pt x="29" y="39"/>
                      <a:pt x="30" y="44"/>
                    </a:cubicBezTo>
                    <a:cubicBezTo>
                      <a:pt x="31" y="50"/>
                      <a:pt x="31" y="56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6" y="66"/>
                      <a:pt x="22" y="70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67"/>
                      <a:pt x="16" y="67"/>
                      <a:pt x="16" y="67"/>
                    </a:cubicBezTo>
                    <a:close/>
                    <a:moveTo>
                      <a:pt x="16" y="50"/>
                    </a:move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2"/>
                      <a:pt x="16" y="51"/>
                      <a:pt x="16" y="50"/>
                    </a:cubicBezTo>
                    <a:close/>
                    <a:moveTo>
                      <a:pt x="12" y="57"/>
                    </a:moveTo>
                    <a:cubicBezTo>
                      <a:pt x="10" y="58"/>
                      <a:pt x="8" y="60"/>
                      <a:pt x="8" y="62"/>
                    </a:cubicBezTo>
                    <a:cubicBezTo>
                      <a:pt x="8" y="63"/>
                      <a:pt x="8" y="64"/>
                      <a:pt x="9" y="65"/>
                    </a:cubicBezTo>
                    <a:cubicBezTo>
                      <a:pt x="9" y="65"/>
                      <a:pt x="9" y="66"/>
                      <a:pt x="10" y="67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1" y="68"/>
                      <a:pt x="13" y="68"/>
                      <a:pt x="15" y="68"/>
                    </a:cubicBezTo>
                    <a:cubicBezTo>
                      <a:pt x="15" y="68"/>
                      <a:pt x="15" y="67"/>
                      <a:pt x="16" y="67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2" y="74"/>
                      <a:pt x="8" y="72"/>
                      <a:pt x="6" y="70"/>
                    </a:cubicBezTo>
                    <a:cubicBezTo>
                      <a:pt x="6" y="70"/>
                      <a:pt x="6" y="70"/>
                      <a:pt x="6" y="70"/>
                    </a:cubicBezTo>
                    <a:cubicBezTo>
                      <a:pt x="5" y="69"/>
                      <a:pt x="5" y="67"/>
                      <a:pt x="4" y="66"/>
                    </a:cubicBezTo>
                    <a:cubicBezTo>
                      <a:pt x="4" y="65"/>
                      <a:pt x="4" y="63"/>
                      <a:pt x="4" y="62"/>
                    </a:cubicBezTo>
                    <a:cubicBezTo>
                      <a:pt x="4" y="58"/>
                      <a:pt x="6" y="54"/>
                      <a:pt x="11" y="53"/>
                    </a:cubicBezTo>
                    <a:cubicBezTo>
                      <a:pt x="11" y="52"/>
                      <a:pt x="11" y="50"/>
                      <a:pt x="10" y="48"/>
                    </a:cubicBezTo>
                    <a:cubicBezTo>
                      <a:pt x="9" y="44"/>
                      <a:pt x="6" y="39"/>
                      <a:pt x="4" y="36"/>
                    </a:cubicBezTo>
                    <a:cubicBezTo>
                      <a:pt x="3" y="34"/>
                      <a:pt x="2" y="32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0" y="25"/>
                      <a:pt x="0" y="20"/>
                      <a:pt x="1" y="14"/>
                    </a:cubicBezTo>
                    <a:cubicBezTo>
                      <a:pt x="3" y="9"/>
                      <a:pt x="6" y="5"/>
                      <a:pt x="11" y="2"/>
                    </a:cubicBezTo>
                    <a:cubicBezTo>
                      <a:pt x="12" y="1"/>
                      <a:pt x="14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4" y="6"/>
                      <a:pt x="13" y="6"/>
                    </a:cubicBezTo>
                    <a:cubicBezTo>
                      <a:pt x="10" y="8"/>
                      <a:pt x="7" y="12"/>
                      <a:pt x="6" y="16"/>
                    </a:cubicBezTo>
                    <a:cubicBezTo>
                      <a:pt x="5" y="20"/>
                      <a:pt x="5" y="25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30"/>
                      <a:pt x="8" y="32"/>
                      <a:pt x="9" y="34"/>
                    </a:cubicBezTo>
                    <a:cubicBezTo>
                      <a:pt x="11" y="37"/>
                      <a:pt x="13" y="42"/>
                      <a:pt x="15" y="46"/>
                    </a:cubicBezTo>
                    <a:cubicBezTo>
                      <a:pt x="15" y="47"/>
                      <a:pt x="15" y="49"/>
                      <a:pt x="16" y="5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5" y="55"/>
                      <a:pt x="14" y="57"/>
                      <a:pt x="12" y="57"/>
                    </a:cubicBezTo>
                    <a:close/>
                    <a:moveTo>
                      <a:pt x="16" y="22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3" name="Freeform 250"/>
              <p:cNvSpPr>
                <a:spLocks noEditPoints="1"/>
              </p:cNvSpPr>
              <p:nvPr/>
            </p:nvSpPr>
            <p:spPr bwMode="auto">
              <a:xfrm>
                <a:off x="9844088" y="319088"/>
                <a:ext cx="177800" cy="279400"/>
              </a:xfrm>
              <a:custGeom>
                <a:avLst/>
                <a:gdLst>
                  <a:gd name="T0" fmla="*/ 74 w 79"/>
                  <a:gd name="T1" fmla="*/ 71 h 124"/>
                  <a:gd name="T2" fmla="*/ 74 w 79"/>
                  <a:gd name="T3" fmla="*/ 5 h 124"/>
                  <a:gd name="T4" fmla="*/ 41 w 79"/>
                  <a:gd name="T5" fmla="*/ 5 h 124"/>
                  <a:gd name="T6" fmla="*/ 40 w 79"/>
                  <a:gd name="T7" fmla="*/ 9 h 124"/>
                  <a:gd name="T8" fmla="*/ 40 w 79"/>
                  <a:gd name="T9" fmla="*/ 0 h 124"/>
                  <a:gd name="T10" fmla="*/ 40 w 79"/>
                  <a:gd name="T11" fmla="*/ 0 h 124"/>
                  <a:gd name="T12" fmla="*/ 76 w 79"/>
                  <a:gd name="T13" fmla="*/ 0 h 124"/>
                  <a:gd name="T14" fmla="*/ 79 w 79"/>
                  <a:gd name="T15" fmla="*/ 2 h 124"/>
                  <a:gd name="T16" fmla="*/ 79 w 79"/>
                  <a:gd name="T17" fmla="*/ 72 h 124"/>
                  <a:gd name="T18" fmla="*/ 79 w 79"/>
                  <a:gd name="T19" fmla="*/ 72 h 124"/>
                  <a:gd name="T20" fmla="*/ 78 w 79"/>
                  <a:gd name="T21" fmla="*/ 72 h 124"/>
                  <a:gd name="T22" fmla="*/ 58 w 79"/>
                  <a:gd name="T23" fmla="*/ 122 h 124"/>
                  <a:gd name="T24" fmla="*/ 58 w 79"/>
                  <a:gd name="T25" fmla="*/ 123 h 124"/>
                  <a:gd name="T26" fmla="*/ 55 w 79"/>
                  <a:gd name="T27" fmla="*/ 124 h 124"/>
                  <a:gd name="T28" fmla="*/ 40 w 79"/>
                  <a:gd name="T29" fmla="*/ 117 h 124"/>
                  <a:gd name="T30" fmla="*/ 40 w 79"/>
                  <a:gd name="T31" fmla="*/ 112 h 124"/>
                  <a:gd name="T32" fmla="*/ 55 w 79"/>
                  <a:gd name="T33" fmla="*/ 118 h 124"/>
                  <a:gd name="T34" fmla="*/ 74 w 79"/>
                  <a:gd name="T35" fmla="*/ 71 h 124"/>
                  <a:gd name="T36" fmla="*/ 40 w 79"/>
                  <a:gd name="T37" fmla="*/ 9 h 124"/>
                  <a:gd name="T38" fmla="*/ 5 w 79"/>
                  <a:gd name="T39" fmla="*/ 97 h 124"/>
                  <a:gd name="T40" fmla="*/ 40 w 79"/>
                  <a:gd name="T41" fmla="*/ 112 h 124"/>
                  <a:gd name="T42" fmla="*/ 40 w 79"/>
                  <a:gd name="T43" fmla="*/ 117 h 124"/>
                  <a:gd name="T44" fmla="*/ 1 w 79"/>
                  <a:gd name="T45" fmla="*/ 100 h 124"/>
                  <a:gd name="T46" fmla="*/ 1 w 79"/>
                  <a:gd name="T47" fmla="*/ 100 h 124"/>
                  <a:gd name="T48" fmla="*/ 0 w 79"/>
                  <a:gd name="T49" fmla="*/ 97 h 124"/>
                  <a:gd name="T50" fmla="*/ 37 w 79"/>
                  <a:gd name="T51" fmla="*/ 1 h 124"/>
                  <a:gd name="T52" fmla="*/ 40 w 79"/>
                  <a:gd name="T53" fmla="*/ 0 h 124"/>
                  <a:gd name="T54" fmla="*/ 40 w 79"/>
                  <a:gd name="T55" fmla="*/ 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9" h="124">
                    <a:moveTo>
                      <a:pt x="74" y="71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7" y="0"/>
                      <a:pt x="79" y="1"/>
                      <a:pt x="79" y="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8" y="72"/>
                      <a:pt x="78" y="72"/>
                    </a:cubicBezTo>
                    <a:cubicBezTo>
                      <a:pt x="58" y="122"/>
                      <a:pt x="58" y="122"/>
                      <a:pt x="58" y="122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8" y="124"/>
                      <a:pt x="56" y="124"/>
                      <a:pt x="55" y="124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55" y="118"/>
                      <a:pt x="55" y="118"/>
                      <a:pt x="55" y="118"/>
                    </a:cubicBezTo>
                    <a:lnTo>
                      <a:pt x="74" y="71"/>
                    </a:lnTo>
                    <a:close/>
                    <a:moveTo>
                      <a:pt x="40" y="9"/>
                    </a:moveTo>
                    <a:cubicBezTo>
                      <a:pt x="5" y="97"/>
                      <a:pt x="5" y="97"/>
                      <a:pt x="5" y="9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0" y="100"/>
                      <a:pt x="0" y="98"/>
                      <a:pt x="0" y="97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8" y="1"/>
                      <a:pt x="39" y="0"/>
                      <a:pt x="40" y="0"/>
                    </a:cubicBezTo>
                    <a:lnTo>
                      <a:pt x="4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4" name="Freeform 251"/>
              <p:cNvSpPr>
                <a:spLocks noEditPoints="1"/>
              </p:cNvSpPr>
              <p:nvPr/>
            </p:nvSpPr>
            <p:spPr bwMode="auto">
              <a:xfrm>
                <a:off x="10020300" y="319088"/>
                <a:ext cx="42863" cy="95250"/>
              </a:xfrm>
              <a:custGeom>
                <a:avLst/>
                <a:gdLst>
                  <a:gd name="T0" fmla="*/ 9 w 19"/>
                  <a:gd name="T1" fmla="*/ 29 h 42"/>
                  <a:gd name="T2" fmla="*/ 12 w 19"/>
                  <a:gd name="T3" fmla="*/ 23 h 42"/>
                  <a:gd name="T4" fmla="*/ 14 w 19"/>
                  <a:gd name="T5" fmla="*/ 5 h 42"/>
                  <a:gd name="T6" fmla="*/ 9 w 19"/>
                  <a:gd name="T7" fmla="*/ 5 h 42"/>
                  <a:gd name="T8" fmla="*/ 9 w 19"/>
                  <a:gd name="T9" fmla="*/ 0 h 42"/>
                  <a:gd name="T10" fmla="*/ 16 w 19"/>
                  <a:gd name="T11" fmla="*/ 0 h 42"/>
                  <a:gd name="T12" fmla="*/ 16 w 19"/>
                  <a:gd name="T13" fmla="*/ 0 h 42"/>
                  <a:gd name="T14" fmla="*/ 18 w 19"/>
                  <a:gd name="T15" fmla="*/ 0 h 42"/>
                  <a:gd name="T16" fmla="*/ 18 w 19"/>
                  <a:gd name="T17" fmla="*/ 3 h 42"/>
                  <a:gd name="T18" fmla="*/ 16 w 19"/>
                  <a:gd name="T19" fmla="*/ 24 h 42"/>
                  <a:gd name="T20" fmla="*/ 9 w 19"/>
                  <a:gd name="T21" fmla="*/ 37 h 42"/>
                  <a:gd name="T22" fmla="*/ 9 w 19"/>
                  <a:gd name="T23" fmla="*/ 29 h 42"/>
                  <a:gd name="T24" fmla="*/ 5 w 19"/>
                  <a:gd name="T25" fmla="*/ 35 h 42"/>
                  <a:gd name="T26" fmla="*/ 9 w 19"/>
                  <a:gd name="T27" fmla="*/ 29 h 42"/>
                  <a:gd name="T28" fmla="*/ 9 w 19"/>
                  <a:gd name="T29" fmla="*/ 37 h 42"/>
                  <a:gd name="T30" fmla="*/ 4 w 19"/>
                  <a:gd name="T31" fmla="*/ 41 h 42"/>
                  <a:gd name="T32" fmla="*/ 3 w 19"/>
                  <a:gd name="T33" fmla="*/ 42 h 42"/>
                  <a:gd name="T34" fmla="*/ 0 w 19"/>
                  <a:gd name="T35" fmla="*/ 39 h 42"/>
                  <a:gd name="T36" fmla="*/ 0 w 19"/>
                  <a:gd name="T37" fmla="*/ 2 h 42"/>
                  <a:gd name="T38" fmla="*/ 3 w 19"/>
                  <a:gd name="T39" fmla="*/ 0 h 42"/>
                  <a:gd name="T40" fmla="*/ 9 w 19"/>
                  <a:gd name="T41" fmla="*/ 0 h 42"/>
                  <a:gd name="T42" fmla="*/ 9 w 19"/>
                  <a:gd name="T43" fmla="*/ 5 h 42"/>
                  <a:gd name="T44" fmla="*/ 5 w 19"/>
                  <a:gd name="T45" fmla="*/ 5 h 42"/>
                  <a:gd name="T46" fmla="*/ 5 w 19"/>
                  <a:gd name="T47" fmla="*/ 3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" h="42">
                    <a:moveTo>
                      <a:pt x="9" y="29"/>
                    </a:moveTo>
                    <a:cubicBezTo>
                      <a:pt x="10" y="27"/>
                      <a:pt x="11" y="25"/>
                      <a:pt x="12" y="23"/>
                    </a:cubicBezTo>
                    <a:cubicBezTo>
                      <a:pt x="13" y="17"/>
                      <a:pt x="13" y="10"/>
                      <a:pt x="14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8" y="0"/>
                    </a:cubicBezTo>
                    <a:cubicBezTo>
                      <a:pt x="19" y="1"/>
                      <a:pt x="19" y="2"/>
                      <a:pt x="18" y="3"/>
                    </a:cubicBezTo>
                    <a:cubicBezTo>
                      <a:pt x="18" y="10"/>
                      <a:pt x="18" y="17"/>
                      <a:pt x="16" y="24"/>
                    </a:cubicBezTo>
                    <a:cubicBezTo>
                      <a:pt x="15" y="29"/>
                      <a:pt x="13" y="34"/>
                      <a:pt x="9" y="37"/>
                    </a:cubicBezTo>
                    <a:lnTo>
                      <a:pt x="9" y="29"/>
                    </a:lnTo>
                    <a:close/>
                    <a:moveTo>
                      <a:pt x="5" y="35"/>
                    </a:moveTo>
                    <a:cubicBezTo>
                      <a:pt x="7" y="33"/>
                      <a:pt x="8" y="31"/>
                      <a:pt x="9" y="29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8" y="39"/>
                      <a:pt x="6" y="40"/>
                      <a:pt x="4" y="41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1" y="42"/>
                      <a:pt x="0" y="41"/>
                      <a:pt x="0" y="3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5" name="Freeform 252"/>
              <p:cNvSpPr>
                <a:spLocks noEditPoints="1"/>
              </p:cNvSpPr>
              <p:nvPr/>
            </p:nvSpPr>
            <p:spPr bwMode="auto">
              <a:xfrm>
                <a:off x="10020300" y="319088"/>
                <a:ext cx="177800" cy="279400"/>
              </a:xfrm>
              <a:custGeom>
                <a:avLst/>
                <a:gdLst>
                  <a:gd name="T0" fmla="*/ 39 w 79"/>
                  <a:gd name="T1" fmla="*/ 112 h 124"/>
                  <a:gd name="T2" fmla="*/ 73 w 79"/>
                  <a:gd name="T3" fmla="*/ 97 h 124"/>
                  <a:gd name="T4" fmla="*/ 39 w 79"/>
                  <a:gd name="T5" fmla="*/ 9 h 124"/>
                  <a:gd name="T6" fmla="*/ 39 w 79"/>
                  <a:gd name="T7" fmla="*/ 0 h 124"/>
                  <a:gd name="T8" fmla="*/ 41 w 79"/>
                  <a:gd name="T9" fmla="*/ 1 h 124"/>
                  <a:gd name="T10" fmla="*/ 79 w 79"/>
                  <a:gd name="T11" fmla="*/ 97 h 124"/>
                  <a:gd name="T12" fmla="*/ 77 w 79"/>
                  <a:gd name="T13" fmla="*/ 100 h 124"/>
                  <a:gd name="T14" fmla="*/ 39 w 79"/>
                  <a:gd name="T15" fmla="*/ 117 h 124"/>
                  <a:gd name="T16" fmla="*/ 39 w 79"/>
                  <a:gd name="T17" fmla="*/ 112 h 124"/>
                  <a:gd name="T18" fmla="*/ 23 w 79"/>
                  <a:gd name="T19" fmla="*/ 5 h 124"/>
                  <a:gd name="T20" fmla="*/ 20 w 79"/>
                  <a:gd name="T21" fmla="*/ 28 h 124"/>
                  <a:gd name="T22" fmla="*/ 5 w 79"/>
                  <a:gd name="T23" fmla="*/ 46 h 124"/>
                  <a:gd name="T24" fmla="*/ 5 w 79"/>
                  <a:gd name="T25" fmla="*/ 71 h 124"/>
                  <a:gd name="T26" fmla="*/ 24 w 79"/>
                  <a:gd name="T27" fmla="*/ 118 h 124"/>
                  <a:gd name="T28" fmla="*/ 39 w 79"/>
                  <a:gd name="T29" fmla="*/ 112 h 124"/>
                  <a:gd name="T30" fmla="*/ 39 w 79"/>
                  <a:gd name="T31" fmla="*/ 117 h 124"/>
                  <a:gd name="T32" fmla="*/ 24 w 79"/>
                  <a:gd name="T33" fmla="*/ 124 h 124"/>
                  <a:gd name="T34" fmla="*/ 24 w 79"/>
                  <a:gd name="T35" fmla="*/ 124 h 124"/>
                  <a:gd name="T36" fmla="*/ 24 w 79"/>
                  <a:gd name="T37" fmla="*/ 124 h 124"/>
                  <a:gd name="T38" fmla="*/ 21 w 79"/>
                  <a:gd name="T39" fmla="*/ 123 h 124"/>
                  <a:gd name="T40" fmla="*/ 0 w 79"/>
                  <a:gd name="T41" fmla="*/ 73 h 124"/>
                  <a:gd name="T42" fmla="*/ 0 w 79"/>
                  <a:gd name="T43" fmla="*/ 72 h 124"/>
                  <a:gd name="T44" fmla="*/ 0 w 79"/>
                  <a:gd name="T45" fmla="*/ 44 h 124"/>
                  <a:gd name="T46" fmla="*/ 0 w 79"/>
                  <a:gd name="T47" fmla="*/ 44 h 124"/>
                  <a:gd name="T48" fmla="*/ 2 w 79"/>
                  <a:gd name="T49" fmla="*/ 42 h 124"/>
                  <a:gd name="T50" fmla="*/ 15 w 79"/>
                  <a:gd name="T51" fmla="*/ 26 h 124"/>
                  <a:gd name="T52" fmla="*/ 18 w 79"/>
                  <a:gd name="T53" fmla="*/ 3 h 124"/>
                  <a:gd name="T54" fmla="*/ 18 w 79"/>
                  <a:gd name="T55" fmla="*/ 2 h 124"/>
                  <a:gd name="T56" fmla="*/ 20 w 79"/>
                  <a:gd name="T57" fmla="*/ 0 h 124"/>
                  <a:gd name="T58" fmla="*/ 39 w 79"/>
                  <a:gd name="T59" fmla="*/ 0 h 124"/>
                  <a:gd name="T60" fmla="*/ 39 w 79"/>
                  <a:gd name="T61" fmla="*/ 0 h 124"/>
                  <a:gd name="T62" fmla="*/ 39 w 79"/>
                  <a:gd name="T63" fmla="*/ 0 h 124"/>
                  <a:gd name="T64" fmla="*/ 39 w 79"/>
                  <a:gd name="T65" fmla="*/ 9 h 124"/>
                  <a:gd name="T66" fmla="*/ 37 w 79"/>
                  <a:gd name="T67" fmla="*/ 5 h 124"/>
                  <a:gd name="T68" fmla="*/ 23 w 79"/>
                  <a:gd name="T69" fmla="*/ 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124">
                    <a:moveTo>
                      <a:pt x="39" y="112"/>
                    </a:moveTo>
                    <a:cubicBezTo>
                      <a:pt x="73" y="97"/>
                      <a:pt x="73" y="97"/>
                      <a:pt x="73" y="97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1" y="0"/>
                      <a:pt x="41" y="1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79" y="98"/>
                      <a:pt x="79" y="100"/>
                      <a:pt x="77" y="100"/>
                    </a:cubicBezTo>
                    <a:cubicBezTo>
                      <a:pt x="39" y="117"/>
                      <a:pt x="39" y="117"/>
                      <a:pt x="39" y="117"/>
                    </a:cubicBezTo>
                    <a:lnTo>
                      <a:pt x="39" y="112"/>
                    </a:lnTo>
                    <a:close/>
                    <a:moveTo>
                      <a:pt x="23" y="5"/>
                    </a:moveTo>
                    <a:cubicBezTo>
                      <a:pt x="23" y="12"/>
                      <a:pt x="22" y="20"/>
                      <a:pt x="20" y="28"/>
                    </a:cubicBezTo>
                    <a:cubicBezTo>
                      <a:pt x="17" y="35"/>
                      <a:pt x="13" y="42"/>
                      <a:pt x="5" y="46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24" y="118"/>
                      <a:pt x="24" y="118"/>
                      <a:pt x="24" y="118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2" y="124"/>
                      <a:pt x="21" y="124"/>
                      <a:pt x="21" y="12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3"/>
                      <a:pt x="1" y="43"/>
                      <a:pt x="2" y="42"/>
                    </a:cubicBezTo>
                    <a:cubicBezTo>
                      <a:pt x="9" y="39"/>
                      <a:pt x="13" y="33"/>
                      <a:pt x="15" y="26"/>
                    </a:cubicBezTo>
                    <a:cubicBezTo>
                      <a:pt x="17" y="19"/>
                      <a:pt x="18" y="11"/>
                      <a:pt x="18" y="3"/>
                    </a:cubicBezTo>
                    <a:cubicBezTo>
                      <a:pt x="18" y="3"/>
                      <a:pt x="18" y="3"/>
                      <a:pt x="18" y="2"/>
                    </a:cubicBezTo>
                    <a:cubicBezTo>
                      <a:pt x="18" y="1"/>
                      <a:pt x="19" y="0"/>
                      <a:pt x="2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5"/>
                      <a:pt x="37" y="5"/>
                      <a:pt x="37" y="5"/>
                    </a:cubicBezTo>
                    <a:lnTo>
                      <a:pt x="2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6" name="Freeform 253"/>
              <p:cNvSpPr>
                <a:spLocks noEditPoints="1"/>
              </p:cNvSpPr>
              <p:nvPr/>
            </p:nvSpPr>
            <p:spPr bwMode="auto">
              <a:xfrm>
                <a:off x="9928225" y="287338"/>
                <a:ext cx="184150" cy="33338"/>
              </a:xfrm>
              <a:custGeom>
                <a:avLst/>
                <a:gdLst>
                  <a:gd name="T0" fmla="*/ 78 w 82"/>
                  <a:gd name="T1" fmla="*/ 5 h 15"/>
                  <a:gd name="T2" fmla="*/ 41 w 82"/>
                  <a:gd name="T3" fmla="*/ 5 h 15"/>
                  <a:gd name="T4" fmla="*/ 41 w 82"/>
                  <a:gd name="T5" fmla="*/ 0 h 15"/>
                  <a:gd name="T6" fmla="*/ 80 w 82"/>
                  <a:gd name="T7" fmla="*/ 0 h 15"/>
                  <a:gd name="T8" fmla="*/ 82 w 82"/>
                  <a:gd name="T9" fmla="*/ 2 h 15"/>
                  <a:gd name="T10" fmla="*/ 82 w 82"/>
                  <a:gd name="T11" fmla="*/ 12 h 15"/>
                  <a:gd name="T12" fmla="*/ 80 w 82"/>
                  <a:gd name="T13" fmla="*/ 15 h 15"/>
                  <a:gd name="T14" fmla="*/ 44 w 82"/>
                  <a:gd name="T15" fmla="*/ 15 h 15"/>
                  <a:gd name="T16" fmla="*/ 41 w 82"/>
                  <a:gd name="T17" fmla="*/ 15 h 15"/>
                  <a:gd name="T18" fmla="*/ 41 w 82"/>
                  <a:gd name="T19" fmla="*/ 10 h 15"/>
                  <a:gd name="T20" fmla="*/ 44 w 82"/>
                  <a:gd name="T21" fmla="*/ 10 h 15"/>
                  <a:gd name="T22" fmla="*/ 78 w 82"/>
                  <a:gd name="T23" fmla="*/ 10 h 15"/>
                  <a:gd name="T24" fmla="*/ 78 w 82"/>
                  <a:gd name="T25" fmla="*/ 5 h 15"/>
                  <a:gd name="T26" fmla="*/ 41 w 82"/>
                  <a:gd name="T27" fmla="*/ 5 h 15"/>
                  <a:gd name="T28" fmla="*/ 5 w 82"/>
                  <a:gd name="T29" fmla="*/ 5 h 15"/>
                  <a:gd name="T30" fmla="*/ 5 w 82"/>
                  <a:gd name="T31" fmla="*/ 10 h 15"/>
                  <a:gd name="T32" fmla="*/ 39 w 82"/>
                  <a:gd name="T33" fmla="*/ 10 h 15"/>
                  <a:gd name="T34" fmla="*/ 41 w 82"/>
                  <a:gd name="T35" fmla="*/ 10 h 15"/>
                  <a:gd name="T36" fmla="*/ 41 w 82"/>
                  <a:gd name="T37" fmla="*/ 15 h 15"/>
                  <a:gd name="T38" fmla="*/ 39 w 82"/>
                  <a:gd name="T39" fmla="*/ 15 h 15"/>
                  <a:gd name="T40" fmla="*/ 3 w 82"/>
                  <a:gd name="T41" fmla="*/ 15 h 15"/>
                  <a:gd name="T42" fmla="*/ 0 w 82"/>
                  <a:gd name="T43" fmla="*/ 12 h 15"/>
                  <a:gd name="T44" fmla="*/ 0 w 82"/>
                  <a:gd name="T45" fmla="*/ 2 h 15"/>
                  <a:gd name="T46" fmla="*/ 3 w 82"/>
                  <a:gd name="T47" fmla="*/ 0 h 15"/>
                  <a:gd name="T48" fmla="*/ 41 w 82"/>
                  <a:gd name="T49" fmla="*/ 0 h 15"/>
                  <a:gd name="T50" fmla="*/ 41 w 82"/>
                  <a:gd name="T5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15">
                    <a:moveTo>
                      <a:pt x="78" y="5"/>
                    </a:moveTo>
                    <a:cubicBezTo>
                      <a:pt x="41" y="5"/>
                      <a:pt x="41" y="5"/>
                      <a:pt x="41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1" y="0"/>
                      <a:pt x="82" y="1"/>
                      <a:pt x="82" y="2"/>
                    </a:cubicBezTo>
                    <a:cubicBezTo>
                      <a:pt x="82" y="12"/>
                      <a:pt x="82" y="12"/>
                      <a:pt x="82" y="12"/>
                    </a:cubicBezTo>
                    <a:cubicBezTo>
                      <a:pt x="82" y="14"/>
                      <a:pt x="81" y="15"/>
                      <a:pt x="80" y="15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78" y="10"/>
                      <a:pt x="78" y="10"/>
                      <a:pt x="78" y="10"/>
                    </a:cubicBezTo>
                    <a:lnTo>
                      <a:pt x="78" y="5"/>
                    </a:lnTo>
                    <a:close/>
                    <a:moveTo>
                      <a:pt x="4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4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7" name="Freeform 254"/>
              <p:cNvSpPr>
                <a:spLocks noEditPoints="1"/>
              </p:cNvSpPr>
              <p:nvPr/>
            </p:nvSpPr>
            <p:spPr bwMode="auto">
              <a:xfrm>
                <a:off x="9031288" y="3576638"/>
                <a:ext cx="242888" cy="196850"/>
              </a:xfrm>
              <a:custGeom>
                <a:avLst/>
                <a:gdLst>
                  <a:gd name="T0" fmla="*/ 93 w 108"/>
                  <a:gd name="T1" fmla="*/ 22 h 87"/>
                  <a:gd name="T2" fmla="*/ 88 w 108"/>
                  <a:gd name="T3" fmla="*/ 1 h 87"/>
                  <a:gd name="T4" fmla="*/ 108 w 108"/>
                  <a:gd name="T5" fmla="*/ 32 h 87"/>
                  <a:gd name="T6" fmla="*/ 106 w 108"/>
                  <a:gd name="T7" fmla="*/ 84 h 87"/>
                  <a:gd name="T8" fmla="*/ 86 w 108"/>
                  <a:gd name="T9" fmla="*/ 87 h 87"/>
                  <a:gd name="T10" fmla="*/ 103 w 108"/>
                  <a:gd name="T11" fmla="*/ 81 h 87"/>
                  <a:gd name="T12" fmla="*/ 104 w 108"/>
                  <a:gd name="T13" fmla="*/ 68 h 87"/>
                  <a:gd name="T14" fmla="*/ 97 w 108"/>
                  <a:gd name="T15" fmla="*/ 62 h 87"/>
                  <a:gd name="T16" fmla="*/ 97 w 108"/>
                  <a:gd name="T17" fmla="*/ 46 h 87"/>
                  <a:gd name="T18" fmla="*/ 94 w 108"/>
                  <a:gd name="T19" fmla="*/ 51 h 87"/>
                  <a:gd name="T20" fmla="*/ 86 w 108"/>
                  <a:gd name="T21" fmla="*/ 62 h 87"/>
                  <a:gd name="T22" fmla="*/ 89 w 108"/>
                  <a:gd name="T23" fmla="*/ 28 h 87"/>
                  <a:gd name="T24" fmla="*/ 86 w 108"/>
                  <a:gd name="T25" fmla="*/ 16 h 87"/>
                  <a:gd name="T26" fmla="*/ 84 w 108"/>
                  <a:gd name="T27" fmla="*/ 5 h 87"/>
                  <a:gd name="T28" fmla="*/ 86 w 108"/>
                  <a:gd name="T29" fmla="*/ 0 h 87"/>
                  <a:gd name="T30" fmla="*/ 86 w 108"/>
                  <a:gd name="T31" fmla="*/ 8 h 87"/>
                  <a:gd name="T32" fmla="*/ 84 w 108"/>
                  <a:gd name="T33" fmla="*/ 68 h 87"/>
                  <a:gd name="T34" fmla="*/ 86 w 108"/>
                  <a:gd name="T35" fmla="*/ 82 h 87"/>
                  <a:gd name="T36" fmla="*/ 86 w 108"/>
                  <a:gd name="T37" fmla="*/ 87 h 87"/>
                  <a:gd name="T38" fmla="*/ 79 w 108"/>
                  <a:gd name="T39" fmla="*/ 70 h 87"/>
                  <a:gd name="T40" fmla="*/ 86 w 108"/>
                  <a:gd name="T41" fmla="*/ 16 h 87"/>
                  <a:gd name="T42" fmla="*/ 54 w 108"/>
                  <a:gd name="T43" fmla="*/ 6 h 87"/>
                  <a:gd name="T44" fmla="*/ 85 w 108"/>
                  <a:gd name="T45" fmla="*/ 23 h 87"/>
                  <a:gd name="T46" fmla="*/ 86 w 108"/>
                  <a:gd name="T47" fmla="*/ 28 h 87"/>
                  <a:gd name="T48" fmla="*/ 86 w 108"/>
                  <a:gd name="T49" fmla="*/ 51 h 87"/>
                  <a:gd name="T50" fmla="*/ 86 w 108"/>
                  <a:gd name="T51" fmla="*/ 57 h 87"/>
                  <a:gd name="T52" fmla="*/ 74 w 108"/>
                  <a:gd name="T53" fmla="*/ 59 h 87"/>
                  <a:gd name="T54" fmla="*/ 86 w 108"/>
                  <a:gd name="T55" fmla="*/ 46 h 87"/>
                  <a:gd name="T56" fmla="*/ 22 w 108"/>
                  <a:gd name="T57" fmla="*/ 8 h 87"/>
                  <a:gd name="T58" fmla="*/ 54 w 108"/>
                  <a:gd name="T59" fmla="*/ 0 h 87"/>
                  <a:gd name="T60" fmla="*/ 22 w 108"/>
                  <a:gd name="T61" fmla="*/ 82 h 87"/>
                  <a:gd name="T62" fmla="*/ 24 w 108"/>
                  <a:gd name="T63" fmla="*/ 81 h 87"/>
                  <a:gd name="T64" fmla="*/ 27 w 108"/>
                  <a:gd name="T65" fmla="*/ 65 h 87"/>
                  <a:gd name="T66" fmla="*/ 29 w 108"/>
                  <a:gd name="T67" fmla="*/ 70 h 87"/>
                  <a:gd name="T68" fmla="*/ 27 w 108"/>
                  <a:gd name="T69" fmla="*/ 85 h 87"/>
                  <a:gd name="T70" fmla="*/ 22 w 108"/>
                  <a:gd name="T71" fmla="*/ 82 h 87"/>
                  <a:gd name="T72" fmla="*/ 28 w 108"/>
                  <a:gd name="T73" fmla="*/ 6 h 87"/>
                  <a:gd name="T74" fmla="*/ 22 w 108"/>
                  <a:gd name="T75" fmla="*/ 28 h 87"/>
                  <a:gd name="T76" fmla="*/ 23 w 108"/>
                  <a:gd name="T77" fmla="*/ 23 h 87"/>
                  <a:gd name="T78" fmla="*/ 54 w 108"/>
                  <a:gd name="T79" fmla="*/ 6 h 87"/>
                  <a:gd name="T80" fmla="*/ 30 w 108"/>
                  <a:gd name="T81" fmla="*/ 57 h 87"/>
                  <a:gd name="T82" fmla="*/ 22 w 108"/>
                  <a:gd name="T83" fmla="*/ 46 h 87"/>
                  <a:gd name="T84" fmla="*/ 35 w 108"/>
                  <a:gd name="T85" fmla="*/ 59 h 87"/>
                  <a:gd name="T86" fmla="*/ 22 w 108"/>
                  <a:gd name="T87" fmla="*/ 8 h 87"/>
                  <a:gd name="T88" fmla="*/ 15 w 108"/>
                  <a:gd name="T89" fmla="*/ 22 h 87"/>
                  <a:gd name="T90" fmla="*/ 5 w 108"/>
                  <a:gd name="T91" fmla="*/ 68 h 87"/>
                  <a:gd name="T92" fmla="*/ 6 w 108"/>
                  <a:gd name="T93" fmla="*/ 81 h 87"/>
                  <a:gd name="T94" fmla="*/ 22 w 108"/>
                  <a:gd name="T95" fmla="*/ 87 h 87"/>
                  <a:gd name="T96" fmla="*/ 2 w 108"/>
                  <a:gd name="T97" fmla="*/ 85 h 87"/>
                  <a:gd name="T98" fmla="*/ 0 w 108"/>
                  <a:gd name="T99" fmla="*/ 65 h 87"/>
                  <a:gd name="T100" fmla="*/ 1 w 108"/>
                  <a:gd name="T101" fmla="*/ 30 h 87"/>
                  <a:gd name="T102" fmla="*/ 22 w 108"/>
                  <a:gd name="T103" fmla="*/ 0 h 87"/>
                  <a:gd name="T104" fmla="*/ 17 w 108"/>
                  <a:gd name="T105" fmla="*/ 24 h 87"/>
                  <a:gd name="T106" fmla="*/ 22 w 108"/>
                  <a:gd name="T107" fmla="*/ 28 h 87"/>
                  <a:gd name="T108" fmla="*/ 12 w 108"/>
                  <a:gd name="T109" fmla="*/ 46 h 87"/>
                  <a:gd name="T110" fmla="*/ 12 w 108"/>
                  <a:gd name="T111" fmla="*/ 62 h 87"/>
                  <a:gd name="T112" fmla="*/ 14 w 108"/>
                  <a:gd name="T113" fmla="*/ 57 h 87"/>
                  <a:gd name="T114" fmla="*/ 22 w 108"/>
                  <a:gd name="T115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8" h="87">
                    <a:moveTo>
                      <a:pt x="104" y="33"/>
                    </a:moveTo>
                    <a:cubicBezTo>
                      <a:pt x="94" y="22"/>
                      <a:pt x="94" y="22"/>
                      <a:pt x="94" y="22"/>
                    </a:cubicBezTo>
                    <a:cubicBezTo>
                      <a:pt x="94" y="22"/>
                      <a:pt x="93" y="22"/>
                      <a:pt x="93" y="22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0"/>
                      <a:pt x="88" y="0"/>
                      <a:pt x="88" y="1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1"/>
                      <a:pt x="108" y="31"/>
                      <a:pt x="108" y="32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08" y="81"/>
                      <a:pt x="108" y="83"/>
                      <a:pt x="106" y="84"/>
                    </a:cubicBezTo>
                    <a:cubicBezTo>
                      <a:pt x="106" y="84"/>
                      <a:pt x="106" y="85"/>
                      <a:pt x="106" y="85"/>
                    </a:cubicBezTo>
                    <a:cubicBezTo>
                      <a:pt x="105" y="86"/>
                      <a:pt x="103" y="87"/>
                      <a:pt x="101" y="87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101" y="82"/>
                      <a:pt x="101" y="82"/>
                      <a:pt x="101" y="82"/>
                    </a:cubicBezTo>
                    <a:cubicBezTo>
                      <a:pt x="102" y="82"/>
                      <a:pt x="102" y="82"/>
                      <a:pt x="103" y="81"/>
                    </a:cubicBezTo>
                    <a:cubicBezTo>
                      <a:pt x="103" y="81"/>
                      <a:pt x="103" y="81"/>
                      <a:pt x="103" y="81"/>
                    </a:cubicBezTo>
                    <a:cubicBezTo>
                      <a:pt x="103" y="81"/>
                      <a:pt x="104" y="80"/>
                      <a:pt x="104" y="80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04" y="33"/>
                      <a:pt x="104" y="33"/>
                      <a:pt x="104" y="33"/>
                    </a:cubicBezTo>
                    <a:close/>
                    <a:moveTo>
                      <a:pt x="86" y="62"/>
                    </a:moveTo>
                    <a:cubicBezTo>
                      <a:pt x="97" y="62"/>
                      <a:pt x="97" y="62"/>
                      <a:pt x="97" y="62"/>
                    </a:cubicBezTo>
                    <a:cubicBezTo>
                      <a:pt x="98" y="62"/>
                      <a:pt x="99" y="61"/>
                      <a:pt x="99" y="5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9" y="47"/>
                      <a:pt x="98" y="46"/>
                      <a:pt x="97" y="46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62"/>
                      <a:pt x="86" y="62"/>
                      <a:pt x="86" y="62"/>
                    </a:cubicBezTo>
                    <a:close/>
                    <a:moveTo>
                      <a:pt x="86" y="28"/>
                    </a:move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90" y="28"/>
                      <a:pt x="90" y="28"/>
                    </a:cubicBezTo>
                    <a:cubicBezTo>
                      <a:pt x="91" y="27"/>
                      <a:pt x="92" y="26"/>
                      <a:pt x="91" y="25"/>
                    </a:cubicBezTo>
                    <a:cubicBezTo>
                      <a:pt x="86" y="16"/>
                      <a:pt x="86" y="16"/>
                      <a:pt x="86" y="16"/>
                    </a:cubicBezTo>
                    <a:lnTo>
                      <a:pt x="86" y="28"/>
                    </a:lnTo>
                    <a:close/>
                    <a:moveTo>
                      <a:pt x="86" y="8"/>
                    </a:moveTo>
                    <a:cubicBezTo>
                      <a:pt x="84" y="5"/>
                      <a:pt x="84" y="5"/>
                      <a:pt x="8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8"/>
                      <a:pt x="86" y="8"/>
                      <a:pt x="86" y="8"/>
                    </a:cubicBezTo>
                    <a:close/>
                    <a:moveTo>
                      <a:pt x="54" y="65"/>
                    </a:moveTo>
                    <a:cubicBezTo>
                      <a:pt x="81" y="65"/>
                      <a:pt x="81" y="65"/>
                      <a:pt x="81" y="65"/>
                    </a:cubicBezTo>
                    <a:cubicBezTo>
                      <a:pt x="83" y="65"/>
                      <a:pt x="84" y="66"/>
                      <a:pt x="84" y="68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4" y="80"/>
                      <a:pt x="84" y="81"/>
                      <a:pt x="84" y="81"/>
                    </a:cubicBezTo>
                    <a:cubicBezTo>
                      <a:pt x="85" y="82"/>
                      <a:pt x="85" y="82"/>
                      <a:pt x="86" y="82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4" y="87"/>
                      <a:pt x="82" y="86"/>
                      <a:pt x="81" y="85"/>
                    </a:cubicBezTo>
                    <a:cubicBezTo>
                      <a:pt x="80" y="83"/>
                      <a:pt x="79" y="82"/>
                      <a:pt x="79" y="80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4" y="65"/>
                      <a:pt x="54" y="65"/>
                      <a:pt x="54" y="65"/>
                    </a:cubicBezTo>
                    <a:close/>
                    <a:moveTo>
                      <a:pt x="86" y="16"/>
                    </a:moveTo>
                    <a:cubicBezTo>
                      <a:pt x="82" y="8"/>
                      <a:pt x="82" y="8"/>
                      <a:pt x="82" y="8"/>
                    </a:cubicBezTo>
                    <a:cubicBezTo>
                      <a:pt x="82" y="7"/>
                      <a:pt x="81" y="6"/>
                      <a:pt x="80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16"/>
                      <a:pt x="86" y="16"/>
                      <a:pt x="86" y="16"/>
                    </a:cubicBezTo>
                    <a:close/>
                    <a:moveTo>
                      <a:pt x="86" y="46"/>
                    </a:moveTo>
                    <a:cubicBezTo>
                      <a:pt x="86" y="51"/>
                      <a:pt x="86" y="51"/>
                      <a:pt x="86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76" y="62"/>
                      <a:pt x="76" y="62"/>
                      <a:pt x="76" y="62"/>
                    </a:cubicBezTo>
                    <a:cubicBezTo>
                      <a:pt x="75" y="62"/>
                      <a:pt x="74" y="61"/>
                      <a:pt x="74" y="59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47"/>
                      <a:pt x="75" y="46"/>
                      <a:pt x="76" y="46"/>
                    </a:cubicBezTo>
                    <a:lnTo>
                      <a:pt x="86" y="46"/>
                    </a:lnTo>
                    <a:close/>
                    <a:moveTo>
                      <a:pt x="54" y="5"/>
                    </a:moveTo>
                    <a:cubicBezTo>
                      <a:pt x="24" y="5"/>
                      <a:pt x="24" y="5"/>
                      <a:pt x="24" y="5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lose/>
                    <a:moveTo>
                      <a:pt x="22" y="82"/>
                    </a:moveTo>
                    <a:cubicBezTo>
                      <a:pt x="22" y="82"/>
                      <a:pt x="22" y="82"/>
                      <a:pt x="22" y="82"/>
                    </a:cubicBezTo>
                    <a:cubicBezTo>
                      <a:pt x="23" y="82"/>
                      <a:pt x="24" y="82"/>
                      <a:pt x="24" y="8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25" y="80"/>
                      <a:pt x="25" y="80"/>
                    </a:cubicBezTo>
                    <a:cubicBezTo>
                      <a:pt x="25" y="68"/>
                      <a:pt x="25" y="68"/>
                      <a:pt x="25" y="68"/>
                    </a:cubicBezTo>
                    <a:cubicBezTo>
                      <a:pt x="25" y="66"/>
                      <a:pt x="26" y="65"/>
                      <a:pt x="27" y="65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9" y="82"/>
                      <a:pt x="29" y="83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6" y="86"/>
                      <a:pt x="24" y="87"/>
                      <a:pt x="22" y="87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22" y="82"/>
                      <a:pt x="22" y="82"/>
                      <a:pt x="22" y="82"/>
                    </a:cubicBezTo>
                    <a:close/>
                    <a:moveTo>
                      <a:pt x="54" y="6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7" y="7"/>
                      <a:pt x="26" y="8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6"/>
                      <a:pt x="54" y="6"/>
                      <a:pt x="54" y="6"/>
                    </a:cubicBezTo>
                    <a:close/>
                    <a:moveTo>
                      <a:pt x="22" y="62"/>
                    </a:moveTo>
                    <a:cubicBezTo>
                      <a:pt x="22" y="57"/>
                      <a:pt x="22" y="57"/>
                      <a:pt x="22" y="57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6"/>
                      <a:pt x="35" y="47"/>
                      <a:pt x="35" y="49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5" y="61"/>
                      <a:pt x="34" y="62"/>
                      <a:pt x="32" y="62"/>
                    </a:cubicBezTo>
                    <a:lnTo>
                      <a:pt x="22" y="62"/>
                    </a:lnTo>
                    <a:close/>
                    <a:moveTo>
                      <a:pt x="22" y="8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5" y="80"/>
                      <a:pt x="5" y="81"/>
                      <a:pt x="5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6" y="82"/>
                      <a:pt x="7" y="82"/>
                      <a:pt x="7" y="82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7" y="87"/>
                      <a:pt x="7" y="87"/>
                      <a:pt x="7" y="87"/>
                    </a:cubicBezTo>
                    <a:cubicBezTo>
                      <a:pt x="5" y="87"/>
                      <a:pt x="4" y="86"/>
                      <a:pt x="2" y="85"/>
                    </a:cubicBezTo>
                    <a:cubicBezTo>
                      <a:pt x="2" y="85"/>
                      <a:pt x="2" y="85"/>
                      <a:pt x="2" y="85"/>
                    </a:cubicBezTo>
                    <a:cubicBezTo>
                      <a:pt x="1" y="83"/>
                      <a:pt x="0" y="82"/>
                      <a:pt x="0" y="80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1"/>
                      <a:pt x="1" y="3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0"/>
                      <a:pt x="22" y="0"/>
                    </a:cubicBezTo>
                    <a:cubicBezTo>
                      <a:pt x="22" y="8"/>
                      <a:pt x="22" y="8"/>
                      <a:pt x="22" y="8"/>
                    </a:cubicBezTo>
                    <a:close/>
                    <a:moveTo>
                      <a:pt x="22" y="16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5"/>
                      <a:pt x="17" y="25"/>
                      <a:pt x="17" y="26"/>
                    </a:cubicBezTo>
                    <a:cubicBezTo>
                      <a:pt x="17" y="27"/>
                      <a:pt x="18" y="28"/>
                      <a:pt x="20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16"/>
                      <a:pt x="22" y="16"/>
                      <a:pt x="22" y="16"/>
                    </a:cubicBezTo>
                    <a:close/>
                    <a:moveTo>
                      <a:pt x="22" y="46"/>
                    </a:moveTo>
                    <a:cubicBezTo>
                      <a:pt x="12" y="46"/>
                      <a:pt x="12" y="46"/>
                      <a:pt x="12" y="46"/>
                    </a:cubicBezTo>
                    <a:cubicBezTo>
                      <a:pt x="10" y="46"/>
                      <a:pt x="9" y="47"/>
                      <a:pt x="9" y="4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1"/>
                      <a:pt x="10" y="62"/>
                      <a:pt x="12" y="62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22" y="51"/>
                      <a:pt x="22" y="51"/>
                      <a:pt x="22" y="51"/>
                    </a:cubicBezTo>
                    <a:lnTo>
                      <a:pt x="22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8" name="Freeform 255"/>
              <p:cNvSpPr>
                <a:spLocks noEditPoints="1"/>
              </p:cNvSpPr>
              <p:nvPr/>
            </p:nvSpPr>
            <p:spPr bwMode="auto">
              <a:xfrm>
                <a:off x="7896225" y="3714750"/>
                <a:ext cx="201613" cy="187325"/>
              </a:xfrm>
              <a:custGeom>
                <a:avLst/>
                <a:gdLst>
                  <a:gd name="T0" fmla="*/ 46 w 89"/>
                  <a:gd name="T1" fmla="*/ 12 h 83"/>
                  <a:gd name="T2" fmla="*/ 76 w 89"/>
                  <a:gd name="T3" fmla="*/ 13 h 83"/>
                  <a:gd name="T4" fmla="*/ 84 w 89"/>
                  <a:gd name="T5" fmla="*/ 29 h 83"/>
                  <a:gd name="T6" fmla="*/ 74 w 89"/>
                  <a:gd name="T7" fmla="*/ 65 h 83"/>
                  <a:gd name="T8" fmla="*/ 68 w 89"/>
                  <a:gd name="T9" fmla="*/ 73 h 83"/>
                  <a:gd name="T10" fmla="*/ 60 w 89"/>
                  <a:gd name="T11" fmla="*/ 76 h 83"/>
                  <a:gd name="T12" fmla="*/ 46 w 89"/>
                  <a:gd name="T13" fmla="*/ 72 h 83"/>
                  <a:gd name="T14" fmla="*/ 46 w 89"/>
                  <a:gd name="T15" fmla="*/ 77 h 83"/>
                  <a:gd name="T16" fmla="*/ 59 w 89"/>
                  <a:gd name="T17" fmla="*/ 80 h 83"/>
                  <a:gd name="T18" fmla="*/ 78 w 89"/>
                  <a:gd name="T19" fmla="*/ 69 h 83"/>
                  <a:gd name="T20" fmla="*/ 89 w 89"/>
                  <a:gd name="T21" fmla="*/ 34 h 83"/>
                  <a:gd name="T22" fmla="*/ 80 w 89"/>
                  <a:gd name="T23" fmla="*/ 10 h 83"/>
                  <a:gd name="T24" fmla="*/ 51 w 89"/>
                  <a:gd name="T25" fmla="*/ 5 h 83"/>
                  <a:gd name="T26" fmla="*/ 46 w 89"/>
                  <a:gd name="T27" fmla="*/ 6 h 83"/>
                  <a:gd name="T28" fmla="*/ 46 w 89"/>
                  <a:gd name="T29" fmla="*/ 12 h 83"/>
                  <a:gd name="T30" fmla="*/ 24 w 89"/>
                  <a:gd name="T31" fmla="*/ 74 h 83"/>
                  <a:gd name="T32" fmla="*/ 17 w 89"/>
                  <a:gd name="T33" fmla="*/ 65 h 83"/>
                  <a:gd name="T34" fmla="*/ 7 w 89"/>
                  <a:gd name="T35" fmla="*/ 39 h 83"/>
                  <a:gd name="T36" fmla="*/ 7 w 89"/>
                  <a:gd name="T37" fmla="*/ 39 h 83"/>
                  <a:gd name="T38" fmla="*/ 14 w 89"/>
                  <a:gd name="T39" fmla="*/ 13 h 83"/>
                  <a:gd name="T40" fmla="*/ 45 w 89"/>
                  <a:gd name="T41" fmla="*/ 11 h 83"/>
                  <a:gd name="T42" fmla="*/ 46 w 89"/>
                  <a:gd name="T43" fmla="*/ 12 h 83"/>
                  <a:gd name="T44" fmla="*/ 46 w 89"/>
                  <a:gd name="T45" fmla="*/ 6 h 83"/>
                  <a:gd name="T46" fmla="*/ 40 w 89"/>
                  <a:gd name="T47" fmla="*/ 5 h 83"/>
                  <a:gd name="T48" fmla="*/ 5 w 89"/>
                  <a:gd name="T49" fmla="*/ 18 h 83"/>
                  <a:gd name="T50" fmla="*/ 5 w 89"/>
                  <a:gd name="T51" fmla="*/ 52 h 83"/>
                  <a:gd name="T52" fmla="*/ 16 w 89"/>
                  <a:gd name="T53" fmla="*/ 73 h 83"/>
                  <a:gd name="T54" fmla="*/ 23 w 89"/>
                  <a:gd name="T55" fmla="*/ 79 h 83"/>
                  <a:gd name="T56" fmla="*/ 40 w 89"/>
                  <a:gd name="T57" fmla="*/ 78 h 83"/>
                  <a:gd name="T58" fmla="*/ 46 w 89"/>
                  <a:gd name="T59" fmla="*/ 77 h 83"/>
                  <a:gd name="T60" fmla="*/ 46 w 89"/>
                  <a:gd name="T61" fmla="*/ 72 h 83"/>
                  <a:gd name="T62" fmla="*/ 39 w 89"/>
                  <a:gd name="T63" fmla="*/ 73 h 83"/>
                  <a:gd name="T64" fmla="*/ 24 w 89"/>
                  <a:gd name="T65" fmla="*/ 74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9" h="83">
                    <a:moveTo>
                      <a:pt x="46" y="12"/>
                    </a:moveTo>
                    <a:cubicBezTo>
                      <a:pt x="51" y="12"/>
                      <a:pt x="64" y="1"/>
                      <a:pt x="76" y="13"/>
                    </a:cubicBezTo>
                    <a:cubicBezTo>
                      <a:pt x="81" y="18"/>
                      <a:pt x="83" y="23"/>
                      <a:pt x="84" y="29"/>
                    </a:cubicBezTo>
                    <a:cubicBezTo>
                      <a:pt x="86" y="42"/>
                      <a:pt x="81" y="54"/>
                      <a:pt x="74" y="65"/>
                    </a:cubicBezTo>
                    <a:cubicBezTo>
                      <a:pt x="73" y="68"/>
                      <a:pt x="70" y="71"/>
                      <a:pt x="68" y="73"/>
                    </a:cubicBezTo>
                    <a:cubicBezTo>
                      <a:pt x="66" y="75"/>
                      <a:pt x="63" y="76"/>
                      <a:pt x="60" y="76"/>
                    </a:cubicBezTo>
                    <a:cubicBezTo>
                      <a:pt x="54" y="75"/>
                      <a:pt x="51" y="72"/>
                      <a:pt x="46" y="72"/>
                    </a:cubicBezTo>
                    <a:cubicBezTo>
                      <a:pt x="46" y="77"/>
                      <a:pt x="46" y="77"/>
                      <a:pt x="46" y="77"/>
                    </a:cubicBezTo>
                    <a:cubicBezTo>
                      <a:pt x="51" y="77"/>
                      <a:pt x="53" y="79"/>
                      <a:pt x="59" y="80"/>
                    </a:cubicBezTo>
                    <a:cubicBezTo>
                      <a:pt x="67" y="82"/>
                      <a:pt x="73" y="75"/>
                      <a:pt x="78" y="69"/>
                    </a:cubicBezTo>
                    <a:cubicBezTo>
                      <a:pt x="85" y="59"/>
                      <a:pt x="89" y="47"/>
                      <a:pt x="89" y="34"/>
                    </a:cubicBezTo>
                    <a:cubicBezTo>
                      <a:pt x="89" y="25"/>
                      <a:pt x="87" y="16"/>
                      <a:pt x="80" y="10"/>
                    </a:cubicBezTo>
                    <a:cubicBezTo>
                      <a:pt x="72" y="2"/>
                      <a:pt x="61" y="1"/>
                      <a:pt x="51" y="5"/>
                    </a:cubicBezTo>
                    <a:cubicBezTo>
                      <a:pt x="48" y="6"/>
                      <a:pt x="47" y="6"/>
                      <a:pt x="46" y="6"/>
                    </a:cubicBezTo>
                    <a:lnTo>
                      <a:pt x="46" y="12"/>
                    </a:lnTo>
                    <a:close/>
                    <a:moveTo>
                      <a:pt x="24" y="74"/>
                    </a:moveTo>
                    <a:cubicBezTo>
                      <a:pt x="21" y="71"/>
                      <a:pt x="19" y="69"/>
                      <a:pt x="17" y="65"/>
                    </a:cubicBezTo>
                    <a:cubicBezTo>
                      <a:pt x="12" y="58"/>
                      <a:pt x="8" y="49"/>
                      <a:pt x="7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30"/>
                      <a:pt x="7" y="20"/>
                      <a:pt x="14" y="13"/>
                    </a:cubicBezTo>
                    <a:cubicBezTo>
                      <a:pt x="24" y="4"/>
                      <a:pt x="34" y="8"/>
                      <a:pt x="45" y="11"/>
                    </a:cubicBezTo>
                    <a:cubicBezTo>
                      <a:pt x="45" y="12"/>
                      <a:pt x="45" y="12"/>
                      <a:pt x="46" y="12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4" y="6"/>
                      <a:pt x="43" y="6"/>
                      <a:pt x="40" y="5"/>
                    </a:cubicBezTo>
                    <a:cubicBezTo>
                      <a:pt x="26" y="0"/>
                      <a:pt x="12" y="5"/>
                      <a:pt x="5" y="18"/>
                    </a:cubicBezTo>
                    <a:cubicBezTo>
                      <a:pt x="0" y="28"/>
                      <a:pt x="1" y="41"/>
                      <a:pt x="5" y="52"/>
                    </a:cubicBezTo>
                    <a:cubicBezTo>
                      <a:pt x="7" y="59"/>
                      <a:pt x="11" y="67"/>
                      <a:pt x="16" y="73"/>
                    </a:cubicBezTo>
                    <a:cubicBezTo>
                      <a:pt x="18" y="75"/>
                      <a:pt x="20" y="77"/>
                      <a:pt x="23" y="79"/>
                    </a:cubicBezTo>
                    <a:cubicBezTo>
                      <a:pt x="29" y="83"/>
                      <a:pt x="34" y="80"/>
                      <a:pt x="40" y="78"/>
                    </a:cubicBezTo>
                    <a:cubicBezTo>
                      <a:pt x="42" y="77"/>
                      <a:pt x="44" y="77"/>
                      <a:pt x="46" y="77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4" y="72"/>
                      <a:pt x="41" y="72"/>
                      <a:pt x="39" y="73"/>
                    </a:cubicBezTo>
                    <a:cubicBezTo>
                      <a:pt x="33" y="75"/>
                      <a:pt x="29" y="78"/>
                      <a:pt x="24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9" name="Freeform 256"/>
              <p:cNvSpPr>
                <a:spLocks noEditPoints="1"/>
              </p:cNvSpPr>
              <p:nvPr/>
            </p:nvSpPr>
            <p:spPr bwMode="auto">
              <a:xfrm>
                <a:off x="7948613" y="3667125"/>
                <a:ext cx="55563" cy="60325"/>
              </a:xfrm>
              <a:custGeom>
                <a:avLst/>
                <a:gdLst>
                  <a:gd name="T0" fmla="*/ 13 w 25"/>
                  <a:gd name="T1" fmla="*/ 19 h 27"/>
                  <a:gd name="T2" fmla="*/ 14 w 25"/>
                  <a:gd name="T3" fmla="*/ 20 h 27"/>
                  <a:gd name="T4" fmla="*/ 18 w 25"/>
                  <a:gd name="T5" fmla="*/ 22 h 27"/>
                  <a:gd name="T6" fmla="*/ 18 w 25"/>
                  <a:gd name="T7" fmla="*/ 22 h 27"/>
                  <a:gd name="T8" fmla="*/ 18 w 25"/>
                  <a:gd name="T9" fmla="*/ 22 h 27"/>
                  <a:gd name="T10" fmla="*/ 20 w 25"/>
                  <a:gd name="T11" fmla="*/ 23 h 27"/>
                  <a:gd name="T12" fmla="*/ 20 w 25"/>
                  <a:gd name="T13" fmla="*/ 23 h 27"/>
                  <a:gd name="T14" fmla="*/ 19 w 25"/>
                  <a:gd name="T15" fmla="*/ 18 h 27"/>
                  <a:gd name="T16" fmla="*/ 16 w 25"/>
                  <a:gd name="T17" fmla="*/ 13 h 27"/>
                  <a:gd name="T18" fmla="*/ 13 w 25"/>
                  <a:gd name="T19" fmla="*/ 9 h 27"/>
                  <a:gd name="T20" fmla="*/ 13 w 25"/>
                  <a:gd name="T21" fmla="*/ 3 h 27"/>
                  <a:gd name="T22" fmla="*/ 13 w 25"/>
                  <a:gd name="T23" fmla="*/ 4 h 27"/>
                  <a:gd name="T24" fmla="*/ 13 w 25"/>
                  <a:gd name="T25" fmla="*/ 4 h 27"/>
                  <a:gd name="T26" fmla="*/ 20 w 25"/>
                  <a:gd name="T27" fmla="*/ 10 h 27"/>
                  <a:gd name="T28" fmla="*/ 24 w 25"/>
                  <a:gd name="T29" fmla="*/ 17 h 27"/>
                  <a:gd name="T30" fmla="*/ 25 w 25"/>
                  <a:gd name="T31" fmla="*/ 25 h 27"/>
                  <a:gd name="T32" fmla="*/ 25 w 25"/>
                  <a:gd name="T33" fmla="*/ 25 h 27"/>
                  <a:gd name="T34" fmla="*/ 24 w 25"/>
                  <a:gd name="T35" fmla="*/ 26 h 27"/>
                  <a:gd name="T36" fmla="*/ 22 w 25"/>
                  <a:gd name="T37" fmla="*/ 27 h 27"/>
                  <a:gd name="T38" fmla="*/ 22 w 25"/>
                  <a:gd name="T39" fmla="*/ 27 h 27"/>
                  <a:gd name="T40" fmla="*/ 19 w 25"/>
                  <a:gd name="T41" fmla="*/ 27 h 27"/>
                  <a:gd name="T42" fmla="*/ 16 w 25"/>
                  <a:gd name="T43" fmla="*/ 27 h 27"/>
                  <a:gd name="T44" fmla="*/ 16 w 25"/>
                  <a:gd name="T45" fmla="*/ 27 h 27"/>
                  <a:gd name="T46" fmla="*/ 13 w 25"/>
                  <a:gd name="T47" fmla="*/ 25 h 27"/>
                  <a:gd name="T48" fmla="*/ 13 w 25"/>
                  <a:gd name="T49" fmla="*/ 19 h 27"/>
                  <a:gd name="T50" fmla="*/ 11 w 25"/>
                  <a:gd name="T51" fmla="*/ 18 h 27"/>
                  <a:gd name="T52" fmla="*/ 13 w 25"/>
                  <a:gd name="T53" fmla="*/ 19 h 27"/>
                  <a:gd name="T54" fmla="*/ 13 w 25"/>
                  <a:gd name="T55" fmla="*/ 25 h 27"/>
                  <a:gd name="T56" fmla="*/ 11 w 25"/>
                  <a:gd name="T57" fmla="*/ 24 h 27"/>
                  <a:gd name="T58" fmla="*/ 7 w 25"/>
                  <a:gd name="T59" fmla="*/ 21 h 27"/>
                  <a:gd name="T60" fmla="*/ 7 w 25"/>
                  <a:gd name="T61" fmla="*/ 21 h 27"/>
                  <a:gd name="T62" fmla="*/ 3 w 25"/>
                  <a:gd name="T63" fmla="*/ 15 h 27"/>
                  <a:gd name="T64" fmla="*/ 1 w 25"/>
                  <a:gd name="T65" fmla="*/ 9 h 27"/>
                  <a:gd name="T66" fmla="*/ 1 w 25"/>
                  <a:gd name="T67" fmla="*/ 9 h 27"/>
                  <a:gd name="T68" fmla="*/ 1 w 25"/>
                  <a:gd name="T69" fmla="*/ 5 h 27"/>
                  <a:gd name="T70" fmla="*/ 1 w 25"/>
                  <a:gd name="T71" fmla="*/ 3 h 27"/>
                  <a:gd name="T72" fmla="*/ 3 w 25"/>
                  <a:gd name="T73" fmla="*/ 0 h 27"/>
                  <a:gd name="T74" fmla="*/ 4 w 25"/>
                  <a:gd name="T75" fmla="*/ 0 h 27"/>
                  <a:gd name="T76" fmla="*/ 4 w 25"/>
                  <a:gd name="T77" fmla="*/ 0 h 27"/>
                  <a:gd name="T78" fmla="*/ 4 w 25"/>
                  <a:gd name="T79" fmla="*/ 0 h 27"/>
                  <a:gd name="T80" fmla="*/ 4 w 25"/>
                  <a:gd name="T81" fmla="*/ 0 h 27"/>
                  <a:gd name="T82" fmla="*/ 4 w 25"/>
                  <a:gd name="T83" fmla="*/ 0 h 27"/>
                  <a:gd name="T84" fmla="*/ 5 w 25"/>
                  <a:gd name="T85" fmla="*/ 0 h 27"/>
                  <a:gd name="T86" fmla="*/ 13 w 25"/>
                  <a:gd name="T87" fmla="*/ 3 h 27"/>
                  <a:gd name="T88" fmla="*/ 13 w 25"/>
                  <a:gd name="T89" fmla="*/ 9 h 27"/>
                  <a:gd name="T90" fmla="*/ 11 w 25"/>
                  <a:gd name="T91" fmla="*/ 8 h 27"/>
                  <a:gd name="T92" fmla="*/ 11 w 25"/>
                  <a:gd name="T93" fmla="*/ 8 h 27"/>
                  <a:gd name="T94" fmla="*/ 11 w 25"/>
                  <a:gd name="T95" fmla="*/ 8 h 27"/>
                  <a:gd name="T96" fmla="*/ 5 w 25"/>
                  <a:gd name="T97" fmla="*/ 5 h 27"/>
                  <a:gd name="T98" fmla="*/ 6 w 25"/>
                  <a:gd name="T99" fmla="*/ 8 h 27"/>
                  <a:gd name="T100" fmla="*/ 6 w 25"/>
                  <a:gd name="T101" fmla="*/ 8 h 27"/>
                  <a:gd name="T102" fmla="*/ 7 w 25"/>
                  <a:gd name="T103" fmla="*/ 13 h 27"/>
                  <a:gd name="T104" fmla="*/ 11 w 25"/>
                  <a:gd name="T105" fmla="*/ 18 h 27"/>
                  <a:gd name="T106" fmla="*/ 11 w 25"/>
                  <a:gd name="T107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" h="27">
                    <a:moveTo>
                      <a:pt x="13" y="19"/>
                    </a:move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21"/>
                      <a:pt x="16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9" y="22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1"/>
                      <a:pt x="20" y="20"/>
                      <a:pt x="19" y="18"/>
                    </a:cubicBezTo>
                    <a:cubicBezTo>
                      <a:pt x="19" y="16"/>
                      <a:pt x="18" y="14"/>
                      <a:pt x="16" y="13"/>
                    </a:cubicBezTo>
                    <a:cubicBezTo>
                      <a:pt x="15" y="11"/>
                      <a:pt x="14" y="10"/>
                      <a:pt x="13" y="9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6" y="5"/>
                      <a:pt x="18" y="7"/>
                      <a:pt x="20" y="10"/>
                    </a:cubicBezTo>
                    <a:cubicBezTo>
                      <a:pt x="22" y="12"/>
                      <a:pt x="23" y="14"/>
                      <a:pt x="24" y="17"/>
                    </a:cubicBezTo>
                    <a:cubicBezTo>
                      <a:pt x="25" y="19"/>
                      <a:pt x="25" y="22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5"/>
                      <a:pt x="25" y="26"/>
                      <a:pt x="24" y="26"/>
                    </a:cubicBezTo>
                    <a:cubicBezTo>
                      <a:pt x="24" y="27"/>
                      <a:pt x="23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0" y="27"/>
                      <a:pt x="19" y="27"/>
                    </a:cubicBezTo>
                    <a:cubicBezTo>
                      <a:pt x="18" y="27"/>
                      <a:pt x="17" y="27"/>
                      <a:pt x="16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6"/>
                      <a:pt x="14" y="26"/>
                      <a:pt x="13" y="25"/>
                    </a:cubicBezTo>
                    <a:lnTo>
                      <a:pt x="13" y="19"/>
                    </a:lnTo>
                    <a:close/>
                    <a:moveTo>
                      <a:pt x="11" y="18"/>
                    </a:moveTo>
                    <a:cubicBezTo>
                      <a:pt x="11" y="18"/>
                      <a:pt x="12" y="19"/>
                      <a:pt x="13" y="19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0" y="23"/>
                      <a:pt x="8" y="22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19"/>
                      <a:pt x="4" y="17"/>
                      <a:pt x="3" y="15"/>
                    </a:cubicBezTo>
                    <a:cubicBezTo>
                      <a:pt x="2" y="13"/>
                      <a:pt x="1" y="11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8" y="1"/>
                      <a:pt x="10" y="2"/>
                      <a:pt x="13" y="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2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7"/>
                      <a:pt x="7" y="6"/>
                      <a:pt x="5" y="5"/>
                    </a:cubicBezTo>
                    <a:cubicBezTo>
                      <a:pt x="5" y="6"/>
                      <a:pt x="5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7" y="11"/>
                      <a:pt x="7" y="13"/>
                    </a:cubicBezTo>
                    <a:cubicBezTo>
                      <a:pt x="8" y="15"/>
                      <a:pt x="9" y="16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0" name="Freeform 257"/>
              <p:cNvSpPr>
                <a:spLocks noEditPoints="1"/>
              </p:cNvSpPr>
              <p:nvPr/>
            </p:nvSpPr>
            <p:spPr bwMode="auto">
              <a:xfrm>
                <a:off x="7000875" y="1336675"/>
                <a:ext cx="261938" cy="261938"/>
              </a:xfrm>
              <a:custGeom>
                <a:avLst/>
                <a:gdLst>
                  <a:gd name="T0" fmla="*/ 58 w 116"/>
                  <a:gd name="T1" fmla="*/ 111 h 116"/>
                  <a:gd name="T2" fmla="*/ 95 w 116"/>
                  <a:gd name="T3" fmla="*/ 95 h 116"/>
                  <a:gd name="T4" fmla="*/ 111 w 116"/>
                  <a:gd name="T5" fmla="*/ 58 h 116"/>
                  <a:gd name="T6" fmla="*/ 95 w 116"/>
                  <a:gd name="T7" fmla="*/ 20 h 116"/>
                  <a:gd name="T8" fmla="*/ 58 w 116"/>
                  <a:gd name="T9" fmla="*/ 5 h 116"/>
                  <a:gd name="T10" fmla="*/ 58 w 116"/>
                  <a:gd name="T11" fmla="*/ 5 h 116"/>
                  <a:gd name="T12" fmla="*/ 58 w 116"/>
                  <a:gd name="T13" fmla="*/ 0 h 116"/>
                  <a:gd name="T14" fmla="*/ 58 w 116"/>
                  <a:gd name="T15" fmla="*/ 0 h 116"/>
                  <a:gd name="T16" fmla="*/ 99 w 116"/>
                  <a:gd name="T17" fmla="*/ 17 h 116"/>
                  <a:gd name="T18" fmla="*/ 116 w 116"/>
                  <a:gd name="T19" fmla="*/ 58 h 116"/>
                  <a:gd name="T20" fmla="*/ 99 w 116"/>
                  <a:gd name="T21" fmla="*/ 99 h 116"/>
                  <a:gd name="T22" fmla="*/ 58 w 116"/>
                  <a:gd name="T23" fmla="*/ 116 h 116"/>
                  <a:gd name="T24" fmla="*/ 58 w 116"/>
                  <a:gd name="T25" fmla="*/ 116 h 116"/>
                  <a:gd name="T26" fmla="*/ 58 w 116"/>
                  <a:gd name="T27" fmla="*/ 111 h 116"/>
                  <a:gd name="T28" fmla="*/ 58 w 116"/>
                  <a:gd name="T29" fmla="*/ 111 h 116"/>
                  <a:gd name="T30" fmla="*/ 58 w 116"/>
                  <a:gd name="T31" fmla="*/ 76 h 116"/>
                  <a:gd name="T32" fmla="*/ 70 w 116"/>
                  <a:gd name="T33" fmla="*/ 71 h 116"/>
                  <a:gd name="T34" fmla="*/ 71 w 116"/>
                  <a:gd name="T35" fmla="*/ 70 h 116"/>
                  <a:gd name="T36" fmla="*/ 88 w 116"/>
                  <a:gd name="T37" fmla="*/ 31 h 116"/>
                  <a:gd name="T38" fmla="*/ 88 w 116"/>
                  <a:gd name="T39" fmla="*/ 31 h 116"/>
                  <a:gd name="T40" fmla="*/ 88 w 116"/>
                  <a:gd name="T41" fmla="*/ 31 h 116"/>
                  <a:gd name="T42" fmla="*/ 88 w 116"/>
                  <a:gd name="T43" fmla="*/ 29 h 116"/>
                  <a:gd name="T44" fmla="*/ 85 w 116"/>
                  <a:gd name="T45" fmla="*/ 27 h 116"/>
                  <a:gd name="T46" fmla="*/ 58 w 116"/>
                  <a:gd name="T47" fmla="*/ 39 h 116"/>
                  <a:gd name="T48" fmla="*/ 58 w 116"/>
                  <a:gd name="T49" fmla="*/ 45 h 116"/>
                  <a:gd name="T50" fmla="*/ 81 w 116"/>
                  <a:gd name="T51" fmla="*/ 34 h 116"/>
                  <a:gd name="T52" fmla="*/ 67 w 116"/>
                  <a:gd name="T53" fmla="*/ 67 h 116"/>
                  <a:gd name="T54" fmla="*/ 58 w 116"/>
                  <a:gd name="T55" fmla="*/ 71 h 116"/>
                  <a:gd name="T56" fmla="*/ 58 w 116"/>
                  <a:gd name="T57" fmla="*/ 76 h 116"/>
                  <a:gd name="T58" fmla="*/ 58 w 116"/>
                  <a:gd name="T59" fmla="*/ 5 h 116"/>
                  <a:gd name="T60" fmla="*/ 20 w 116"/>
                  <a:gd name="T61" fmla="*/ 20 h 116"/>
                  <a:gd name="T62" fmla="*/ 5 w 116"/>
                  <a:gd name="T63" fmla="*/ 58 h 116"/>
                  <a:gd name="T64" fmla="*/ 20 w 116"/>
                  <a:gd name="T65" fmla="*/ 95 h 116"/>
                  <a:gd name="T66" fmla="*/ 58 w 116"/>
                  <a:gd name="T67" fmla="*/ 111 h 116"/>
                  <a:gd name="T68" fmla="*/ 58 w 116"/>
                  <a:gd name="T69" fmla="*/ 116 h 116"/>
                  <a:gd name="T70" fmla="*/ 17 w 116"/>
                  <a:gd name="T71" fmla="*/ 99 h 116"/>
                  <a:gd name="T72" fmla="*/ 0 w 116"/>
                  <a:gd name="T73" fmla="*/ 58 h 116"/>
                  <a:gd name="T74" fmla="*/ 17 w 116"/>
                  <a:gd name="T75" fmla="*/ 17 h 116"/>
                  <a:gd name="T76" fmla="*/ 58 w 116"/>
                  <a:gd name="T77" fmla="*/ 0 h 116"/>
                  <a:gd name="T78" fmla="*/ 58 w 116"/>
                  <a:gd name="T79" fmla="*/ 5 h 116"/>
                  <a:gd name="T80" fmla="*/ 58 w 116"/>
                  <a:gd name="T81" fmla="*/ 39 h 116"/>
                  <a:gd name="T82" fmla="*/ 46 w 116"/>
                  <a:gd name="T83" fmla="*/ 45 h 116"/>
                  <a:gd name="T84" fmla="*/ 45 w 116"/>
                  <a:gd name="T85" fmla="*/ 46 h 116"/>
                  <a:gd name="T86" fmla="*/ 27 w 116"/>
                  <a:gd name="T87" fmla="*/ 85 h 116"/>
                  <a:gd name="T88" fmla="*/ 27 w 116"/>
                  <a:gd name="T89" fmla="*/ 85 h 116"/>
                  <a:gd name="T90" fmla="*/ 27 w 116"/>
                  <a:gd name="T91" fmla="*/ 85 h 116"/>
                  <a:gd name="T92" fmla="*/ 27 w 116"/>
                  <a:gd name="T93" fmla="*/ 87 h 116"/>
                  <a:gd name="T94" fmla="*/ 31 w 116"/>
                  <a:gd name="T95" fmla="*/ 88 h 116"/>
                  <a:gd name="T96" fmla="*/ 58 w 116"/>
                  <a:gd name="T97" fmla="*/ 76 h 116"/>
                  <a:gd name="T98" fmla="*/ 58 w 116"/>
                  <a:gd name="T99" fmla="*/ 71 h 116"/>
                  <a:gd name="T100" fmla="*/ 34 w 116"/>
                  <a:gd name="T101" fmla="*/ 81 h 116"/>
                  <a:gd name="T102" fmla="*/ 49 w 116"/>
                  <a:gd name="T103" fmla="*/ 49 h 116"/>
                  <a:gd name="T104" fmla="*/ 58 w 116"/>
                  <a:gd name="T105" fmla="*/ 45 h 116"/>
                  <a:gd name="T106" fmla="*/ 58 w 116"/>
                  <a:gd name="T107" fmla="*/ 39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116">
                    <a:moveTo>
                      <a:pt x="58" y="111"/>
                    </a:moveTo>
                    <a:cubicBezTo>
                      <a:pt x="72" y="111"/>
                      <a:pt x="86" y="105"/>
                      <a:pt x="95" y="95"/>
                    </a:cubicBezTo>
                    <a:cubicBezTo>
                      <a:pt x="105" y="86"/>
                      <a:pt x="111" y="72"/>
                      <a:pt x="111" y="58"/>
                    </a:cubicBezTo>
                    <a:cubicBezTo>
                      <a:pt x="111" y="43"/>
                      <a:pt x="105" y="30"/>
                      <a:pt x="95" y="20"/>
                    </a:cubicBezTo>
                    <a:cubicBezTo>
                      <a:pt x="86" y="11"/>
                      <a:pt x="72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74" y="0"/>
                      <a:pt x="88" y="7"/>
                      <a:pt x="99" y="17"/>
                    </a:cubicBezTo>
                    <a:cubicBezTo>
                      <a:pt x="109" y="27"/>
                      <a:pt x="116" y="42"/>
                      <a:pt x="116" y="58"/>
                    </a:cubicBezTo>
                    <a:cubicBezTo>
                      <a:pt x="116" y="74"/>
                      <a:pt x="109" y="88"/>
                      <a:pt x="99" y="99"/>
                    </a:cubicBezTo>
                    <a:cubicBezTo>
                      <a:pt x="88" y="109"/>
                      <a:pt x="74" y="116"/>
                      <a:pt x="58" y="116"/>
                    </a:cubicBezTo>
                    <a:cubicBezTo>
                      <a:pt x="58" y="116"/>
                      <a:pt x="58" y="116"/>
                      <a:pt x="58" y="116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58" y="111"/>
                      <a:pt x="58" y="111"/>
                      <a:pt x="58" y="111"/>
                    </a:cubicBezTo>
                    <a:close/>
                    <a:moveTo>
                      <a:pt x="58" y="76"/>
                    </a:moveTo>
                    <a:cubicBezTo>
                      <a:pt x="70" y="71"/>
                      <a:pt x="70" y="71"/>
                      <a:pt x="70" y="71"/>
                    </a:cubicBezTo>
                    <a:cubicBezTo>
                      <a:pt x="70" y="71"/>
                      <a:pt x="71" y="70"/>
                      <a:pt x="71" y="70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9" y="30"/>
                      <a:pt x="89" y="29"/>
                      <a:pt x="88" y="29"/>
                    </a:cubicBezTo>
                    <a:cubicBezTo>
                      <a:pt x="88" y="27"/>
                      <a:pt x="86" y="27"/>
                      <a:pt x="85" y="27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58" y="71"/>
                      <a:pt x="58" y="71"/>
                      <a:pt x="58" y="71"/>
                    </a:cubicBezTo>
                    <a:lnTo>
                      <a:pt x="58" y="76"/>
                    </a:lnTo>
                    <a:close/>
                    <a:moveTo>
                      <a:pt x="58" y="5"/>
                    </a:moveTo>
                    <a:cubicBezTo>
                      <a:pt x="43" y="5"/>
                      <a:pt x="30" y="11"/>
                      <a:pt x="20" y="20"/>
                    </a:cubicBezTo>
                    <a:cubicBezTo>
                      <a:pt x="11" y="30"/>
                      <a:pt x="5" y="43"/>
                      <a:pt x="5" y="58"/>
                    </a:cubicBezTo>
                    <a:cubicBezTo>
                      <a:pt x="5" y="72"/>
                      <a:pt x="11" y="86"/>
                      <a:pt x="20" y="95"/>
                    </a:cubicBezTo>
                    <a:cubicBezTo>
                      <a:pt x="30" y="105"/>
                      <a:pt x="43" y="111"/>
                      <a:pt x="58" y="111"/>
                    </a:cubicBezTo>
                    <a:cubicBezTo>
                      <a:pt x="58" y="116"/>
                      <a:pt x="58" y="116"/>
                      <a:pt x="58" y="116"/>
                    </a:cubicBezTo>
                    <a:cubicBezTo>
                      <a:pt x="42" y="116"/>
                      <a:pt x="27" y="109"/>
                      <a:pt x="17" y="99"/>
                    </a:cubicBezTo>
                    <a:cubicBezTo>
                      <a:pt x="7" y="88"/>
                      <a:pt x="0" y="74"/>
                      <a:pt x="0" y="58"/>
                    </a:cubicBezTo>
                    <a:cubicBezTo>
                      <a:pt x="0" y="42"/>
                      <a:pt x="7" y="27"/>
                      <a:pt x="17" y="17"/>
                    </a:cubicBezTo>
                    <a:cubicBezTo>
                      <a:pt x="27" y="7"/>
                      <a:pt x="42" y="0"/>
                      <a:pt x="58" y="0"/>
                    </a:cubicBezTo>
                    <a:cubicBezTo>
                      <a:pt x="58" y="5"/>
                      <a:pt x="58" y="5"/>
                      <a:pt x="58" y="5"/>
                    </a:cubicBezTo>
                    <a:close/>
                    <a:moveTo>
                      <a:pt x="58" y="39"/>
                    </a:moveTo>
                    <a:cubicBezTo>
                      <a:pt x="46" y="45"/>
                      <a:pt x="46" y="45"/>
                      <a:pt x="46" y="45"/>
                    </a:cubicBezTo>
                    <a:cubicBezTo>
                      <a:pt x="45" y="45"/>
                      <a:pt x="45" y="45"/>
                      <a:pt x="45" y="4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6"/>
                      <a:pt x="27" y="86"/>
                      <a:pt x="27" y="87"/>
                    </a:cubicBezTo>
                    <a:cubicBezTo>
                      <a:pt x="28" y="88"/>
                      <a:pt x="29" y="89"/>
                      <a:pt x="31" y="88"/>
                    </a:cubicBezTo>
                    <a:cubicBezTo>
                      <a:pt x="58" y="76"/>
                      <a:pt x="58" y="76"/>
                      <a:pt x="58" y="7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58" y="45"/>
                      <a:pt x="58" y="45"/>
                      <a:pt x="58" y="45"/>
                    </a:cubicBezTo>
                    <a:lnTo>
                      <a:pt x="58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1" name="Freeform 258"/>
              <p:cNvSpPr>
                <a:spLocks noEditPoints="1"/>
              </p:cNvSpPr>
              <p:nvPr/>
            </p:nvSpPr>
            <p:spPr bwMode="auto">
              <a:xfrm>
                <a:off x="7112000" y="1444625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5 w 18"/>
                  <a:gd name="T5" fmla="*/ 3 h 18"/>
                  <a:gd name="T6" fmla="*/ 18 w 18"/>
                  <a:gd name="T7" fmla="*/ 9 h 18"/>
                  <a:gd name="T8" fmla="*/ 15 w 18"/>
                  <a:gd name="T9" fmla="*/ 15 h 18"/>
                  <a:gd name="T10" fmla="*/ 15 w 18"/>
                  <a:gd name="T11" fmla="*/ 16 h 18"/>
                  <a:gd name="T12" fmla="*/ 9 w 18"/>
                  <a:gd name="T13" fmla="*/ 18 h 18"/>
                  <a:gd name="T14" fmla="*/ 9 w 18"/>
                  <a:gd name="T15" fmla="*/ 18 h 18"/>
                  <a:gd name="T16" fmla="*/ 9 w 18"/>
                  <a:gd name="T17" fmla="*/ 13 h 18"/>
                  <a:gd name="T18" fmla="*/ 9 w 18"/>
                  <a:gd name="T19" fmla="*/ 13 h 18"/>
                  <a:gd name="T20" fmla="*/ 12 w 18"/>
                  <a:gd name="T21" fmla="*/ 12 h 18"/>
                  <a:gd name="T22" fmla="*/ 12 w 18"/>
                  <a:gd name="T23" fmla="*/ 12 h 18"/>
                  <a:gd name="T24" fmla="*/ 13 w 18"/>
                  <a:gd name="T25" fmla="*/ 9 h 18"/>
                  <a:gd name="T26" fmla="*/ 12 w 18"/>
                  <a:gd name="T27" fmla="*/ 7 h 18"/>
                  <a:gd name="T28" fmla="*/ 12 w 18"/>
                  <a:gd name="T29" fmla="*/ 6 h 18"/>
                  <a:gd name="T30" fmla="*/ 9 w 18"/>
                  <a:gd name="T31" fmla="*/ 5 h 18"/>
                  <a:gd name="T32" fmla="*/ 9 w 18"/>
                  <a:gd name="T33" fmla="*/ 5 h 18"/>
                  <a:gd name="T34" fmla="*/ 9 w 18"/>
                  <a:gd name="T35" fmla="*/ 0 h 18"/>
                  <a:gd name="T36" fmla="*/ 9 w 18"/>
                  <a:gd name="T37" fmla="*/ 18 h 18"/>
                  <a:gd name="T38" fmla="*/ 3 w 18"/>
                  <a:gd name="T39" fmla="*/ 15 h 18"/>
                  <a:gd name="T40" fmla="*/ 3 w 18"/>
                  <a:gd name="T41" fmla="*/ 15 h 18"/>
                  <a:gd name="T42" fmla="*/ 3 w 18"/>
                  <a:gd name="T43" fmla="*/ 15 h 18"/>
                  <a:gd name="T44" fmla="*/ 0 w 18"/>
                  <a:gd name="T45" fmla="*/ 9 h 18"/>
                  <a:gd name="T46" fmla="*/ 3 w 18"/>
                  <a:gd name="T47" fmla="*/ 3 h 18"/>
                  <a:gd name="T48" fmla="*/ 9 w 18"/>
                  <a:gd name="T49" fmla="*/ 0 h 18"/>
                  <a:gd name="T50" fmla="*/ 9 w 18"/>
                  <a:gd name="T51" fmla="*/ 5 h 18"/>
                  <a:gd name="T52" fmla="*/ 6 w 18"/>
                  <a:gd name="T53" fmla="*/ 6 h 18"/>
                  <a:gd name="T54" fmla="*/ 5 w 18"/>
                  <a:gd name="T55" fmla="*/ 9 h 18"/>
                  <a:gd name="T56" fmla="*/ 6 w 18"/>
                  <a:gd name="T57" fmla="*/ 12 h 18"/>
                  <a:gd name="T58" fmla="*/ 6 w 18"/>
                  <a:gd name="T59" fmla="*/ 12 h 18"/>
                  <a:gd name="T60" fmla="*/ 9 w 18"/>
                  <a:gd name="T61" fmla="*/ 13 h 18"/>
                  <a:gd name="T62" fmla="*/ 9 w 18"/>
                  <a:gd name="T6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1" y="0"/>
                      <a:pt x="13" y="1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3" y="17"/>
                      <a:pt x="11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3" y="8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6"/>
                      <a:pt x="10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  <a:moveTo>
                      <a:pt x="9" y="18"/>
                    </a:moveTo>
                    <a:cubicBezTo>
                      <a:pt x="6" y="18"/>
                      <a:pt x="4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2" name="Freeform 259"/>
              <p:cNvSpPr>
                <a:spLocks noEditPoints="1"/>
              </p:cNvSpPr>
              <p:nvPr/>
            </p:nvSpPr>
            <p:spPr bwMode="auto">
              <a:xfrm>
                <a:off x="8054975" y="3370263"/>
                <a:ext cx="177800" cy="282575"/>
              </a:xfrm>
              <a:custGeom>
                <a:avLst/>
                <a:gdLst>
                  <a:gd name="T0" fmla="*/ 74 w 79"/>
                  <a:gd name="T1" fmla="*/ 72 h 125"/>
                  <a:gd name="T2" fmla="*/ 74 w 79"/>
                  <a:gd name="T3" fmla="*/ 5 h 125"/>
                  <a:gd name="T4" fmla="*/ 42 w 79"/>
                  <a:gd name="T5" fmla="*/ 5 h 125"/>
                  <a:gd name="T6" fmla="*/ 40 w 79"/>
                  <a:gd name="T7" fmla="*/ 10 h 125"/>
                  <a:gd name="T8" fmla="*/ 40 w 79"/>
                  <a:gd name="T9" fmla="*/ 0 h 125"/>
                  <a:gd name="T10" fmla="*/ 40 w 79"/>
                  <a:gd name="T11" fmla="*/ 0 h 125"/>
                  <a:gd name="T12" fmla="*/ 77 w 79"/>
                  <a:gd name="T13" fmla="*/ 0 h 125"/>
                  <a:gd name="T14" fmla="*/ 79 w 79"/>
                  <a:gd name="T15" fmla="*/ 3 h 125"/>
                  <a:gd name="T16" fmla="*/ 79 w 79"/>
                  <a:gd name="T17" fmla="*/ 72 h 125"/>
                  <a:gd name="T18" fmla="*/ 79 w 79"/>
                  <a:gd name="T19" fmla="*/ 72 h 125"/>
                  <a:gd name="T20" fmla="*/ 79 w 79"/>
                  <a:gd name="T21" fmla="*/ 73 h 125"/>
                  <a:gd name="T22" fmla="*/ 59 w 79"/>
                  <a:gd name="T23" fmla="*/ 123 h 125"/>
                  <a:gd name="T24" fmla="*/ 59 w 79"/>
                  <a:gd name="T25" fmla="*/ 123 h 125"/>
                  <a:gd name="T26" fmla="*/ 56 w 79"/>
                  <a:gd name="T27" fmla="*/ 124 h 125"/>
                  <a:gd name="T28" fmla="*/ 40 w 79"/>
                  <a:gd name="T29" fmla="*/ 117 h 125"/>
                  <a:gd name="T30" fmla="*/ 40 w 79"/>
                  <a:gd name="T31" fmla="*/ 112 h 125"/>
                  <a:gd name="T32" fmla="*/ 55 w 79"/>
                  <a:gd name="T33" fmla="*/ 119 h 125"/>
                  <a:gd name="T34" fmla="*/ 74 w 79"/>
                  <a:gd name="T35" fmla="*/ 72 h 125"/>
                  <a:gd name="T36" fmla="*/ 40 w 79"/>
                  <a:gd name="T37" fmla="*/ 10 h 125"/>
                  <a:gd name="T38" fmla="*/ 6 w 79"/>
                  <a:gd name="T39" fmla="*/ 97 h 125"/>
                  <a:gd name="T40" fmla="*/ 40 w 79"/>
                  <a:gd name="T41" fmla="*/ 112 h 125"/>
                  <a:gd name="T42" fmla="*/ 40 w 79"/>
                  <a:gd name="T43" fmla="*/ 117 h 125"/>
                  <a:gd name="T44" fmla="*/ 2 w 79"/>
                  <a:gd name="T45" fmla="*/ 100 h 125"/>
                  <a:gd name="T46" fmla="*/ 2 w 79"/>
                  <a:gd name="T47" fmla="*/ 100 h 125"/>
                  <a:gd name="T48" fmla="*/ 1 w 79"/>
                  <a:gd name="T49" fmla="*/ 97 h 125"/>
                  <a:gd name="T50" fmla="*/ 38 w 79"/>
                  <a:gd name="T51" fmla="*/ 2 h 125"/>
                  <a:gd name="T52" fmla="*/ 40 w 79"/>
                  <a:gd name="T53" fmla="*/ 0 h 125"/>
                  <a:gd name="T54" fmla="*/ 40 w 79"/>
                  <a:gd name="T55" fmla="*/ 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9" h="125">
                    <a:moveTo>
                      <a:pt x="74" y="72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9" y="1"/>
                      <a:pt x="79" y="3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3"/>
                      <a:pt x="79" y="7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8" y="124"/>
                      <a:pt x="57" y="125"/>
                      <a:pt x="56" y="124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55" y="119"/>
                      <a:pt x="55" y="119"/>
                      <a:pt x="55" y="119"/>
                    </a:cubicBezTo>
                    <a:lnTo>
                      <a:pt x="74" y="72"/>
                    </a:lnTo>
                    <a:close/>
                    <a:moveTo>
                      <a:pt x="40" y="10"/>
                    </a:moveTo>
                    <a:cubicBezTo>
                      <a:pt x="6" y="97"/>
                      <a:pt x="6" y="97"/>
                      <a:pt x="6" y="9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2" y="100"/>
                      <a:pt x="2" y="100"/>
                      <a:pt x="2" y="100"/>
                    </a:cubicBezTo>
                    <a:cubicBezTo>
                      <a:pt x="2" y="100"/>
                      <a:pt x="2" y="100"/>
                      <a:pt x="2" y="100"/>
                    </a:cubicBezTo>
                    <a:cubicBezTo>
                      <a:pt x="1" y="100"/>
                      <a:pt x="0" y="99"/>
                      <a:pt x="1" y="97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1"/>
                      <a:pt x="39" y="0"/>
                      <a:pt x="40" y="0"/>
                    </a:cubicBezTo>
                    <a:lnTo>
                      <a:pt x="4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3" name="Freeform 260"/>
              <p:cNvSpPr>
                <a:spLocks noEditPoints="1"/>
              </p:cNvSpPr>
              <p:nvPr/>
            </p:nvSpPr>
            <p:spPr bwMode="auto">
              <a:xfrm>
                <a:off x="8232775" y="3370263"/>
                <a:ext cx="42863" cy="95250"/>
              </a:xfrm>
              <a:custGeom>
                <a:avLst/>
                <a:gdLst>
                  <a:gd name="T0" fmla="*/ 9 w 19"/>
                  <a:gd name="T1" fmla="*/ 29 h 42"/>
                  <a:gd name="T2" fmla="*/ 11 w 19"/>
                  <a:gd name="T3" fmla="*/ 23 h 42"/>
                  <a:gd name="T4" fmla="*/ 13 w 19"/>
                  <a:gd name="T5" fmla="*/ 5 h 42"/>
                  <a:gd name="T6" fmla="*/ 9 w 19"/>
                  <a:gd name="T7" fmla="*/ 5 h 42"/>
                  <a:gd name="T8" fmla="*/ 9 w 19"/>
                  <a:gd name="T9" fmla="*/ 0 h 42"/>
                  <a:gd name="T10" fmla="*/ 16 w 19"/>
                  <a:gd name="T11" fmla="*/ 0 h 42"/>
                  <a:gd name="T12" fmla="*/ 16 w 19"/>
                  <a:gd name="T13" fmla="*/ 0 h 42"/>
                  <a:gd name="T14" fmla="*/ 17 w 19"/>
                  <a:gd name="T15" fmla="*/ 1 h 42"/>
                  <a:gd name="T16" fmla="*/ 18 w 19"/>
                  <a:gd name="T17" fmla="*/ 4 h 42"/>
                  <a:gd name="T18" fmla="*/ 16 w 19"/>
                  <a:gd name="T19" fmla="*/ 25 h 42"/>
                  <a:gd name="T20" fmla="*/ 9 w 19"/>
                  <a:gd name="T21" fmla="*/ 38 h 42"/>
                  <a:gd name="T22" fmla="*/ 9 w 19"/>
                  <a:gd name="T23" fmla="*/ 29 h 42"/>
                  <a:gd name="T24" fmla="*/ 5 w 19"/>
                  <a:gd name="T25" fmla="*/ 35 h 42"/>
                  <a:gd name="T26" fmla="*/ 9 w 19"/>
                  <a:gd name="T27" fmla="*/ 29 h 42"/>
                  <a:gd name="T28" fmla="*/ 9 w 19"/>
                  <a:gd name="T29" fmla="*/ 38 h 42"/>
                  <a:gd name="T30" fmla="*/ 3 w 19"/>
                  <a:gd name="T31" fmla="*/ 42 h 42"/>
                  <a:gd name="T32" fmla="*/ 2 w 19"/>
                  <a:gd name="T33" fmla="*/ 42 h 42"/>
                  <a:gd name="T34" fmla="*/ 0 w 19"/>
                  <a:gd name="T35" fmla="*/ 40 h 42"/>
                  <a:gd name="T36" fmla="*/ 0 w 19"/>
                  <a:gd name="T37" fmla="*/ 3 h 42"/>
                  <a:gd name="T38" fmla="*/ 2 w 19"/>
                  <a:gd name="T39" fmla="*/ 0 h 42"/>
                  <a:gd name="T40" fmla="*/ 9 w 19"/>
                  <a:gd name="T41" fmla="*/ 0 h 42"/>
                  <a:gd name="T42" fmla="*/ 9 w 19"/>
                  <a:gd name="T43" fmla="*/ 5 h 42"/>
                  <a:gd name="T44" fmla="*/ 5 w 19"/>
                  <a:gd name="T45" fmla="*/ 5 h 42"/>
                  <a:gd name="T46" fmla="*/ 5 w 19"/>
                  <a:gd name="T47" fmla="*/ 3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" h="42">
                    <a:moveTo>
                      <a:pt x="9" y="29"/>
                    </a:moveTo>
                    <a:cubicBezTo>
                      <a:pt x="10" y="28"/>
                      <a:pt x="11" y="26"/>
                      <a:pt x="11" y="23"/>
                    </a:cubicBezTo>
                    <a:cubicBezTo>
                      <a:pt x="13" y="17"/>
                      <a:pt x="13" y="11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7" y="0"/>
                      <a:pt x="17" y="1"/>
                    </a:cubicBezTo>
                    <a:cubicBezTo>
                      <a:pt x="18" y="1"/>
                      <a:pt x="19" y="3"/>
                      <a:pt x="18" y="4"/>
                    </a:cubicBezTo>
                    <a:cubicBezTo>
                      <a:pt x="18" y="10"/>
                      <a:pt x="18" y="18"/>
                      <a:pt x="16" y="25"/>
                    </a:cubicBezTo>
                    <a:cubicBezTo>
                      <a:pt x="14" y="30"/>
                      <a:pt x="12" y="34"/>
                      <a:pt x="9" y="38"/>
                    </a:cubicBezTo>
                    <a:lnTo>
                      <a:pt x="9" y="29"/>
                    </a:lnTo>
                    <a:close/>
                    <a:moveTo>
                      <a:pt x="5" y="35"/>
                    </a:moveTo>
                    <a:cubicBezTo>
                      <a:pt x="6" y="34"/>
                      <a:pt x="8" y="32"/>
                      <a:pt x="9" y="29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7" y="39"/>
                      <a:pt x="6" y="41"/>
                      <a:pt x="3" y="42"/>
                    </a:cubicBezTo>
                    <a:cubicBezTo>
                      <a:pt x="3" y="42"/>
                      <a:pt x="3" y="42"/>
                      <a:pt x="2" y="42"/>
                    </a:cubicBezTo>
                    <a:cubicBezTo>
                      <a:pt x="1" y="42"/>
                      <a:pt x="0" y="41"/>
                      <a:pt x="0" y="4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4" name="Freeform 261"/>
              <p:cNvSpPr>
                <a:spLocks noEditPoints="1"/>
              </p:cNvSpPr>
              <p:nvPr/>
            </p:nvSpPr>
            <p:spPr bwMode="auto">
              <a:xfrm>
                <a:off x="8232775" y="3370263"/>
                <a:ext cx="179388" cy="282575"/>
              </a:xfrm>
              <a:custGeom>
                <a:avLst/>
                <a:gdLst>
                  <a:gd name="T0" fmla="*/ 39 w 79"/>
                  <a:gd name="T1" fmla="*/ 112 h 125"/>
                  <a:gd name="T2" fmla="*/ 73 w 79"/>
                  <a:gd name="T3" fmla="*/ 97 h 125"/>
                  <a:gd name="T4" fmla="*/ 39 w 79"/>
                  <a:gd name="T5" fmla="*/ 10 h 125"/>
                  <a:gd name="T6" fmla="*/ 39 w 79"/>
                  <a:gd name="T7" fmla="*/ 0 h 125"/>
                  <a:gd name="T8" fmla="*/ 41 w 79"/>
                  <a:gd name="T9" fmla="*/ 2 h 125"/>
                  <a:gd name="T10" fmla="*/ 78 w 79"/>
                  <a:gd name="T11" fmla="*/ 97 h 125"/>
                  <a:gd name="T12" fmla="*/ 77 w 79"/>
                  <a:gd name="T13" fmla="*/ 100 h 125"/>
                  <a:gd name="T14" fmla="*/ 39 w 79"/>
                  <a:gd name="T15" fmla="*/ 117 h 125"/>
                  <a:gd name="T16" fmla="*/ 39 w 79"/>
                  <a:gd name="T17" fmla="*/ 112 h 125"/>
                  <a:gd name="T18" fmla="*/ 22 w 79"/>
                  <a:gd name="T19" fmla="*/ 5 h 125"/>
                  <a:gd name="T20" fmla="*/ 19 w 79"/>
                  <a:gd name="T21" fmla="*/ 28 h 125"/>
                  <a:gd name="T22" fmla="*/ 5 w 79"/>
                  <a:gd name="T23" fmla="*/ 46 h 125"/>
                  <a:gd name="T24" fmla="*/ 5 w 79"/>
                  <a:gd name="T25" fmla="*/ 72 h 125"/>
                  <a:gd name="T26" fmla="*/ 24 w 79"/>
                  <a:gd name="T27" fmla="*/ 119 h 125"/>
                  <a:gd name="T28" fmla="*/ 39 w 79"/>
                  <a:gd name="T29" fmla="*/ 112 h 125"/>
                  <a:gd name="T30" fmla="*/ 39 w 79"/>
                  <a:gd name="T31" fmla="*/ 117 h 125"/>
                  <a:gd name="T32" fmla="*/ 23 w 79"/>
                  <a:gd name="T33" fmla="*/ 124 h 125"/>
                  <a:gd name="T34" fmla="*/ 23 w 79"/>
                  <a:gd name="T35" fmla="*/ 124 h 125"/>
                  <a:gd name="T36" fmla="*/ 23 w 79"/>
                  <a:gd name="T37" fmla="*/ 124 h 125"/>
                  <a:gd name="T38" fmla="*/ 20 w 79"/>
                  <a:gd name="T39" fmla="*/ 123 h 125"/>
                  <a:gd name="T40" fmla="*/ 0 w 79"/>
                  <a:gd name="T41" fmla="*/ 73 h 125"/>
                  <a:gd name="T42" fmla="*/ 0 w 79"/>
                  <a:gd name="T43" fmla="*/ 72 h 125"/>
                  <a:gd name="T44" fmla="*/ 0 w 79"/>
                  <a:gd name="T45" fmla="*/ 45 h 125"/>
                  <a:gd name="T46" fmla="*/ 0 w 79"/>
                  <a:gd name="T47" fmla="*/ 45 h 125"/>
                  <a:gd name="T48" fmla="*/ 1 w 79"/>
                  <a:gd name="T49" fmla="*/ 43 h 125"/>
                  <a:gd name="T50" fmla="*/ 15 w 79"/>
                  <a:gd name="T51" fmla="*/ 27 h 125"/>
                  <a:gd name="T52" fmla="*/ 18 w 79"/>
                  <a:gd name="T53" fmla="*/ 4 h 125"/>
                  <a:gd name="T54" fmla="*/ 17 w 79"/>
                  <a:gd name="T55" fmla="*/ 3 h 125"/>
                  <a:gd name="T56" fmla="*/ 20 w 79"/>
                  <a:gd name="T57" fmla="*/ 0 h 125"/>
                  <a:gd name="T58" fmla="*/ 39 w 79"/>
                  <a:gd name="T59" fmla="*/ 0 h 125"/>
                  <a:gd name="T60" fmla="*/ 39 w 79"/>
                  <a:gd name="T61" fmla="*/ 0 h 125"/>
                  <a:gd name="T62" fmla="*/ 39 w 79"/>
                  <a:gd name="T63" fmla="*/ 0 h 125"/>
                  <a:gd name="T64" fmla="*/ 39 w 79"/>
                  <a:gd name="T65" fmla="*/ 10 h 125"/>
                  <a:gd name="T66" fmla="*/ 37 w 79"/>
                  <a:gd name="T67" fmla="*/ 5 h 125"/>
                  <a:gd name="T68" fmla="*/ 22 w 79"/>
                  <a:gd name="T69" fmla="*/ 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125">
                    <a:moveTo>
                      <a:pt x="39" y="112"/>
                    </a:moveTo>
                    <a:cubicBezTo>
                      <a:pt x="73" y="97"/>
                      <a:pt x="73" y="97"/>
                      <a:pt x="73" y="97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0" y="1"/>
                      <a:pt x="41" y="2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9" y="99"/>
                      <a:pt x="78" y="100"/>
                      <a:pt x="77" y="100"/>
                    </a:cubicBezTo>
                    <a:cubicBezTo>
                      <a:pt x="39" y="117"/>
                      <a:pt x="39" y="117"/>
                      <a:pt x="39" y="117"/>
                    </a:cubicBezTo>
                    <a:lnTo>
                      <a:pt x="39" y="112"/>
                    </a:lnTo>
                    <a:close/>
                    <a:moveTo>
                      <a:pt x="22" y="5"/>
                    </a:moveTo>
                    <a:cubicBezTo>
                      <a:pt x="22" y="13"/>
                      <a:pt x="22" y="21"/>
                      <a:pt x="19" y="28"/>
                    </a:cubicBezTo>
                    <a:cubicBezTo>
                      <a:pt x="17" y="36"/>
                      <a:pt x="12" y="42"/>
                      <a:pt x="5" y="46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2" y="125"/>
                      <a:pt x="21" y="124"/>
                      <a:pt x="20" y="12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3"/>
                      <a:pt x="0" y="72"/>
                      <a:pt x="0" y="72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4"/>
                      <a:pt x="0" y="43"/>
                      <a:pt x="1" y="43"/>
                    </a:cubicBezTo>
                    <a:cubicBezTo>
                      <a:pt x="8" y="39"/>
                      <a:pt x="12" y="34"/>
                      <a:pt x="15" y="27"/>
                    </a:cubicBezTo>
                    <a:cubicBezTo>
                      <a:pt x="17" y="19"/>
                      <a:pt x="17" y="11"/>
                      <a:pt x="18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8" y="0"/>
                      <a:pt x="2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7" y="5"/>
                      <a:pt x="37" y="5"/>
                      <a:pt x="37" y="5"/>
                    </a:cubicBezTo>
                    <a:lnTo>
                      <a:pt x="2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5" name="Freeform 262"/>
              <p:cNvSpPr>
                <a:spLocks noEditPoints="1"/>
              </p:cNvSpPr>
              <p:nvPr/>
            </p:nvSpPr>
            <p:spPr bwMode="auto">
              <a:xfrm>
                <a:off x="8140700" y="3338513"/>
                <a:ext cx="184150" cy="34925"/>
              </a:xfrm>
              <a:custGeom>
                <a:avLst/>
                <a:gdLst>
                  <a:gd name="T0" fmla="*/ 77 w 82"/>
                  <a:gd name="T1" fmla="*/ 5 h 15"/>
                  <a:gd name="T2" fmla="*/ 41 w 82"/>
                  <a:gd name="T3" fmla="*/ 5 h 15"/>
                  <a:gd name="T4" fmla="*/ 41 w 82"/>
                  <a:gd name="T5" fmla="*/ 0 h 15"/>
                  <a:gd name="T6" fmla="*/ 80 w 82"/>
                  <a:gd name="T7" fmla="*/ 0 h 15"/>
                  <a:gd name="T8" fmla="*/ 82 w 82"/>
                  <a:gd name="T9" fmla="*/ 3 h 15"/>
                  <a:gd name="T10" fmla="*/ 82 w 82"/>
                  <a:gd name="T11" fmla="*/ 13 h 15"/>
                  <a:gd name="T12" fmla="*/ 80 w 82"/>
                  <a:gd name="T13" fmla="*/ 15 h 15"/>
                  <a:gd name="T14" fmla="*/ 43 w 82"/>
                  <a:gd name="T15" fmla="*/ 15 h 15"/>
                  <a:gd name="T16" fmla="*/ 41 w 82"/>
                  <a:gd name="T17" fmla="*/ 15 h 15"/>
                  <a:gd name="T18" fmla="*/ 41 w 82"/>
                  <a:gd name="T19" fmla="*/ 10 h 15"/>
                  <a:gd name="T20" fmla="*/ 43 w 82"/>
                  <a:gd name="T21" fmla="*/ 10 h 15"/>
                  <a:gd name="T22" fmla="*/ 77 w 82"/>
                  <a:gd name="T23" fmla="*/ 10 h 15"/>
                  <a:gd name="T24" fmla="*/ 77 w 82"/>
                  <a:gd name="T25" fmla="*/ 5 h 15"/>
                  <a:gd name="T26" fmla="*/ 41 w 82"/>
                  <a:gd name="T27" fmla="*/ 5 h 15"/>
                  <a:gd name="T28" fmla="*/ 5 w 82"/>
                  <a:gd name="T29" fmla="*/ 5 h 15"/>
                  <a:gd name="T30" fmla="*/ 5 w 82"/>
                  <a:gd name="T31" fmla="*/ 10 h 15"/>
                  <a:gd name="T32" fmla="*/ 39 w 82"/>
                  <a:gd name="T33" fmla="*/ 10 h 15"/>
                  <a:gd name="T34" fmla="*/ 41 w 82"/>
                  <a:gd name="T35" fmla="*/ 10 h 15"/>
                  <a:gd name="T36" fmla="*/ 41 w 82"/>
                  <a:gd name="T37" fmla="*/ 15 h 15"/>
                  <a:gd name="T38" fmla="*/ 39 w 82"/>
                  <a:gd name="T39" fmla="*/ 15 h 15"/>
                  <a:gd name="T40" fmla="*/ 2 w 82"/>
                  <a:gd name="T41" fmla="*/ 15 h 15"/>
                  <a:gd name="T42" fmla="*/ 0 w 82"/>
                  <a:gd name="T43" fmla="*/ 13 h 15"/>
                  <a:gd name="T44" fmla="*/ 0 w 82"/>
                  <a:gd name="T45" fmla="*/ 3 h 15"/>
                  <a:gd name="T46" fmla="*/ 2 w 82"/>
                  <a:gd name="T47" fmla="*/ 0 h 15"/>
                  <a:gd name="T48" fmla="*/ 41 w 82"/>
                  <a:gd name="T49" fmla="*/ 0 h 15"/>
                  <a:gd name="T50" fmla="*/ 41 w 82"/>
                  <a:gd name="T5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15">
                    <a:moveTo>
                      <a:pt x="77" y="5"/>
                    </a:moveTo>
                    <a:cubicBezTo>
                      <a:pt x="41" y="5"/>
                      <a:pt x="41" y="5"/>
                      <a:pt x="41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1" y="0"/>
                      <a:pt x="82" y="1"/>
                      <a:pt x="82" y="3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2" y="14"/>
                      <a:pt x="81" y="15"/>
                      <a:pt x="80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77" y="10"/>
                      <a:pt x="77" y="10"/>
                      <a:pt x="77" y="10"/>
                    </a:cubicBezTo>
                    <a:lnTo>
                      <a:pt x="77" y="5"/>
                    </a:lnTo>
                    <a:close/>
                    <a:moveTo>
                      <a:pt x="4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4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6" name="Freeform 263"/>
              <p:cNvSpPr>
                <a:spLocks noEditPoints="1"/>
              </p:cNvSpPr>
              <p:nvPr/>
            </p:nvSpPr>
            <p:spPr bwMode="auto">
              <a:xfrm>
                <a:off x="8180388" y="4527550"/>
                <a:ext cx="382588" cy="323850"/>
              </a:xfrm>
              <a:custGeom>
                <a:avLst/>
                <a:gdLst>
                  <a:gd name="T0" fmla="*/ 151 w 169"/>
                  <a:gd name="T1" fmla="*/ 70 h 143"/>
                  <a:gd name="T2" fmla="*/ 132 w 169"/>
                  <a:gd name="T3" fmla="*/ 19 h 143"/>
                  <a:gd name="T4" fmla="*/ 169 w 169"/>
                  <a:gd name="T5" fmla="*/ 50 h 143"/>
                  <a:gd name="T6" fmla="*/ 153 w 169"/>
                  <a:gd name="T7" fmla="*/ 75 h 143"/>
                  <a:gd name="T8" fmla="*/ 153 w 169"/>
                  <a:gd name="T9" fmla="*/ 76 h 143"/>
                  <a:gd name="T10" fmla="*/ 132 w 169"/>
                  <a:gd name="T11" fmla="*/ 59 h 143"/>
                  <a:gd name="T12" fmla="*/ 133 w 169"/>
                  <a:gd name="T13" fmla="*/ 140 h 143"/>
                  <a:gd name="T14" fmla="*/ 132 w 169"/>
                  <a:gd name="T15" fmla="*/ 52 h 143"/>
                  <a:gd name="T16" fmla="*/ 132 w 169"/>
                  <a:gd name="T17" fmla="*/ 52 h 143"/>
                  <a:gd name="T18" fmla="*/ 107 w 169"/>
                  <a:gd name="T19" fmla="*/ 11 h 143"/>
                  <a:gd name="T20" fmla="*/ 85 w 169"/>
                  <a:gd name="T21" fmla="*/ 16 h 143"/>
                  <a:gd name="T22" fmla="*/ 86 w 169"/>
                  <a:gd name="T23" fmla="*/ 11 h 143"/>
                  <a:gd name="T24" fmla="*/ 110 w 169"/>
                  <a:gd name="T25" fmla="*/ 1 h 143"/>
                  <a:gd name="T26" fmla="*/ 110 w 169"/>
                  <a:gd name="T27" fmla="*/ 1 h 143"/>
                  <a:gd name="T28" fmla="*/ 132 w 169"/>
                  <a:gd name="T29" fmla="*/ 13 h 143"/>
                  <a:gd name="T30" fmla="*/ 113 w 169"/>
                  <a:gd name="T31" fmla="*/ 6 h 143"/>
                  <a:gd name="T32" fmla="*/ 128 w 169"/>
                  <a:gd name="T33" fmla="*/ 138 h 143"/>
                  <a:gd name="T34" fmla="*/ 130 w 169"/>
                  <a:gd name="T35" fmla="*/ 51 h 143"/>
                  <a:gd name="T36" fmla="*/ 132 w 169"/>
                  <a:gd name="T37" fmla="*/ 52 h 143"/>
                  <a:gd name="T38" fmla="*/ 132 w 169"/>
                  <a:gd name="T39" fmla="*/ 51 h 143"/>
                  <a:gd name="T40" fmla="*/ 132 w 169"/>
                  <a:gd name="T41" fmla="*/ 142 h 143"/>
                  <a:gd name="T42" fmla="*/ 85 w 169"/>
                  <a:gd name="T43" fmla="*/ 143 h 143"/>
                  <a:gd name="T44" fmla="*/ 85 w 169"/>
                  <a:gd name="T45" fmla="*/ 16 h 143"/>
                  <a:gd name="T46" fmla="*/ 60 w 169"/>
                  <a:gd name="T47" fmla="*/ 6 h 143"/>
                  <a:gd name="T48" fmla="*/ 19 w 169"/>
                  <a:gd name="T49" fmla="*/ 70 h 143"/>
                  <a:gd name="T50" fmla="*/ 41 w 169"/>
                  <a:gd name="T51" fmla="*/ 52 h 143"/>
                  <a:gd name="T52" fmla="*/ 42 w 169"/>
                  <a:gd name="T53" fmla="*/ 53 h 143"/>
                  <a:gd name="T54" fmla="*/ 85 w 169"/>
                  <a:gd name="T55" fmla="*/ 138 h 143"/>
                  <a:gd name="T56" fmla="*/ 85 w 169"/>
                  <a:gd name="T57" fmla="*/ 143 h 143"/>
                  <a:gd name="T58" fmla="*/ 39 w 169"/>
                  <a:gd name="T59" fmla="*/ 143 h 143"/>
                  <a:gd name="T60" fmla="*/ 37 w 169"/>
                  <a:gd name="T61" fmla="*/ 140 h 143"/>
                  <a:gd name="T62" fmla="*/ 20 w 169"/>
                  <a:gd name="T63" fmla="*/ 76 h 143"/>
                  <a:gd name="T64" fmla="*/ 16 w 169"/>
                  <a:gd name="T65" fmla="*/ 75 h 143"/>
                  <a:gd name="T66" fmla="*/ 1 w 169"/>
                  <a:gd name="T67" fmla="*/ 52 h 143"/>
                  <a:gd name="T68" fmla="*/ 60 w 169"/>
                  <a:gd name="T69" fmla="*/ 1 h 143"/>
                  <a:gd name="T70" fmla="*/ 63 w 169"/>
                  <a:gd name="T71" fmla="*/ 1 h 143"/>
                  <a:gd name="T72" fmla="*/ 85 w 169"/>
                  <a:gd name="T73" fmla="*/ 1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9" h="143">
                    <a:moveTo>
                      <a:pt x="132" y="52"/>
                    </a:moveTo>
                    <a:cubicBezTo>
                      <a:pt x="137" y="56"/>
                      <a:pt x="147" y="66"/>
                      <a:pt x="151" y="70"/>
                    </a:cubicBezTo>
                    <a:cubicBezTo>
                      <a:pt x="164" y="51"/>
                      <a:pt x="164" y="51"/>
                      <a:pt x="164" y="51"/>
                    </a:cubicBezTo>
                    <a:cubicBezTo>
                      <a:pt x="159" y="40"/>
                      <a:pt x="145" y="28"/>
                      <a:pt x="132" y="19"/>
                    </a:cubicBezTo>
                    <a:cubicBezTo>
                      <a:pt x="132" y="13"/>
                      <a:pt x="132" y="13"/>
                      <a:pt x="132" y="13"/>
                    </a:cubicBezTo>
                    <a:cubicBezTo>
                      <a:pt x="146" y="23"/>
                      <a:pt x="164" y="38"/>
                      <a:pt x="169" y="50"/>
                    </a:cubicBezTo>
                    <a:cubicBezTo>
                      <a:pt x="169" y="51"/>
                      <a:pt x="169" y="52"/>
                      <a:pt x="169" y="52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2" y="77"/>
                      <a:pt x="150" y="77"/>
                      <a:pt x="149" y="76"/>
                    </a:cubicBezTo>
                    <a:cubicBezTo>
                      <a:pt x="149" y="76"/>
                      <a:pt x="139" y="65"/>
                      <a:pt x="132" y="59"/>
                    </a:cubicBezTo>
                    <a:cubicBezTo>
                      <a:pt x="133" y="140"/>
                      <a:pt x="133" y="140"/>
                      <a:pt x="133" y="140"/>
                    </a:cubicBezTo>
                    <a:cubicBezTo>
                      <a:pt x="133" y="140"/>
                      <a:pt x="133" y="140"/>
                      <a:pt x="133" y="140"/>
                    </a:cubicBezTo>
                    <a:cubicBezTo>
                      <a:pt x="133" y="141"/>
                      <a:pt x="132" y="141"/>
                      <a:pt x="132" y="14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2"/>
                      <a:pt x="132" y="52"/>
                    </a:cubicBezTo>
                    <a:close/>
                    <a:moveTo>
                      <a:pt x="113" y="6"/>
                    </a:moveTo>
                    <a:cubicBezTo>
                      <a:pt x="111" y="8"/>
                      <a:pt x="109" y="9"/>
                      <a:pt x="107" y="11"/>
                    </a:cubicBezTo>
                    <a:cubicBezTo>
                      <a:pt x="101" y="14"/>
                      <a:pt x="94" y="16"/>
                      <a:pt x="86" y="16"/>
                    </a:cubicBezTo>
                    <a:cubicBezTo>
                      <a:pt x="86" y="16"/>
                      <a:pt x="85" y="16"/>
                      <a:pt x="85" y="16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11"/>
                      <a:pt x="86" y="11"/>
                      <a:pt x="86" y="11"/>
                    </a:cubicBezTo>
                    <a:cubicBezTo>
                      <a:pt x="93" y="11"/>
                      <a:pt x="100" y="10"/>
                      <a:pt x="104" y="7"/>
                    </a:cubicBezTo>
                    <a:cubicBezTo>
                      <a:pt x="107" y="5"/>
                      <a:pt x="109" y="4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1" y="0"/>
                      <a:pt x="112" y="0"/>
                      <a:pt x="113" y="1"/>
                    </a:cubicBezTo>
                    <a:cubicBezTo>
                      <a:pt x="113" y="1"/>
                      <a:pt x="122" y="6"/>
                      <a:pt x="132" y="13"/>
                    </a:cubicBezTo>
                    <a:cubicBezTo>
                      <a:pt x="132" y="19"/>
                      <a:pt x="132" y="19"/>
                      <a:pt x="132" y="19"/>
                    </a:cubicBezTo>
                    <a:cubicBezTo>
                      <a:pt x="124" y="13"/>
                      <a:pt x="116" y="8"/>
                      <a:pt x="113" y="6"/>
                    </a:cubicBezTo>
                    <a:close/>
                    <a:moveTo>
                      <a:pt x="85" y="138"/>
                    </a:moveTo>
                    <a:cubicBezTo>
                      <a:pt x="128" y="138"/>
                      <a:pt x="128" y="138"/>
                      <a:pt x="128" y="138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28" y="52"/>
                      <a:pt x="129" y="51"/>
                      <a:pt x="130" y="51"/>
                    </a:cubicBezTo>
                    <a:cubicBezTo>
                      <a:pt x="131" y="51"/>
                      <a:pt x="131" y="51"/>
                      <a:pt x="132" y="51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2"/>
                      <a:pt x="132" y="52"/>
                      <a:pt x="132" y="51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142"/>
                      <a:pt x="132" y="142"/>
                      <a:pt x="132" y="142"/>
                    </a:cubicBezTo>
                    <a:cubicBezTo>
                      <a:pt x="132" y="142"/>
                      <a:pt x="131" y="143"/>
                      <a:pt x="130" y="143"/>
                    </a:cubicBezTo>
                    <a:cubicBezTo>
                      <a:pt x="85" y="143"/>
                      <a:pt x="85" y="143"/>
                      <a:pt x="85" y="143"/>
                    </a:cubicBezTo>
                    <a:lnTo>
                      <a:pt x="85" y="138"/>
                    </a:lnTo>
                    <a:close/>
                    <a:moveTo>
                      <a:pt x="85" y="16"/>
                    </a:moveTo>
                    <a:cubicBezTo>
                      <a:pt x="78" y="16"/>
                      <a:pt x="71" y="14"/>
                      <a:pt x="66" y="11"/>
                    </a:cubicBezTo>
                    <a:cubicBezTo>
                      <a:pt x="64" y="9"/>
                      <a:pt x="62" y="8"/>
                      <a:pt x="60" y="6"/>
                    </a:cubicBezTo>
                    <a:cubicBezTo>
                      <a:pt x="51" y="11"/>
                      <a:pt x="14" y="34"/>
                      <a:pt x="6" y="51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23" y="66"/>
                      <a:pt x="33" y="56"/>
                      <a:pt x="38" y="51"/>
                    </a:cubicBezTo>
                    <a:cubicBezTo>
                      <a:pt x="39" y="50"/>
                      <a:pt x="41" y="51"/>
                      <a:pt x="41" y="52"/>
                    </a:cubicBezTo>
                    <a:cubicBezTo>
                      <a:pt x="42" y="52"/>
                      <a:pt x="42" y="53"/>
                      <a:pt x="42" y="53"/>
                    </a:cubicBezTo>
                    <a:cubicBezTo>
                      <a:pt x="42" y="53"/>
                      <a:pt x="42" y="53"/>
                      <a:pt x="42" y="53"/>
                    </a:cubicBezTo>
                    <a:cubicBezTo>
                      <a:pt x="42" y="138"/>
                      <a:pt x="42" y="138"/>
                      <a:pt x="42" y="138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38" y="143"/>
                      <a:pt x="37" y="141"/>
                      <a:pt x="37" y="140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0" y="65"/>
                      <a:pt x="21" y="75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19" y="77"/>
                      <a:pt x="17" y="77"/>
                      <a:pt x="16" y="75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52"/>
                      <a:pt x="0" y="51"/>
                      <a:pt x="1" y="50"/>
                    </a:cubicBezTo>
                    <a:cubicBezTo>
                      <a:pt x="9" y="29"/>
                      <a:pt x="59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1" y="0"/>
                      <a:pt x="62" y="0"/>
                      <a:pt x="63" y="1"/>
                    </a:cubicBezTo>
                    <a:cubicBezTo>
                      <a:pt x="64" y="4"/>
                      <a:pt x="66" y="5"/>
                      <a:pt x="68" y="7"/>
                    </a:cubicBezTo>
                    <a:cubicBezTo>
                      <a:pt x="73" y="9"/>
                      <a:pt x="79" y="11"/>
                      <a:pt x="85" y="11"/>
                    </a:cubicBezTo>
                    <a:lnTo>
                      <a:pt x="8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7" name="Freeform 264"/>
              <p:cNvSpPr>
                <a:spLocks noEditPoints="1"/>
              </p:cNvSpPr>
              <p:nvPr/>
            </p:nvSpPr>
            <p:spPr bwMode="auto">
              <a:xfrm>
                <a:off x="8318500" y="4514850"/>
                <a:ext cx="115888" cy="39688"/>
              </a:xfrm>
              <a:custGeom>
                <a:avLst/>
                <a:gdLst>
                  <a:gd name="T0" fmla="*/ 25 w 51"/>
                  <a:gd name="T1" fmla="*/ 13 h 18"/>
                  <a:gd name="T2" fmla="*/ 38 w 51"/>
                  <a:gd name="T3" fmla="*/ 11 h 18"/>
                  <a:gd name="T4" fmla="*/ 46 w 51"/>
                  <a:gd name="T5" fmla="*/ 5 h 18"/>
                  <a:gd name="T6" fmla="*/ 46 w 51"/>
                  <a:gd name="T7" fmla="*/ 5 h 18"/>
                  <a:gd name="T8" fmla="*/ 46 w 51"/>
                  <a:gd name="T9" fmla="*/ 5 h 18"/>
                  <a:gd name="T10" fmla="*/ 46 w 51"/>
                  <a:gd name="T11" fmla="*/ 5 h 18"/>
                  <a:gd name="T12" fmla="*/ 46 w 51"/>
                  <a:gd name="T13" fmla="*/ 5 h 18"/>
                  <a:gd name="T14" fmla="*/ 46 w 51"/>
                  <a:gd name="T15" fmla="*/ 5 h 18"/>
                  <a:gd name="T16" fmla="*/ 46 w 51"/>
                  <a:gd name="T17" fmla="*/ 5 h 18"/>
                  <a:gd name="T18" fmla="*/ 46 w 51"/>
                  <a:gd name="T19" fmla="*/ 5 h 18"/>
                  <a:gd name="T20" fmla="*/ 46 w 51"/>
                  <a:gd name="T21" fmla="*/ 5 h 18"/>
                  <a:gd name="T22" fmla="*/ 46 w 51"/>
                  <a:gd name="T23" fmla="*/ 5 h 18"/>
                  <a:gd name="T24" fmla="*/ 38 w 51"/>
                  <a:gd name="T25" fmla="*/ 11 h 18"/>
                  <a:gd name="T26" fmla="*/ 25 w 51"/>
                  <a:gd name="T27" fmla="*/ 13 h 18"/>
                  <a:gd name="T28" fmla="*/ 25 w 51"/>
                  <a:gd name="T29" fmla="*/ 13 h 18"/>
                  <a:gd name="T30" fmla="*/ 25 w 51"/>
                  <a:gd name="T31" fmla="*/ 8 h 18"/>
                  <a:gd name="T32" fmla="*/ 25 w 51"/>
                  <a:gd name="T33" fmla="*/ 8 h 18"/>
                  <a:gd name="T34" fmla="*/ 36 w 51"/>
                  <a:gd name="T35" fmla="*/ 7 h 18"/>
                  <a:gd name="T36" fmla="*/ 41 w 51"/>
                  <a:gd name="T37" fmla="*/ 3 h 18"/>
                  <a:gd name="T38" fmla="*/ 42 w 51"/>
                  <a:gd name="T39" fmla="*/ 3 h 18"/>
                  <a:gd name="T40" fmla="*/ 42 w 51"/>
                  <a:gd name="T41" fmla="*/ 3 h 18"/>
                  <a:gd name="T42" fmla="*/ 42 w 51"/>
                  <a:gd name="T43" fmla="*/ 3 h 18"/>
                  <a:gd name="T44" fmla="*/ 44 w 51"/>
                  <a:gd name="T45" fmla="*/ 0 h 18"/>
                  <a:gd name="T46" fmla="*/ 48 w 51"/>
                  <a:gd name="T47" fmla="*/ 1 h 18"/>
                  <a:gd name="T48" fmla="*/ 48 w 51"/>
                  <a:gd name="T49" fmla="*/ 1 h 18"/>
                  <a:gd name="T50" fmla="*/ 48 w 51"/>
                  <a:gd name="T51" fmla="*/ 1 h 18"/>
                  <a:gd name="T52" fmla="*/ 48 w 51"/>
                  <a:gd name="T53" fmla="*/ 1 h 18"/>
                  <a:gd name="T54" fmla="*/ 50 w 51"/>
                  <a:gd name="T55" fmla="*/ 4 h 18"/>
                  <a:gd name="T56" fmla="*/ 50 w 51"/>
                  <a:gd name="T57" fmla="*/ 7 h 18"/>
                  <a:gd name="T58" fmla="*/ 50 w 51"/>
                  <a:gd name="T59" fmla="*/ 7 h 18"/>
                  <a:gd name="T60" fmla="*/ 40 w 51"/>
                  <a:gd name="T61" fmla="*/ 15 h 18"/>
                  <a:gd name="T62" fmla="*/ 25 w 51"/>
                  <a:gd name="T63" fmla="*/ 18 h 18"/>
                  <a:gd name="T64" fmla="*/ 25 w 51"/>
                  <a:gd name="T65" fmla="*/ 18 h 18"/>
                  <a:gd name="T66" fmla="*/ 25 w 51"/>
                  <a:gd name="T67" fmla="*/ 13 h 18"/>
                  <a:gd name="T68" fmla="*/ 25 w 51"/>
                  <a:gd name="T69" fmla="*/ 13 h 18"/>
                  <a:gd name="T70" fmla="*/ 13 w 51"/>
                  <a:gd name="T71" fmla="*/ 11 h 18"/>
                  <a:gd name="T72" fmla="*/ 5 w 51"/>
                  <a:gd name="T73" fmla="*/ 5 h 18"/>
                  <a:gd name="T74" fmla="*/ 5 w 51"/>
                  <a:gd name="T75" fmla="*/ 5 h 18"/>
                  <a:gd name="T76" fmla="*/ 5 w 51"/>
                  <a:gd name="T77" fmla="*/ 5 h 18"/>
                  <a:gd name="T78" fmla="*/ 5 w 51"/>
                  <a:gd name="T79" fmla="*/ 5 h 18"/>
                  <a:gd name="T80" fmla="*/ 5 w 51"/>
                  <a:gd name="T81" fmla="*/ 5 h 18"/>
                  <a:gd name="T82" fmla="*/ 5 w 51"/>
                  <a:gd name="T83" fmla="*/ 5 h 18"/>
                  <a:gd name="T84" fmla="*/ 12 w 51"/>
                  <a:gd name="T85" fmla="*/ 11 h 18"/>
                  <a:gd name="T86" fmla="*/ 25 w 51"/>
                  <a:gd name="T87" fmla="*/ 13 h 18"/>
                  <a:gd name="T88" fmla="*/ 25 w 51"/>
                  <a:gd name="T89" fmla="*/ 18 h 18"/>
                  <a:gd name="T90" fmla="*/ 11 w 51"/>
                  <a:gd name="T91" fmla="*/ 15 h 18"/>
                  <a:gd name="T92" fmla="*/ 1 w 51"/>
                  <a:gd name="T93" fmla="*/ 7 h 18"/>
                  <a:gd name="T94" fmla="*/ 0 w 51"/>
                  <a:gd name="T95" fmla="*/ 4 h 18"/>
                  <a:gd name="T96" fmla="*/ 3 w 51"/>
                  <a:gd name="T97" fmla="*/ 1 h 18"/>
                  <a:gd name="T98" fmla="*/ 3 w 51"/>
                  <a:gd name="T99" fmla="*/ 1 h 18"/>
                  <a:gd name="T100" fmla="*/ 3 w 51"/>
                  <a:gd name="T101" fmla="*/ 1 h 18"/>
                  <a:gd name="T102" fmla="*/ 6 w 51"/>
                  <a:gd name="T103" fmla="*/ 0 h 18"/>
                  <a:gd name="T104" fmla="*/ 9 w 51"/>
                  <a:gd name="T105" fmla="*/ 3 h 18"/>
                  <a:gd name="T106" fmla="*/ 9 w 51"/>
                  <a:gd name="T107" fmla="*/ 3 h 18"/>
                  <a:gd name="T108" fmla="*/ 9 w 51"/>
                  <a:gd name="T109" fmla="*/ 3 h 18"/>
                  <a:gd name="T110" fmla="*/ 15 w 51"/>
                  <a:gd name="T111" fmla="*/ 7 h 18"/>
                  <a:gd name="T112" fmla="*/ 25 w 51"/>
                  <a:gd name="T113" fmla="*/ 8 h 18"/>
                  <a:gd name="T114" fmla="*/ 25 w 51"/>
                  <a:gd name="T115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1" h="18">
                    <a:moveTo>
                      <a:pt x="25" y="13"/>
                    </a:moveTo>
                    <a:cubicBezTo>
                      <a:pt x="30" y="13"/>
                      <a:pt x="35" y="12"/>
                      <a:pt x="38" y="11"/>
                    </a:cubicBezTo>
                    <a:cubicBezTo>
                      <a:pt x="42" y="9"/>
                      <a:pt x="44" y="7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4" y="7"/>
                      <a:pt x="41" y="10"/>
                      <a:pt x="38" y="11"/>
                    </a:cubicBezTo>
                    <a:cubicBezTo>
                      <a:pt x="34" y="12"/>
                      <a:pt x="30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30" y="8"/>
                      <a:pt x="33" y="8"/>
                      <a:pt x="36" y="7"/>
                    </a:cubicBezTo>
                    <a:cubicBezTo>
                      <a:pt x="39" y="5"/>
                      <a:pt x="41" y="4"/>
                      <a:pt x="41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1"/>
                      <a:pt x="43" y="1"/>
                      <a:pt x="44" y="0"/>
                    </a:cubicBezTo>
                    <a:cubicBezTo>
                      <a:pt x="46" y="0"/>
                      <a:pt x="47" y="0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9" y="1"/>
                      <a:pt x="50" y="3"/>
                      <a:pt x="50" y="4"/>
                    </a:cubicBezTo>
                    <a:cubicBezTo>
                      <a:pt x="51" y="5"/>
                      <a:pt x="51" y="6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8" y="11"/>
                      <a:pt x="45" y="13"/>
                      <a:pt x="40" y="15"/>
                    </a:cubicBezTo>
                    <a:cubicBezTo>
                      <a:pt x="36" y="17"/>
                      <a:pt x="31" y="18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3"/>
                      <a:pt x="25" y="13"/>
                      <a:pt x="25" y="13"/>
                    </a:cubicBezTo>
                    <a:close/>
                    <a:moveTo>
                      <a:pt x="25" y="13"/>
                    </a:moveTo>
                    <a:cubicBezTo>
                      <a:pt x="21" y="13"/>
                      <a:pt x="17" y="12"/>
                      <a:pt x="13" y="11"/>
                    </a:cubicBezTo>
                    <a:cubicBezTo>
                      <a:pt x="9" y="10"/>
                      <a:pt x="6" y="7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7"/>
                      <a:pt x="9" y="9"/>
                      <a:pt x="12" y="11"/>
                    </a:cubicBezTo>
                    <a:cubicBezTo>
                      <a:pt x="16" y="12"/>
                      <a:pt x="21" y="13"/>
                      <a:pt x="25" y="13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0" y="18"/>
                      <a:pt x="15" y="17"/>
                      <a:pt x="11" y="15"/>
                    </a:cubicBezTo>
                    <a:cubicBezTo>
                      <a:pt x="6" y="13"/>
                      <a:pt x="3" y="11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1"/>
                      <a:pt x="9" y="1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12" y="5"/>
                      <a:pt x="15" y="7"/>
                    </a:cubicBezTo>
                    <a:cubicBezTo>
                      <a:pt x="18" y="8"/>
                      <a:pt x="21" y="8"/>
                      <a:pt x="25" y="8"/>
                    </a:cubicBezTo>
                    <a:lnTo>
                      <a:pt x="25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8" name="Freeform 265"/>
              <p:cNvSpPr>
                <a:spLocks noEditPoints="1"/>
              </p:cNvSpPr>
              <p:nvPr/>
            </p:nvSpPr>
            <p:spPr bwMode="auto">
              <a:xfrm>
                <a:off x="8796338" y="3886200"/>
                <a:ext cx="295275" cy="150813"/>
              </a:xfrm>
              <a:custGeom>
                <a:avLst/>
                <a:gdLst>
                  <a:gd name="T0" fmla="*/ 121 w 131"/>
                  <a:gd name="T1" fmla="*/ 39 h 67"/>
                  <a:gd name="T2" fmla="*/ 121 w 131"/>
                  <a:gd name="T3" fmla="*/ 39 h 67"/>
                  <a:gd name="T4" fmla="*/ 121 w 131"/>
                  <a:gd name="T5" fmla="*/ 11 h 67"/>
                  <a:gd name="T6" fmla="*/ 111 w 131"/>
                  <a:gd name="T7" fmla="*/ 0 h 67"/>
                  <a:gd name="T8" fmla="*/ 131 w 131"/>
                  <a:gd name="T9" fmla="*/ 24 h 67"/>
                  <a:gd name="T10" fmla="*/ 124 w 131"/>
                  <a:gd name="T11" fmla="*/ 42 h 67"/>
                  <a:gd name="T12" fmla="*/ 111 w 131"/>
                  <a:gd name="T13" fmla="*/ 44 h 67"/>
                  <a:gd name="T14" fmla="*/ 117 w 131"/>
                  <a:gd name="T15" fmla="*/ 35 h 67"/>
                  <a:gd name="T16" fmla="*/ 122 w 131"/>
                  <a:gd name="T17" fmla="*/ 24 h 67"/>
                  <a:gd name="T18" fmla="*/ 111 w 131"/>
                  <a:gd name="T19" fmla="*/ 10 h 67"/>
                  <a:gd name="T20" fmla="*/ 114 w 131"/>
                  <a:gd name="T21" fmla="*/ 18 h 67"/>
                  <a:gd name="T22" fmla="*/ 114 w 131"/>
                  <a:gd name="T23" fmla="*/ 32 h 67"/>
                  <a:gd name="T24" fmla="*/ 111 w 131"/>
                  <a:gd name="T25" fmla="*/ 34 h 67"/>
                  <a:gd name="T26" fmla="*/ 66 w 131"/>
                  <a:gd name="T27" fmla="*/ 62 h 67"/>
                  <a:gd name="T28" fmla="*/ 95 w 131"/>
                  <a:gd name="T29" fmla="*/ 43 h 67"/>
                  <a:gd name="T30" fmla="*/ 98 w 131"/>
                  <a:gd name="T31" fmla="*/ 43 h 67"/>
                  <a:gd name="T32" fmla="*/ 106 w 131"/>
                  <a:gd name="T33" fmla="*/ 44 h 67"/>
                  <a:gd name="T34" fmla="*/ 111 w 131"/>
                  <a:gd name="T35" fmla="*/ 49 h 67"/>
                  <a:gd name="T36" fmla="*/ 101 w 131"/>
                  <a:gd name="T37" fmla="*/ 49 h 67"/>
                  <a:gd name="T38" fmla="*/ 80 w 131"/>
                  <a:gd name="T39" fmla="*/ 62 h 67"/>
                  <a:gd name="T40" fmla="*/ 66 w 131"/>
                  <a:gd name="T41" fmla="*/ 62 h 67"/>
                  <a:gd name="T42" fmla="*/ 107 w 131"/>
                  <a:gd name="T43" fmla="*/ 4 h 67"/>
                  <a:gd name="T44" fmla="*/ 66 w 131"/>
                  <a:gd name="T45" fmla="*/ 4 h 67"/>
                  <a:gd name="T46" fmla="*/ 107 w 131"/>
                  <a:gd name="T47" fmla="*/ 0 h 67"/>
                  <a:gd name="T48" fmla="*/ 108 w 131"/>
                  <a:gd name="T49" fmla="*/ 0 h 67"/>
                  <a:gd name="T50" fmla="*/ 111 w 131"/>
                  <a:gd name="T51" fmla="*/ 5 h 67"/>
                  <a:gd name="T52" fmla="*/ 111 w 131"/>
                  <a:gd name="T53" fmla="*/ 15 h 67"/>
                  <a:gd name="T54" fmla="*/ 109 w 131"/>
                  <a:gd name="T55" fmla="*/ 25 h 67"/>
                  <a:gd name="T56" fmla="*/ 106 w 131"/>
                  <a:gd name="T57" fmla="*/ 35 h 67"/>
                  <a:gd name="T58" fmla="*/ 111 w 131"/>
                  <a:gd name="T59" fmla="*/ 39 h 67"/>
                  <a:gd name="T60" fmla="*/ 104 w 131"/>
                  <a:gd name="T61" fmla="*/ 39 h 67"/>
                  <a:gd name="T62" fmla="*/ 100 w 131"/>
                  <a:gd name="T63" fmla="*/ 36 h 67"/>
                  <a:gd name="T64" fmla="*/ 100 w 131"/>
                  <a:gd name="T65" fmla="*/ 35 h 67"/>
                  <a:gd name="T66" fmla="*/ 106 w 131"/>
                  <a:gd name="T67" fmla="*/ 12 h 67"/>
                  <a:gd name="T68" fmla="*/ 108 w 131"/>
                  <a:gd name="T69" fmla="*/ 10 h 67"/>
                  <a:gd name="T70" fmla="*/ 109 w 131"/>
                  <a:gd name="T71" fmla="*/ 10 h 67"/>
                  <a:gd name="T72" fmla="*/ 55 w 131"/>
                  <a:gd name="T73" fmla="*/ 63 h 67"/>
                  <a:gd name="T74" fmla="*/ 66 w 131"/>
                  <a:gd name="T75" fmla="*/ 67 h 67"/>
                  <a:gd name="T76" fmla="*/ 16 w 131"/>
                  <a:gd name="T77" fmla="*/ 51 h 67"/>
                  <a:gd name="T78" fmla="*/ 0 w 131"/>
                  <a:gd name="T79" fmla="*/ 7 h 67"/>
                  <a:gd name="T80" fmla="*/ 3 w 131"/>
                  <a:gd name="T81" fmla="*/ 0 h 67"/>
                  <a:gd name="T82" fmla="*/ 66 w 131"/>
                  <a:gd name="T83" fmla="*/ 4 h 67"/>
                  <a:gd name="T84" fmla="*/ 5 w 131"/>
                  <a:gd name="T85" fmla="*/ 7 h 67"/>
                  <a:gd name="T86" fmla="*/ 20 w 131"/>
                  <a:gd name="T87" fmla="*/ 4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1" h="67">
                    <a:moveTo>
                      <a:pt x="111" y="44"/>
                    </a:moveTo>
                    <a:cubicBezTo>
                      <a:pt x="115" y="43"/>
                      <a:pt x="118" y="41"/>
                      <a:pt x="121" y="39"/>
                    </a:cubicBezTo>
                    <a:cubicBezTo>
                      <a:pt x="121" y="39"/>
                      <a:pt x="121" y="39"/>
                      <a:pt x="121" y="39"/>
                    </a:cubicBezTo>
                    <a:cubicBezTo>
                      <a:pt x="121" y="39"/>
                      <a:pt x="121" y="39"/>
                      <a:pt x="121" y="39"/>
                    </a:cubicBezTo>
                    <a:cubicBezTo>
                      <a:pt x="124" y="35"/>
                      <a:pt x="126" y="30"/>
                      <a:pt x="126" y="24"/>
                    </a:cubicBezTo>
                    <a:cubicBezTo>
                      <a:pt x="126" y="19"/>
                      <a:pt x="124" y="14"/>
                      <a:pt x="121" y="11"/>
                    </a:cubicBezTo>
                    <a:cubicBezTo>
                      <a:pt x="118" y="8"/>
                      <a:pt x="115" y="6"/>
                      <a:pt x="111" y="5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6" y="1"/>
                      <a:pt x="121" y="4"/>
                      <a:pt x="124" y="7"/>
                    </a:cubicBezTo>
                    <a:cubicBezTo>
                      <a:pt x="129" y="12"/>
                      <a:pt x="131" y="18"/>
                      <a:pt x="131" y="24"/>
                    </a:cubicBezTo>
                    <a:cubicBezTo>
                      <a:pt x="131" y="31"/>
                      <a:pt x="129" y="38"/>
                      <a:pt x="124" y="42"/>
                    </a:cubicBezTo>
                    <a:cubicBezTo>
                      <a:pt x="124" y="42"/>
                      <a:pt x="124" y="42"/>
                      <a:pt x="124" y="42"/>
                    </a:cubicBezTo>
                    <a:cubicBezTo>
                      <a:pt x="120" y="46"/>
                      <a:pt x="116" y="48"/>
                      <a:pt x="111" y="49"/>
                    </a:cubicBezTo>
                    <a:cubicBezTo>
                      <a:pt x="111" y="44"/>
                      <a:pt x="111" y="44"/>
                      <a:pt x="111" y="44"/>
                    </a:cubicBezTo>
                    <a:close/>
                    <a:moveTo>
                      <a:pt x="111" y="39"/>
                    </a:moveTo>
                    <a:cubicBezTo>
                      <a:pt x="113" y="38"/>
                      <a:pt x="115" y="37"/>
                      <a:pt x="117" y="35"/>
                    </a:cubicBezTo>
                    <a:cubicBezTo>
                      <a:pt x="117" y="35"/>
                      <a:pt x="117" y="35"/>
                      <a:pt x="117" y="35"/>
                    </a:cubicBezTo>
                    <a:cubicBezTo>
                      <a:pt x="120" y="32"/>
                      <a:pt x="122" y="29"/>
                      <a:pt x="122" y="24"/>
                    </a:cubicBezTo>
                    <a:cubicBezTo>
                      <a:pt x="122" y="21"/>
                      <a:pt x="120" y="17"/>
                      <a:pt x="118" y="15"/>
                    </a:cubicBezTo>
                    <a:cubicBezTo>
                      <a:pt x="116" y="13"/>
                      <a:pt x="114" y="11"/>
                      <a:pt x="111" y="10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12" y="16"/>
                      <a:pt x="113" y="17"/>
                      <a:pt x="114" y="18"/>
                    </a:cubicBezTo>
                    <a:cubicBezTo>
                      <a:pt x="116" y="20"/>
                      <a:pt x="117" y="22"/>
                      <a:pt x="117" y="24"/>
                    </a:cubicBezTo>
                    <a:cubicBezTo>
                      <a:pt x="117" y="27"/>
                      <a:pt x="116" y="30"/>
                      <a:pt x="114" y="32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13" y="33"/>
                      <a:pt x="112" y="33"/>
                      <a:pt x="111" y="34"/>
                    </a:cubicBezTo>
                    <a:lnTo>
                      <a:pt x="111" y="39"/>
                    </a:lnTo>
                    <a:close/>
                    <a:moveTo>
                      <a:pt x="66" y="62"/>
                    </a:moveTo>
                    <a:cubicBezTo>
                      <a:pt x="70" y="61"/>
                      <a:pt x="74" y="59"/>
                      <a:pt x="77" y="58"/>
                    </a:cubicBezTo>
                    <a:cubicBezTo>
                      <a:pt x="84" y="54"/>
                      <a:pt x="90" y="49"/>
                      <a:pt x="95" y="43"/>
                    </a:cubicBezTo>
                    <a:cubicBezTo>
                      <a:pt x="96" y="42"/>
                      <a:pt x="97" y="42"/>
                      <a:pt x="98" y="43"/>
                    </a:cubicBez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3"/>
                      <a:pt x="101" y="44"/>
                      <a:pt x="102" y="44"/>
                    </a:cubicBezTo>
                    <a:cubicBezTo>
                      <a:pt x="104" y="44"/>
                      <a:pt x="105" y="44"/>
                      <a:pt x="106" y="44"/>
                    </a:cubicBezTo>
                    <a:cubicBezTo>
                      <a:pt x="108" y="44"/>
                      <a:pt x="109" y="44"/>
                      <a:pt x="111" y="44"/>
                    </a:cubicBezTo>
                    <a:cubicBezTo>
                      <a:pt x="111" y="49"/>
                      <a:pt x="111" y="49"/>
                      <a:pt x="111" y="49"/>
                    </a:cubicBezTo>
                    <a:cubicBezTo>
                      <a:pt x="109" y="49"/>
                      <a:pt x="108" y="49"/>
                      <a:pt x="106" y="49"/>
                    </a:cubicBezTo>
                    <a:cubicBezTo>
                      <a:pt x="105" y="49"/>
                      <a:pt x="103" y="49"/>
                      <a:pt x="101" y="49"/>
                    </a:cubicBezTo>
                    <a:cubicBezTo>
                      <a:pt x="100" y="48"/>
                      <a:pt x="99" y="48"/>
                      <a:pt x="98" y="48"/>
                    </a:cubicBezTo>
                    <a:cubicBezTo>
                      <a:pt x="93" y="54"/>
                      <a:pt x="87" y="58"/>
                      <a:pt x="80" y="62"/>
                    </a:cubicBezTo>
                    <a:cubicBezTo>
                      <a:pt x="75" y="64"/>
                      <a:pt x="70" y="66"/>
                      <a:pt x="66" y="67"/>
                    </a:cubicBezTo>
                    <a:cubicBezTo>
                      <a:pt x="66" y="62"/>
                      <a:pt x="66" y="62"/>
                      <a:pt x="66" y="62"/>
                    </a:cubicBezTo>
                    <a:close/>
                    <a:moveTo>
                      <a:pt x="111" y="5"/>
                    </a:moveTo>
                    <a:cubicBezTo>
                      <a:pt x="110" y="5"/>
                      <a:pt x="109" y="5"/>
                      <a:pt x="107" y="4"/>
                    </a:cubicBezTo>
                    <a:cubicBezTo>
                      <a:pt x="107" y="4"/>
                      <a:pt x="107" y="4"/>
                      <a:pt x="107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9" y="0"/>
                      <a:pt x="110" y="0"/>
                      <a:pt x="111" y="0"/>
                    </a:cubicBezTo>
                    <a:cubicBezTo>
                      <a:pt x="111" y="5"/>
                      <a:pt x="111" y="5"/>
                      <a:pt x="111" y="5"/>
                    </a:cubicBezTo>
                    <a:close/>
                    <a:moveTo>
                      <a:pt x="111" y="10"/>
                    </a:moveTo>
                    <a:cubicBezTo>
                      <a:pt x="111" y="15"/>
                      <a:pt x="111" y="15"/>
                      <a:pt x="111" y="15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11" y="19"/>
                      <a:pt x="110" y="22"/>
                      <a:pt x="109" y="25"/>
                    </a:cubicBezTo>
                    <a:cubicBezTo>
                      <a:pt x="108" y="28"/>
                      <a:pt x="107" y="32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8" y="35"/>
                      <a:pt x="109" y="34"/>
                      <a:pt x="111" y="34"/>
                    </a:cubicBezTo>
                    <a:cubicBezTo>
                      <a:pt x="111" y="39"/>
                      <a:pt x="111" y="39"/>
                      <a:pt x="111" y="39"/>
                    </a:cubicBezTo>
                    <a:cubicBezTo>
                      <a:pt x="109" y="39"/>
                      <a:pt x="108" y="40"/>
                      <a:pt x="106" y="40"/>
                    </a:cubicBezTo>
                    <a:cubicBezTo>
                      <a:pt x="106" y="40"/>
                      <a:pt x="105" y="39"/>
                      <a:pt x="104" y="39"/>
                    </a:cubicBezTo>
                    <a:cubicBezTo>
                      <a:pt x="103" y="39"/>
                      <a:pt x="102" y="39"/>
                      <a:pt x="102" y="39"/>
                    </a:cubicBezTo>
                    <a:cubicBezTo>
                      <a:pt x="100" y="38"/>
                      <a:pt x="100" y="37"/>
                      <a:pt x="100" y="36"/>
                    </a:cubicBezTo>
                    <a:cubicBezTo>
                      <a:pt x="100" y="36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2" y="32"/>
                      <a:pt x="104" y="28"/>
                      <a:pt x="105" y="24"/>
                    </a:cubicBezTo>
                    <a:cubicBezTo>
                      <a:pt x="105" y="20"/>
                      <a:pt x="106" y="16"/>
                      <a:pt x="106" y="12"/>
                    </a:cubicBezTo>
                    <a:cubicBezTo>
                      <a:pt x="106" y="12"/>
                      <a:pt x="106" y="12"/>
                      <a:pt x="106" y="12"/>
                    </a:cubicBezTo>
                    <a:cubicBezTo>
                      <a:pt x="106" y="10"/>
                      <a:pt x="107" y="10"/>
                      <a:pt x="108" y="10"/>
                    </a:cubicBezTo>
                    <a:cubicBezTo>
                      <a:pt x="108" y="10"/>
                      <a:pt x="109" y="10"/>
                      <a:pt x="109" y="10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9" y="10"/>
                      <a:pt x="110" y="10"/>
                      <a:pt x="111" y="10"/>
                    </a:cubicBezTo>
                    <a:close/>
                    <a:moveTo>
                      <a:pt x="55" y="63"/>
                    </a:moveTo>
                    <a:cubicBezTo>
                      <a:pt x="59" y="63"/>
                      <a:pt x="62" y="62"/>
                      <a:pt x="66" y="62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2" y="67"/>
                      <a:pt x="59" y="67"/>
                      <a:pt x="55" y="67"/>
                    </a:cubicBezTo>
                    <a:cubicBezTo>
                      <a:pt x="40" y="67"/>
                      <a:pt x="26" y="61"/>
                      <a:pt x="16" y="51"/>
                    </a:cubicBezTo>
                    <a:cubicBezTo>
                      <a:pt x="6" y="41"/>
                      <a:pt x="0" y="27"/>
                      <a:pt x="0" y="12"/>
                    </a:cubicBezTo>
                    <a:cubicBezTo>
                      <a:pt x="0" y="10"/>
                      <a:pt x="0" y="9"/>
                      <a:pt x="0" y="7"/>
                    </a:cubicBezTo>
                    <a:cubicBezTo>
                      <a:pt x="0" y="5"/>
                      <a:pt x="1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9"/>
                      <a:pt x="5" y="10"/>
                      <a:pt x="5" y="12"/>
                    </a:cubicBezTo>
                    <a:cubicBezTo>
                      <a:pt x="5" y="26"/>
                      <a:pt x="10" y="39"/>
                      <a:pt x="20" y="48"/>
                    </a:cubicBezTo>
                    <a:cubicBezTo>
                      <a:pt x="29" y="57"/>
                      <a:pt x="41" y="63"/>
                      <a:pt x="5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9" name="Freeform 266"/>
              <p:cNvSpPr>
                <a:spLocks noEditPoints="1"/>
              </p:cNvSpPr>
              <p:nvPr/>
            </p:nvSpPr>
            <p:spPr bwMode="auto">
              <a:xfrm>
                <a:off x="8796338" y="4040188"/>
                <a:ext cx="268288" cy="33338"/>
              </a:xfrm>
              <a:custGeom>
                <a:avLst/>
                <a:gdLst>
                  <a:gd name="T0" fmla="*/ 59 w 119"/>
                  <a:gd name="T1" fmla="*/ 0 h 15"/>
                  <a:gd name="T2" fmla="*/ 117 w 119"/>
                  <a:gd name="T3" fmla="*/ 0 h 15"/>
                  <a:gd name="T4" fmla="*/ 119 w 119"/>
                  <a:gd name="T5" fmla="*/ 3 h 15"/>
                  <a:gd name="T6" fmla="*/ 119 w 119"/>
                  <a:gd name="T7" fmla="*/ 12 h 15"/>
                  <a:gd name="T8" fmla="*/ 117 w 119"/>
                  <a:gd name="T9" fmla="*/ 15 h 15"/>
                  <a:gd name="T10" fmla="*/ 59 w 119"/>
                  <a:gd name="T11" fmla="*/ 15 h 15"/>
                  <a:gd name="T12" fmla="*/ 59 w 119"/>
                  <a:gd name="T13" fmla="*/ 10 h 15"/>
                  <a:gd name="T14" fmla="*/ 114 w 119"/>
                  <a:gd name="T15" fmla="*/ 10 h 15"/>
                  <a:gd name="T16" fmla="*/ 114 w 119"/>
                  <a:gd name="T17" fmla="*/ 5 h 15"/>
                  <a:gd name="T18" fmla="*/ 59 w 119"/>
                  <a:gd name="T19" fmla="*/ 5 h 15"/>
                  <a:gd name="T20" fmla="*/ 59 w 119"/>
                  <a:gd name="T21" fmla="*/ 0 h 15"/>
                  <a:gd name="T22" fmla="*/ 2 w 119"/>
                  <a:gd name="T23" fmla="*/ 0 h 15"/>
                  <a:gd name="T24" fmla="*/ 59 w 119"/>
                  <a:gd name="T25" fmla="*/ 0 h 15"/>
                  <a:gd name="T26" fmla="*/ 59 w 119"/>
                  <a:gd name="T27" fmla="*/ 5 h 15"/>
                  <a:gd name="T28" fmla="*/ 5 w 119"/>
                  <a:gd name="T29" fmla="*/ 5 h 15"/>
                  <a:gd name="T30" fmla="*/ 5 w 119"/>
                  <a:gd name="T31" fmla="*/ 10 h 15"/>
                  <a:gd name="T32" fmla="*/ 59 w 119"/>
                  <a:gd name="T33" fmla="*/ 10 h 15"/>
                  <a:gd name="T34" fmla="*/ 59 w 119"/>
                  <a:gd name="T35" fmla="*/ 15 h 15"/>
                  <a:gd name="T36" fmla="*/ 2 w 119"/>
                  <a:gd name="T37" fmla="*/ 15 h 15"/>
                  <a:gd name="T38" fmla="*/ 0 w 119"/>
                  <a:gd name="T39" fmla="*/ 12 h 15"/>
                  <a:gd name="T40" fmla="*/ 0 w 119"/>
                  <a:gd name="T41" fmla="*/ 3 h 15"/>
                  <a:gd name="T42" fmla="*/ 2 w 1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" h="15">
                    <a:moveTo>
                      <a:pt x="59" y="0"/>
                    </a:moveTo>
                    <a:cubicBezTo>
                      <a:pt x="117" y="0"/>
                      <a:pt x="117" y="0"/>
                      <a:pt x="117" y="0"/>
                    </a:cubicBezTo>
                    <a:cubicBezTo>
                      <a:pt x="118" y="0"/>
                      <a:pt x="119" y="1"/>
                      <a:pt x="119" y="3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3"/>
                      <a:pt x="118" y="15"/>
                      <a:pt x="117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4" y="10"/>
                      <a:pt x="114" y="10"/>
                      <a:pt x="114" y="10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59" y="5"/>
                      <a:pt x="59" y="5"/>
                      <a:pt x="59" y="5"/>
                    </a:cubicBezTo>
                    <a:lnTo>
                      <a:pt x="59" y="0"/>
                    </a:lnTo>
                    <a:close/>
                    <a:moveTo>
                      <a:pt x="2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0" name="Freeform 268"/>
              <p:cNvSpPr>
                <a:spLocks noEditPoints="1"/>
              </p:cNvSpPr>
              <p:nvPr/>
            </p:nvSpPr>
            <p:spPr bwMode="auto">
              <a:xfrm>
                <a:off x="8924925" y="3765550"/>
                <a:ext cx="50800" cy="120650"/>
              </a:xfrm>
              <a:custGeom>
                <a:avLst/>
                <a:gdLst>
                  <a:gd name="T0" fmla="*/ 12 w 23"/>
                  <a:gd name="T1" fmla="*/ 47 h 53"/>
                  <a:gd name="T2" fmla="*/ 17 w 23"/>
                  <a:gd name="T3" fmla="*/ 42 h 53"/>
                  <a:gd name="T4" fmla="*/ 18 w 23"/>
                  <a:gd name="T5" fmla="*/ 32 h 53"/>
                  <a:gd name="T6" fmla="*/ 14 w 23"/>
                  <a:gd name="T7" fmla="*/ 24 h 53"/>
                  <a:gd name="T8" fmla="*/ 13 w 23"/>
                  <a:gd name="T9" fmla="*/ 22 h 53"/>
                  <a:gd name="T10" fmla="*/ 12 w 23"/>
                  <a:gd name="T11" fmla="*/ 19 h 53"/>
                  <a:gd name="T12" fmla="*/ 12 w 23"/>
                  <a:gd name="T13" fmla="*/ 12 h 53"/>
                  <a:gd name="T14" fmla="*/ 13 w 23"/>
                  <a:gd name="T15" fmla="*/ 10 h 53"/>
                  <a:gd name="T16" fmla="*/ 15 w 23"/>
                  <a:gd name="T17" fmla="*/ 7 h 53"/>
                  <a:gd name="T18" fmla="*/ 14 w 23"/>
                  <a:gd name="T19" fmla="*/ 6 h 53"/>
                  <a:gd name="T20" fmla="*/ 14 w 23"/>
                  <a:gd name="T21" fmla="*/ 6 h 53"/>
                  <a:gd name="T22" fmla="*/ 13 w 23"/>
                  <a:gd name="T23" fmla="*/ 5 h 53"/>
                  <a:gd name="T24" fmla="*/ 12 w 23"/>
                  <a:gd name="T25" fmla="*/ 5 h 53"/>
                  <a:gd name="T26" fmla="*/ 12 w 23"/>
                  <a:gd name="T27" fmla="*/ 0 h 53"/>
                  <a:gd name="T28" fmla="*/ 16 w 23"/>
                  <a:gd name="T29" fmla="*/ 1 h 53"/>
                  <a:gd name="T30" fmla="*/ 18 w 23"/>
                  <a:gd name="T31" fmla="*/ 3 h 53"/>
                  <a:gd name="T32" fmla="*/ 18 w 23"/>
                  <a:gd name="T33" fmla="*/ 4 h 53"/>
                  <a:gd name="T34" fmla="*/ 19 w 23"/>
                  <a:gd name="T35" fmla="*/ 6 h 53"/>
                  <a:gd name="T36" fmla="*/ 16 w 23"/>
                  <a:gd name="T37" fmla="*/ 14 h 53"/>
                  <a:gd name="T38" fmla="*/ 16 w 23"/>
                  <a:gd name="T39" fmla="*/ 16 h 53"/>
                  <a:gd name="T40" fmla="*/ 17 w 23"/>
                  <a:gd name="T41" fmla="*/ 19 h 53"/>
                  <a:gd name="T42" fmla="*/ 18 w 23"/>
                  <a:gd name="T43" fmla="*/ 22 h 53"/>
                  <a:gd name="T44" fmla="*/ 22 w 23"/>
                  <a:gd name="T45" fmla="*/ 31 h 53"/>
                  <a:gd name="T46" fmla="*/ 21 w 23"/>
                  <a:gd name="T47" fmla="*/ 44 h 53"/>
                  <a:gd name="T48" fmla="*/ 12 w 23"/>
                  <a:gd name="T49" fmla="*/ 52 h 53"/>
                  <a:gd name="T50" fmla="*/ 12 w 23"/>
                  <a:gd name="T51" fmla="*/ 52 h 53"/>
                  <a:gd name="T52" fmla="*/ 12 w 23"/>
                  <a:gd name="T53" fmla="*/ 47 h 53"/>
                  <a:gd name="T54" fmla="*/ 12 w 23"/>
                  <a:gd name="T55" fmla="*/ 32 h 53"/>
                  <a:gd name="T56" fmla="*/ 12 w 23"/>
                  <a:gd name="T57" fmla="*/ 40 h 53"/>
                  <a:gd name="T58" fmla="*/ 12 w 23"/>
                  <a:gd name="T59" fmla="*/ 32 h 53"/>
                  <a:gd name="T60" fmla="*/ 9 w 23"/>
                  <a:gd name="T61" fmla="*/ 41 h 53"/>
                  <a:gd name="T62" fmla="*/ 7 w 23"/>
                  <a:gd name="T63" fmla="*/ 44 h 53"/>
                  <a:gd name="T64" fmla="*/ 7 w 23"/>
                  <a:gd name="T65" fmla="*/ 45 h 53"/>
                  <a:gd name="T66" fmla="*/ 8 w 23"/>
                  <a:gd name="T67" fmla="*/ 46 h 53"/>
                  <a:gd name="T68" fmla="*/ 11 w 23"/>
                  <a:gd name="T69" fmla="*/ 47 h 53"/>
                  <a:gd name="T70" fmla="*/ 12 w 23"/>
                  <a:gd name="T71" fmla="*/ 47 h 53"/>
                  <a:gd name="T72" fmla="*/ 12 w 23"/>
                  <a:gd name="T73" fmla="*/ 52 h 53"/>
                  <a:gd name="T74" fmla="*/ 4 w 23"/>
                  <a:gd name="T75" fmla="*/ 50 h 53"/>
                  <a:gd name="T76" fmla="*/ 3 w 23"/>
                  <a:gd name="T77" fmla="*/ 47 h 53"/>
                  <a:gd name="T78" fmla="*/ 2 w 23"/>
                  <a:gd name="T79" fmla="*/ 44 h 53"/>
                  <a:gd name="T80" fmla="*/ 8 w 23"/>
                  <a:gd name="T81" fmla="*/ 37 h 53"/>
                  <a:gd name="T82" fmla="*/ 7 w 23"/>
                  <a:gd name="T83" fmla="*/ 34 h 53"/>
                  <a:gd name="T84" fmla="*/ 3 w 23"/>
                  <a:gd name="T85" fmla="*/ 26 h 53"/>
                  <a:gd name="T86" fmla="*/ 1 w 23"/>
                  <a:gd name="T87" fmla="*/ 22 h 53"/>
                  <a:gd name="T88" fmla="*/ 1 w 23"/>
                  <a:gd name="T89" fmla="*/ 22 h 53"/>
                  <a:gd name="T90" fmla="*/ 1 w 23"/>
                  <a:gd name="T91" fmla="*/ 22 h 53"/>
                  <a:gd name="T92" fmla="*/ 1 w 23"/>
                  <a:gd name="T93" fmla="*/ 10 h 53"/>
                  <a:gd name="T94" fmla="*/ 8 w 23"/>
                  <a:gd name="T95" fmla="*/ 1 h 53"/>
                  <a:gd name="T96" fmla="*/ 12 w 23"/>
                  <a:gd name="T97" fmla="*/ 0 h 53"/>
                  <a:gd name="T98" fmla="*/ 12 w 23"/>
                  <a:gd name="T99" fmla="*/ 5 h 53"/>
                  <a:gd name="T100" fmla="*/ 10 w 23"/>
                  <a:gd name="T101" fmla="*/ 5 h 53"/>
                  <a:gd name="T102" fmla="*/ 5 w 23"/>
                  <a:gd name="T103" fmla="*/ 11 h 53"/>
                  <a:gd name="T104" fmla="*/ 6 w 23"/>
                  <a:gd name="T105" fmla="*/ 21 h 53"/>
                  <a:gd name="T106" fmla="*/ 6 w 23"/>
                  <a:gd name="T107" fmla="*/ 21 h 53"/>
                  <a:gd name="T108" fmla="*/ 7 w 23"/>
                  <a:gd name="T109" fmla="*/ 23 h 53"/>
                  <a:gd name="T110" fmla="*/ 12 w 23"/>
                  <a:gd name="T111" fmla="*/ 32 h 53"/>
                  <a:gd name="T112" fmla="*/ 12 w 23"/>
                  <a:gd name="T113" fmla="*/ 40 h 53"/>
                  <a:gd name="T114" fmla="*/ 9 w 23"/>
                  <a:gd name="T115" fmla="*/ 41 h 53"/>
                  <a:gd name="T116" fmla="*/ 12 w 23"/>
                  <a:gd name="T117" fmla="*/ 19 h 53"/>
                  <a:gd name="T118" fmla="*/ 12 w 23"/>
                  <a:gd name="T119" fmla="*/ 12 h 53"/>
                  <a:gd name="T120" fmla="*/ 11 w 23"/>
                  <a:gd name="T121" fmla="*/ 17 h 53"/>
                  <a:gd name="T122" fmla="*/ 12 w 23"/>
                  <a:gd name="T123" fmla="*/ 1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" h="53">
                    <a:moveTo>
                      <a:pt x="12" y="47"/>
                    </a:moveTo>
                    <a:cubicBezTo>
                      <a:pt x="14" y="46"/>
                      <a:pt x="16" y="44"/>
                      <a:pt x="17" y="42"/>
                    </a:cubicBezTo>
                    <a:cubicBezTo>
                      <a:pt x="18" y="39"/>
                      <a:pt x="18" y="35"/>
                      <a:pt x="18" y="32"/>
                    </a:cubicBezTo>
                    <a:cubicBezTo>
                      <a:pt x="17" y="29"/>
                      <a:pt x="16" y="27"/>
                      <a:pt x="14" y="24"/>
                    </a:cubicBezTo>
                    <a:cubicBezTo>
                      <a:pt x="14" y="23"/>
                      <a:pt x="13" y="22"/>
                      <a:pt x="13" y="22"/>
                    </a:cubicBezTo>
                    <a:cubicBezTo>
                      <a:pt x="12" y="21"/>
                      <a:pt x="12" y="20"/>
                      <a:pt x="12" y="1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2" y="11"/>
                      <a:pt x="13" y="10"/>
                    </a:cubicBezTo>
                    <a:cubicBezTo>
                      <a:pt x="14" y="10"/>
                      <a:pt x="15" y="8"/>
                      <a:pt x="15" y="7"/>
                    </a:cubicBezTo>
                    <a:cubicBezTo>
                      <a:pt x="15" y="7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3" y="5"/>
                      <a:pt x="12" y="4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5" y="0"/>
                      <a:pt x="16" y="1"/>
                    </a:cubicBezTo>
                    <a:cubicBezTo>
                      <a:pt x="17" y="2"/>
                      <a:pt x="18" y="3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19" y="5"/>
                      <a:pt x="19" y="6"/>
                    </a:cubicBezTo>
                    <a:cubicBezTo>
                      <a:pt x="20" y="9"/>
                      <a:pt x="19" y="12"/>
                      <a:pt x="16" y="14"/>
                    </a:cubicBezTo>
                    <a:cubicBezTo>
                      <a:pt x="16" y="15"/>
                      <a:pt x="16" y="15"/>
                      <a:pt x="16" y="16"/>
                    </a:cubicBezTo>
                    <a:cubicBezTo>
                      <a:pt x="16" y="17"/>
                      <a:pt x="17" y="18"/>
                      <a:pt x="17" y="19"/>
                    </a:cubicBezTo>
                    <a:cubicBezTo>
                      <a:pt x="17" y="20"/>
                      <a:pt x="18" y="21"/>
                      <a:pt x="18" y="22"/>
                    </a:cubicBezTo>
                    <a:cubicBezTo>
                      <a:pt x="20" y="24"/>
                      <a:pt x="21" y="27"/>
                      <a:pt x="22" y="31"/>
                    </a:cubicBezTo>
                    <a:cubicBezTo>
                      <a:pt x="23" y="35"/>
                      <a:pt x="23" y="40"/>
                      <a:pt x="21" y="44"/>
                    </a:cubicBezTo>
                    <a:cubicBezTo>
                      <a:pt x="20" y="47"/>
                      <a:pt x="17" y="50"/>
                      <a:pt x="12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47"/>
                      <a:pt x="12" y="47"/>
                      <a:pt x="12" y="47"/>
                    </a:cubicBezTo>
                    <a:close/>
                    <a:moveTo>
                      <a:pt x="12" y="32"/>
                    </a:move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38"/>
                      <a:pt x="12" y="35"/>
                      <a:pt x="12" y="32"/>
                    </a:cubicBezTo>
                    <a:close/>
                    <a:moveTo>
                      <a:pt x="9" y="41"/>
                    </a:moveTo>
                    <a:cubicBezTo>
                      <a:pt x="8" y="42"/>
                      <a:pt x="7" y="43"/>
                      <a:pt x="7" y="44"/>
                    </a:cubicBezTo>
                    <a:cubicBezTo>
                      <a:pt x="7" y="44"/>
                      <a:pt x="7" y="45"/>
                      <a:pt x="7" y="45"/>
                    </a:cubicBezTo>
                    <a:cubicBezTo>
                      <a:pt x="7" y="46"/>
                      <a:pt x="8" y="46"/>
                      <a:pt x="8" y="46"/>
                    </a:cubicBezTo>
                    <a:cubicBezTo>
                      <a:pt x="9" y="47"/>
                      <a:pt x="9" y="47"/>
                      <a:pt x="11" y="47"/>
                    </a:cubicBezTo>
                    <a:cubicBezTo>
                      <a:pt x="11" y="47"/>
                      <a:pt x="11" y="47"/>
                      <a:pt x="12" y="47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8" y="53"/>
                      <a:pt x="6" y="51"/>
                      <a:pt x="4" y="50"/>
                    </a:cubicBezTo>
                    <a:cubicBezTo>
                      <a:pt x="4" y="49"/>
                      <a:pt x="3" y="48"/>
                      <a:pt x="3" y="47"/>
                    </a:cubicBezTo>
                    <a:cubicBezTo>
                      <a:pt x="2" y="46"/>
                      <a:pt x="2" y="45"/>
                      <a:pt x="2" y="44"/>
                    </a:cubicBezTo>
                    <a:cubicBezTo>
                      <a:pt x="3" y="41"/>
                      <a:pt x="4" y="38"/>
                      <a:pt x="8" y="37"/>
                    </a:cubicBezTo>
                    <a:cubicBezTo>
                      <a:pt x="8" y="37"/>
                      <a:pt x="7" y="35"/>
                      <a:pt x="7" y="34"/>
                    </a:cubicBezTo>
                    <a:cubicBezTo>
                      <a:pt x="6" y="31"/>
                      <a:pt x="4" y="28"/>
                      <a:pt x="3" y="26"/>
                    </a:cubicBezTo>
                    <a:cubicBezTo>
                      <a:pt x="2" y="24"/>
                      <a:pt x="2" y="23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18"/>
                      <a:pt x="0" y="14"/>
                      <a:pt x="1" y="10"/>
                    </a:cubicBezTo>
                    <a:cubicBezTo>
                      <a:pt x="2" y="6"/>
                      <a:pt x="4" y="3"/>
                      <a:pt x="8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0" y="5"/>
                    </a:cubicBezTo>
                    <a:cubicBezTo>
                      <a:pt x="8" y="7"/>
                      <a:pt x="6" y="9"/>
                      <a:pt x="5" y="11"/>
                    </a:cubicBezTo>
                    <a:cubicBezTo>
                      <a:pt x="5" y="14"/>
                      <a:pt x="5" y="18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9" y="26"/>
                      <a:pt x="10" y="29"/>
                      <a:pt x="12" y="32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1" y="40"/>
                      <a:pt x="10" y="41"/>
                      <a:pt x="9" y="41"/>
                    </a:cubicBezTo>
                    <a:close/>
                    <a:moveTo>
                      <a:pt x="12" y="19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3"/>
                      <a:pt x="11" y="15"/>
                      <a:pt x="11" y="17"/>
                    </a:cubicBezTo>
                    <a:cubicBezTo>
                      <a:pt x="11" y="17"/>
                      <a:pt x="11" y="18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1" name="Freeform 269"/>
              <p:cNvSpPr>
                <a:spLocks noEditPoints="1"/>
              </p:cNvSpPr>
              <p:nvPr/>
            </p:nvSpPr>
            <p:spPr bwMode="auto">
              <a:xfrm>
                <a:off x="8890000" y="3101975"/>
                <a:ext cx="109538" cy="107950"/>
              </a:xfrm>
              <a:custGeom>
                <a:avLst/>
                <a:gdLst>
                  <a:gd name="T0" fmla="*/ 24 w 48"/>
                  <a:gd name="T1" fmla="*/ 0 h 48"/>
                  <a:gd name="T2" fmla="*/ 41 w 48"/>
                  <a:gd name="T3" fmla="*/ 7 h 48"/>
                  <a:gd name="T4" fmla="*/ 41 w 48"/>
                  <a:gd name="T5" fmla="*/ 7 h 48"/>
                  <a:gd name="T6" fmla="*/ 48 w 48"/>
                  <a:gd name="T7" fmla="*/ 24 h 48"/>
                  <a:gd name="T8" fmla="*/ 41 w 48"/>
                  <a:gd name="T9" fmla="*/ 41 h 48"/>
                  <a:gd name="T10" fmla="*/ 41 w 48"/>
                  <a:gd name="T11" fmla="*/ 41 h 48"/>
                  <a:gd name="T12" fmla="*/ 24 w 48"/>
                  <a:gd name="T13" fmla="*/ 48 h 48"/>
                  <a:gd name="T14" fmla="*/ 24 w 48"/>
                  <a:gd name="T15" fmla="*/ 43 h 48"/>
                  <a:gd name="T16" fmla="*/ 37 w 48"/>
                  <a:gd name="T17" fmla="*/ 37 h 48"/>
                  <a:gd name="T18" fmla="*/ 37 w 48"/>
                  <a:gd name="T19" fmla="*/ 37 h 48"/>
                  <a:gd name="T20" fmla="*/ 37 w 48"/>
                  <a:gd name="T21" fmla="*/ 37 h 48"/>
                  <a:gd name="T22" fmla="*/ 43 w 48"/>
                  <a:gd name="T23" fmla="*/ 24 h 48"/>
                  <a:gd name="T24" fmla="*/ 37 w 48"/>
                  <a:gd name="T25" fmla="*/ 11 h 48"/>
                  <a:gd name="T26" fmla="*/ 37 w 48"/>
                  <a:gd name="T27" fmla="*/ 11 h 48"/>
                  <a:gd name="T28" fmla="*/ 24 w 48"/>
                  <a:gd name="T29" fmla="*/ 5 h 48"/>
                  <a:gd name="T30" fmla="*/ 24 w 48"/>
                  <a:gd name="T31" fmla="*/ 0 h 48"/>
                  <a:gd name="T32" fmla="*/ 24 w 48"/>
                  <a:gd name="T33" fmla="*/ 0 h 48"/>
                  <a:gd name="T34" fmla="*/ 24 w 48"/>
                  <a:gd name="T35" fmla="*/ 0 h 48"/>
                  <a:gd name="T36" fmla="*/ 24 w 48"/>
                  <a:gd name="T37" fmla="*/ 5 h 48"/>
                  <a:gd name="T38" fmla="*/ 24 w 48"/>
                  <a:gd name="T39" fmla="*/ 5 h 48"/>
                  <a:gd name="T40" fmla="*/ 11 w 48"/>
                  <a:gd name="T41" fmla="*/ 11 h 48"/>
                  <a:gd name="T42" fmla="*/ 5 w 48"/>
                  <a:gd name="T43" fmla="*/ 24 h 48"/>
                  <a:gd name="T44" fmla="*/ 11 w 48"/>
                  <a:gd name="T45" fmla="*/ 37 h 48"/>
                  <a:gd name="T46" fmla="*/ 24 w 48"/>
                  <a:gd name="T47" fmla="*/ 43 h 48"/>
                  <a:gd name="T48" fmla="*/ 24 w 48"/>
                  <a:gd name="T49" fmla="*/ 43 h 48"/>
                  <a:gd name="T50" fmla="*/ 24 w 48"/>
                  <a:gd name="T51" fmla="*/ 48 h 48"/>
                  <a:gd name="T52" fmla="*/ 24 w 48"/>
                  <a:gd name="T53" fmla="*/ 48 h 48"/>
                  <a:gd name="T54" fmla="*/ 7 w 48"/>
                  <a:gd name="T55" fmla="*/ 41 h 48"/>
                  <a:gd name="T56" fmla="*/ 0 w 48"/>
                  <a:gd name="T57" fmla="*/ 24 h 48"/>
                  <a:gd name="T58" fmla="*/ 7 w 48"/>
                  <a:gd name="T59" fmla="*/ 7 h 48"/>
                  <a:gd name="T60" fmla="*/ 24 w 48"/>
                  <a:gd name="T6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8" h="48">
                    <a:moveTo>
                      <a:pt x="24" y="0"/>
                    </a:moveTo>
                    <a:cubicBezTo>
                      <a:pt x="30" y="0"/>
                      <a:pt x="36" y="3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5" y="12"/>
                      <a:pt x="48" y="18"/>
                      <a:pt x="48" y="24"/>
                    </a:cubicBezTo>
                    <a:cubicBezTo>
                      <a:pt x="48" y="31"/>
                      <a:pt x="45" y="36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6" y="45"/>
                      <a:pt x="30" y="48"/>
                      <a:pt x="24" y="48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9" y="43"/>
                      <a:pt x="34" y="41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1" y="34"/>
                      <a:pt x="43" y="29"/>
                      <a:pt x="43" y="24"/>
                    </a:cubicBezTo>
                    <a:cubicBezTo>
                      <a:pt x="43" y="19"/>
                      <a:pt x="41" y="14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4" y="7"/>
                      <a:pt x="29" y="5"/>
                      <a:pt x="24" y="5"/>
                    </a:cubicBezTo>
                    <a:lnTo>
                      <a:pt x="24" y="0"/>
                    </a:lnTo>
                    <a:close/>
                    <a:moveTo>
                      <a:pt x="24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19" y="5"/>
                      <a:pt x="14" y="7"/>
                      <a:pt x="11" y="11"/>
                    </a:cubicBezTo>
                    <a:cubicBezTo>
                      <a:pt x="7" y="14"/>
                      <a:pt x="5" y="19"/>
                      <a:pt x="5" y="24"/>
                    </a:cubicBezTo>
                    <a:cubicBezTo>
                      <a:pt x="5" y="29"/>
                      <a:pt x="7" y="34"/>
                      <a:pt x="11" y="37"/>
                    </a:cubicBezTo>
                    <a:cubicBezTo>
                      <a:pt x="14" y="41"/>
                      <a:pt x="19" y="43"/>
                      <a:pt x="24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17" y="48"/>
                      <a:pt x="12" y="45"/>
                      <a:pt x="7" y="41"/>
                    </a:cubicBezTo>
                    <a:cubicBezTo>
                      <a:pt x="3" y="36"/>
                      <a:pt x="0" y="31"/>
                      <a:pt x="0" y="24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12" y="3"/>
                      <a:pt x="17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2" name="Freeform 270"/>
              <p:cNvSpPr>
                <a:spLocks noEditPoints="1"/>
              </p:cNvSpPr>
              <p:nvPr/>
            </p:nvSpPr>
            <p:spPr bwMode="auto">
              <a:xfrm>
                <a:off x="8639175" y="3192463"/>
                <a:ext cx="468313" cy="363538"/>
              </a:xfrm>
              <a:custGeom>
                <a:avLst/>
                <a:gdLst>
                  <a:gd name="T0" fmla="*/ 137 w 207"/>
                  <a:gd name="T1" fmla="*/ 18 h 161"/>
                  <a:gd name="T2" fmla="*/ 144 w 207"/>
                  <a:gd name="T3" fmla="*/ 15 h 161"/>
                  <a:gd name="T4" fmla="*/ 196 w 207"/>
                  <a:gd name="T5" fmla="*/ 7 h 161"/>
                  <a:gd name="T6" fmla="*/ 167 w 207"/>
                  <a:gd name="T7" fmla="*/ 56 h 161"/>
                  <a:gd name="T8" fmla="*/ 137 w 207"/>
                  <a:gd name="T9" fmla="*/ 32 h 161"/>
                  <a:gd name="T10" fmla="*/ 137 w 207"/>
                  <a:gd name="T11" fmla="*/ 30 h 161"/>
                  <a:gd name="T12" fmla="*/ 194 w 207"/>
                  <a:gd name="T13" fmla="*/ 12 h 161"/>
                  <a:gd name="T14" fmla="*/ 163 w 207"/>
                  <a:gd name="T15" fmla="*/ 36 h 161"/>
                  <a:gd name="T16" fmla="*/ 142 w 207"/>
                  <a:gd name="T17" fmla="*/ 100 h 161"/>
                  <a:gd name="T18" fmla="*/ 146 w 207"/>
                  <a:gd name="T19" fmla="*/ 97 h 161"/>
                  <a:gd name="T20" fmla="*/ 147 w 207"/>
                  <a:gd name="T21" fmla="*/ 160 h 161"/>
                  <a:gd name="T22" fmla="*/ 137 w 207"/>
                  <a:gd name="T23" fmla="*/ 18 h 161"/>
                  <a:gd name="T24" fmla="*/ 104 w 207"/>
                  <a:gd name="T25" fmla="*/ 0 h 161"/>
                  <a:gd name="T26" fmla="*/ 106 w 207"/>
                  <a:gd name="T27" fmla="*/ 0 h 161"/>
                  <a:gd name="T28" fmla="*/ 104 w 207"/>
                  <a:gd name="T29" fmla="*/ 92 h 161"/>
                  <a:gd name="T30" fmla="*/ 126 w 207"/>
                  <a:gd name="T31" fmla="*/ 109 h 161"/>
                  <a:gd name="T32" fmla="*/ 137 w 207"/>
                  <a:gd name="T33" fmla="*/ 161 h 161"/>
                  <a:gd name="T34" fmla="*/ 121 w 207"/>
                  <a:gd name="T35" fmla="*/ 111 h 161"/>
                  <a:gd name="T36" fmla="*/ 137 w 207"/>
                  <a:gd name="T37" fmla="*/ 97 h 161"/>
                  <a:gd name="T38" fmla="*/ 136 w 207"/>
                  <a:gd name="T39" fmla="*/ 35 h 161"/>
                  <a:gd name="T40" fmla="*/ 137 w 207"/>
                  <a:gd name="T41" fmla="*/ 30 h 161"/>
                  <a:gd name="T42" fmla="*/ 137 w 207"/>
                  <a:gd name="T43" fmla="*/ 30 h 161"/>
                  <a:gd name="T44" fmla="*/ 112 w 207"/>
                  <a:gd name="T45" fmla="*/ 75 h 161"/>
                  <a:gd name="T46" fmla="*/ 137 w 207"/>
                  <a:gd name="T47" fmla="*/ 97 h 161"/>
                  <a:gd name="T48" fmla="*/ 70 w 207"/>
                  <a:gd name="T49" fmla="*/ 0 h 161"/>
                  <a:gd name="T50" fmla="*/ 70 w 207"/>
                  <a:gd name="T51" fmla="*/ 16 h 161"/>
                  <a:gd name="T52" fmla="*/ 101 w 207"/>
                  <a:gd name="T53" fmla="*/ 19 h 161"/>
                  <a:gd name="T54" fmla="*/ 73 w 207"/>
                  <a:gd name="T55" fmla="*/ 111 h 161"/>
                  <a:gd name="T56" fmla="*/ 70 w 207"/>
                  <a:gd name="T57" fmla="*/ 106 h 161"/>
                  <a:gd name="T58" fmla="*/ 76 w 207"/>
                  <a:gd name="T59" fmla="*/ 76 h 161"/>
                  <a:gd name="T60" fmla="*/ 70 w 207"/>
                  <a:gd name="T61" fmla="*/ 22 h 161"/>
                  <a:gd name="T62" fmla="*/ 70 w 207"/>
                  <a:gd name="T63" fmla="*/ 132 h 161"/>
                  <a:gd name="T64" fmla="*/ 99 w 207"/>
                  <a:gd name="T65" fmla="*/ 94 h 161"/>
                  <a:gd name="T66" fmla="*/ 100 w 207"/>
                  <a:gd name="T67" fmla="*/ 89 h 161"/>
                  <a:gd name="T68" fmla="*/ 98 w 207"/>
                  <a:gd name="T69" fmla="*/ 88 h 161"/>
                  <a:gd name="T70" fmla="*/ 70 w 207"/>
                  <a:gd name="T71" fmla="*/ 127 h 161"/>
                  <a:gd name="T72" fmla="*/ 38 w 207"/>
                  <a:gd name="T73" fmla="*/ 54 h 161"/>
                  <a:gd name="T74" fmla="*/ 31 w 207"/>
                  <a:gd name="T75" fmla="*/ 53 h 161"/>
                  <a:gd name="T76" fmla="*/ 28 w 207"/>
                  <a:gd name="T77" fmla="*/ 61 h 161"/>
                  <a:gd name="T78" fmla="*/ 6 w 207"/>
                  <a:gd name="T79" fmla="*/ 94 h 161"/>
                  <a:gd name="T80" fmla="*/ 56 w 207"/>
                  <a:gd name="T81" fmla="*/ 75 h 161"/>
                  <a:gd name="T82" fmla="*/ 51 w 207"/>
                  <a:gd name="T83" fmla="*/ 68 h 161"/>
                  <a:gd name="T84" fmla="*/ 50 w 207"/>
                  <a:gd name="T85" fmla="*/ 61 h 161"/>
                  <a:gd name="T86" fmla="*/ 48 w 207"/>
                  <a:gd name="T87" fmla="*/ 58 h 161"/>
                  <a:gd name="T88" fmla="*/ 69 w 207"/>
                  <a:gd name="T89" fmla="*/ 16 h 161"/>
                  <a:gd name="T90" fmla="*/ 54 w 207"/>
                  <a:gd name="T91" fmla="*/ 57 h 161"/>
                  <a:gd name="T92" fmla="*/ 57 w 207"/>
                  <a:gd name="T93" fmla="*/ 68 h 161"/>
                  <a:gd name="T94" fmla="*/ 62 w 207"/>
                  <a:gd name="T95" fmla="*/ 75 h 161"/>
                  <a:gd name="T96" fmla="*/ 43 w 207"/>
                  <a:gd name="T97" fmla="*/ 115 h 161"/>
                  <a:gd name="T98" fmla="*/ 57 w 207"/>
                  <a:gd name="T99" fmla="*/ 118 h 161"/>
                  <a:gd name="T100" fmla="*/ 70 w 207"/>
                  <a:gd name="T101" fmla="*/ 106 h 161"/>
                  <a:gd name="T102" fmla="*/ 62 w 207"/>
                  <a:gd name="T103" fmla="*/ 120 h 161"/>
                  <a:gd name="T104" fmla="*/ 53 w 207"/>
                  <a:gd name="T105" fmla="*/ 124 h 161"/>
                  <a:gd name="T106" fmla="*/ 30 w 207"/>
                  <a:gd name="T107" fmla="*/ 130 h 161"/>
                  <a:gd name="T108" fmla="*/ 28 w 207"/>
                  <a:gd name="T109" fmla="*/ 135 h 161"/>
                  <a:gd name="T110" fmla="*/ 26 w 207"/>
                  <a:gd name="T111" fmla="*/ 110 h 161"/>
                  <a:gd name="T112" fmla="*/ 30 w 207"/>
                  <a:gd name="T113" fmla="*/ 109 h 161"/>
                  <a:gd name="T114" fmla="*/ 17 w 207"/>
                  <a:gd name="T115" fmla="*/ 56 h 161"/>
                  <a:gd name="T116" fmla="*/ 26 w 207"/>
                  <a:gd name="T117" fmla="*/ 55 h 161"/>
                  <a:gd name="T118" fmla="*/ 35 w 207"/>
                  <a:gd name="T119" fmla="*/ 49 h 161"/>
                  <a:gd name="T120" fmla="*/ 70 w 207"/>
                  <a:gd name="T12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7" h="161">
                    <a:moveTo>
                      <a:pt x="163" y="36"/>
                    </a:moveTo>
                    <a:cubicBezTo>
                      <a:pt x="141" y="19"/>
                      <a:pt x="141" y="19"/>
                      <a:pt x="141" y="19"/>
                    </a:cubicBezTo>
                    <a:cubicBezTo>
                      <a:pt x="137" y="18"/>
                      <a:pt x="137" y="18"/>
                      <a:pt x="137" y="18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43" y="15"/>
                      <a:pt x="143" y="15"/>
                      <a:pt x="143" y="15"/>
                    </a:cubicBezTo>
                    <a:cubicBezTo>
                      <a:pt x="144" y="15"/>
                      <a:pt x="144" y="15"/>
                      <a:pt x="144" y="15"/>
                    </a:cubicBezTo>
                    <a:cubicBezTo>
                      <a:pt x="165" y="31"/>
                      <a:pt x="165" y="31"/>
                      <a:pt x="165" y="31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5" y="6"/>
                      <a:pt x="196" y="7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207" y="20"/>
                      <a:pt x="207" y="21"/>
                      <a:pt x="206" y="22"/>
                    </a:cubicBezTo>
                    <a:cubicBezTo>
                      <a:pt x="167" y="56"/>
                      <a:pt x="167" y="56"/>
                      <a:pt x="167" y="56"/>
                    </a:cubicBezTo>
                    <a:cubicBezTo>
                      <a:pt x="166" y="57"/>
                      <a:pt x="165" y="57"/>
                      <a:pt x="164" y="56"/>
                    </a:cubicBezTo>
                    <a:cubicBezTo>
                      <a:pt x="137" y="36"/>
                      <a:pt x="137" y="36"/>
                      <a:pt x="137" y="36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8" y="33"/>
                      <a:pt x="138" y="33"/>
                      <a:pt x="138" y="33"/>
                    </a:cubicBezTo>
                    <a:cubicBezTo>
                      <a:pt x="138" y="32"/>
                      <a:pt x="138" y="31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65" y="51"/>
                      <a:pt x="165" y="51"/>
                      <a:pt x="165" y="51"/>
                    </a:cubicBezTo>
                    <a:cubicBezTo>
                      <a:pt x="201" y="20"/>
                      <a:pt x="201" y="20"/>
                      <a:pt x="201" y="20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66" y="36"/>
                      <a:pt x="166" y="36"/>
                      <a:pt x="166" y="36"/>
                    </a:cubicBezTo>
                    <a:cubicBezTo>
                      <a:pt x="165" y="37"/>
                      <a:pt x="164" y="37"/>
                      <a:pt x="163" y="36"/>
                    </a:cubicBezTo>
                    <a:cubicBezTo>
                      <a:pt x="163" y="36"/>
                      <a:pt x="163" y="36"/>
                      <a:pt x="163" y="36"/>
                    </a:cubicBezTo>
                    <a:close/>
                    <a:moveTo>
                      <a:pt x="137" y="156"/>
                    </a:moveTo>
                    <a:cubicBezTo>
                      <a:pt x="145" y="155"/>
                      <a:pt x="145" y="155"/>
                      <a:pt x="145" y="155"/>
                    </a:cubicBezTo>
                    <a:cubicBezTo>
                      <a:pt x="142" y="100"/>
                      <a:pt x="142" y="100"/>
                      <a:pt x="142" y="100"/>
                    </a:cubicBezTo>
                    <a:cubicBezTo>
                      <a:pt x="137" y="97"/>
                      <a:pt x="137" y="97"/>
                      <a:pt x="137" y="97"/>
                    </a:cubicBezTo>
                    <a:cubicBezTo>
                      <a:pt x="137" y="91"/>
                      <a:pt x="137" y="91"/>
                      <a:pt x="137" y="91"/>
                    </a:cubicBezTo>
                    <a:cubicBezTo>
                      <a:pt x="146" y="97"/>
                      <a:pt x="146" y="97"/>
                      <a:pt x="146" y="97"/>
                    </a:cubicBezTo>
                    <a:cubicBezTo>
                      <a:pt x="146" y="97"/>
                      <a:pt x="146" y="98"/>
                      <a:pt x="147" y="98"/>
                    </a:cubicBezTo>
                    <a:cubicBezTo>
                      <a:pt x="149" y="158"/>
                      <a:pt x="149" y="158"/>
                      <a:pt x="149" y="158"/>
                    </a:cubicBezTo>
                    <a:cubicBezTo>
                      <a:pt x="150" y="159"/>
                      <a:pt x="149" y="160"/>
                      <a:pt x="147" y="160"/>
                    </a:cubicBezTo>
                    <a:cubicBezTo>
                      <a:pt x="137" y="161"/>
                      <a:pt x="137" y="161"/>
                      <a:pt x="137" y="161"/>
                    </a:cubicBezTo>
                    <a:lnTo>
                      <a:pt x="137" y="156"/>
                    </a:lnTo>
                    <a:close/>
                    <a:moveTo>
                      <a:pt x="137" y="18"/>
                    </a:moveTo>
                    <a:cubicBezTo>
                      <a:pt x="105" y="5"/>
                      <a:pt x="105" y="5"/>
                      <a:pt x="105" y="5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6" y="0"/>
                      <a:pt x="106" y="0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37" y="18"/>
                      <a:pt x="137" y="18"/>
                      <a:pt x="137" y="18"/>
                    </a:cubicBezTo>
                    <a:close/>
                    <a:moveTo>
                      <a:pt x="104" y="92"/>
                    </a:move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26" y="108"/>
                      <a:pt x="126" y="109"/>
                      <a:pt x="126" y="109"/>
                    </a:cubicBezTo>
                    <a:cubicBezTo>
                      <a:pt x="126" y="109"/>
                      <a:pt x="126" y="109"/>
                      <a:pt x="126" y="109"/>
                    </a:cubicBezTo>
                    <a:cubicBezTo>
                      <a:pt x="128" y="156"/>
                      <a:pt x="128" y="156"/>
                      <a:pt x="128" y="156"/>
                    </a:cubicBezTo>
                    <a:cubicBezTo>
                      <a:pt x="137" y="156"/>
                      <a:pt x="137" y="156"/>
                      <a:pt x="137" y="156"/>
                    </a:cubicBezTo>
                    <a:cubicBezTo>
                      <a:pt x="137" y="161"/>
                      <a:pt x="137" y="161"/>
                      <a:pt x="137" y="161"/>
                    </a:cubicBezTo>
                    <a:cubicBezTo>
                      <a:pt x="126" y="161"/>
                      <a:pt x="126" y="161"/>
                      <a:pt x="126" y="161"/>
                    </a:cubicBezTo>
                    <a:cubicBezTo>
                      <a:pt x="125" y="161"/>
                      <a:pt x="124" y="160"/>
                      <a:pt x="124" y="159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4" y="92"/>
                      <a:pt x="104" y="92"/>
                      <a:pt x="104" y="92"/>
                    </a:cubicBezTo>
                    <a:close/>
                    <a:moveTo>
                      <a:pt x="137" y="97"/>
                    </a:moveTo>
                    <a:cubicBezTo>
                      <a:pt x="137" y="91"/>
                      <a:pt x="137" y="91"/>
                      <a:pt x="137" y="91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36" y="35"/>
                      <a:pt x="136" y="35"/>
                      <a:pt x="136" y="35"/>
                    </a:cubicBezTo>
                    <a:cubicBezTo>
                      <a:pt x="137" y="36"/>
                      <a:pt x="137" y="36"/>
                      <a:pt x="137" y="36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29"/>
                      <a:pt x="136" y="29"/>
                    </a:cubicBezTo>
                    <a:cubicBezTo>
                      <a:pt x="135" y="29"/>
                      <a:pt x="134" y="29"/>
                      <a:pt x="133" y="30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1" y="76"/>
                      <a:pt x="111" y="77"/>
                      <a:pt x="112" y="78"/>
                    </a:cubicBezTo>
                    <a:lnTo>
                      <a:pt x="137" y="97"/>
                    </a:lnTo>
                    <a:close/>
                    <a:moveTo>
                      <a:pt x="104" y="5"/>
                    </a:moveTo>
                    <a:cubicBezTo>
                      <a:pt x="70" y="5"/>
                      <a:pt x="70" y="5"/>
                      <a:pt x="70" y="5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5"/>
                      <a:pt x="104" y="5"/>
                      <a:pt x="104" y="5"/>
                    </a:cubicBezTo>
                    <a:close/>
                    <a:moveTo>
                      <a:pt x="70" y="16"/>
                    </a:moveTo>
                    <a:cubicBezTo>
                      <a:pt x="99" y="16"/>
                      <a:pt x="99" y="16"/>
                      <a:pt x="99" y="16"/>
                    </a:cubicBezTo>
                    <a:cubicBezTo>
                      <a:pt x="101" y="16"/>
                      <a:pt x="102" y="17"/>
                      <a:pt x="102" y="18"/>
                    </a:cubicBezTo>
                    <a:cubicBezTo>
                      <a:pt x="102" y="18"/>
                      <a:pt x="102" y="19"/>
                      <a:pt x="101" y="19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75" y="109"/>
                      <a:pt x="75" y="109"/>
                      <a:pt x="75" y="109"/>
                    </a:cubicBezTo>
                    <a:cubicBezTo>
                      <a:pt x="75" y="110"/>
                      <a:pt x="74" y="111"/>
                      <a:pt x="73" y="111"/>
                    </a:cubicBezTo>
                    <a:cubicBezTo>
                      <a:pt x="73" y="111"/>
                      <a:pt x="73" y="111"/>
                      <a:pt x="73" y="111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16"/>
                      <a:pt x="70" y="16"/>
                      <a:pt x="70" y="16"/>
                    </a:cubicBezTo>
                    <a:close/>
                    <a:moveTo>
                      <a:pt x="70" y="127"/>
                    </a:moveTo>
                    <a:cubicBezTo>
                      <a:pt x="70" y="132"/>
                      <a:pt x="70" y="132"/>
                      <a:pt x="70" y="132"/>
                    </a:cubicBezTo>
                    <a:cubicBezTo>
                      <a:pt x="91" y="131"/>
                      <a:pt x="91" y="131"/>
                      <a:pt x="91" y="131"/>
                    </a:cubicBezTo>
                    <a:cubicBezTo>
                      <a:pt x="92" y="130"/>
                      <a:pt x="93" y="130"/>
                      <a:pt x="93" y="128"/>
                    </a:cubicBezTo>
                    <a:cubicBezTo>
                      <a:pt x="99" y="94"/>
                      <a:pt x="99" y="94"/>
                      <a:pt x="99" y="94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96" y="87"/>
                      <a:pt x="95" y="88"/>
                      <a:pt x="95" y="90"/>
                    </a:cubicBezTo>
                    <a:cubicBezTo>
                      <a:pt x="89" y="126"/>
                      <a:pt x="89" y="126"/>
                      <a:pt x="89" y="126"/>
                    </a:cubicBezTo>
                    <a:lnTo>
                      <a:pt x="70" y="127"/>
                    </a:lnTo>
                    <a:close/>
                    <a:moveTo>
                      <a:pt x="70" y="5"/>
                    </a:moveTo>
                    <a:cubicBezTo>
                      <a:pt x="60" y="5"/>
                      <a:pt x="60" y="5"/>
                      <a:pt x="60" y="5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5"/>
                      <a:pt x="36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2"/>
                      <a:pt x="26" y="63"/>
                      <a:pt x="25" y="62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42" y="109"/>
                      <a:pt x="42" y="109"/>
                      <a:pt x="42" y="109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0" y="73"/>
                      <a:pt x="50" y="71"/>
                      <a:pt x="50" y="70"/>
                    </a:cubicBezTo>
                    <a:cubicBezTo>
                      <a:pt x="51" y="68"/>
                      <a:pt x="51" y="68"/>
                      <a:pt x="51" y="6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49" y="60"/>
                      <a:pt x="48" y="59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7" y="16"/>
                      <a:pt x="68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9" y="59"/>
                      <a:pt x="59" y="61"/>
                      <a:pt x="59" y="62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1" y="72"/>
                      <a:pt x="62" y="74"/>
                      <a:pt x="62" y="75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5" y="114"/>
                      <a:pt x="44" y="115"/>
                      <a:pt x="43" y="115"/>
                    </a:cubicBezTo>
                    <a:cubicBezTo>
                      <a:pt x="54" y="119"/>
                      <a:pt x="54" y="119"/>
                      <a:pt x="54" y="119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7" y="118"/>
                      <a:pt x="57" y="118"/>
                      <a:pt x="57" y="11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2" y="107"/>
                      <a:pt x="62" y="107"/>
                      <a:pt x="63" y="107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2" y="120"/>
                      <a:pt x="62" y="120"/>
                      <a:pt x="62" y="120"/>
                    </a:cubicBezTo>
                    <a:cubicBezTo>
                      <a:pt x="60" y="124"/>
                      <a:pt x="60" y="124"/>
                      <a:pt x="60" y="124"/>
                    </a:cubicBezTo>
                    <a:cubicBezTo>
                      <a:pt x="59" y="125"/>
                      <a:pt x="58" y="126"/>
                      <a:pt x="57" y="125"/>
                    </a:cubicBezTo>
                    <a:cubicBezTo>
                      <a:pt x="53" y="124"/>
                      <a:pt x="53" y="124"/>
                      <a:pt x="53" y="124"/>
                    </a:cubicBezTo>
                    <a:cubicBezTo>
                      <a:pt x="30" y="114"/>
                      <a:pt x="30" y="114"/>
                      <a:pt x="30" y="114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70" y="132"/>
                      <a:pt x="70" y="132"/>
                      <a:pt x="70" y="132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7" y="135"/>
                      <a:pt x="26" y="134"/>
                      <a:pt x="26" y="133"/>
                    </a:cubicBezTo>
                    <a:cubicBezTo>
                      <a:pt x="24" y="112"/>
                      <a:pt x="24" y="112"/>
                      <a:pt x="24" y="112"/>
                    </a:cubicBezTo>
                    <a:cubicBezTo>
                      <a:pt x="24" y="111"/>
                      <a:pt x="25" y="110"/>
                      <a:pt x="26" y="110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1" y="97"/>
                      <a:pt x="0" y="96"/>
                      <a:pt x="1" y="95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5"/>
                      <a:pt x="19" y="54"/>
                      <a:pt x="20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8"/>
                      <a:pt x="30" y="47"/>
                      <a:pt x="31" y="48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7" y="0"/>
                      <a:pt x="58" y="0"/>
                    </a:cubicBezTo>
                    <a:cubicBezTo>
                      <a:pt x="70" y="0"/>
                      <a:pt x="70" y="0"/>
                      <a:pt x="70" y="0"/>
                    </a:cubicBezTo>
                    <a:lnTo>
                      <a:pt x="7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3" name="Freeform 271"/>
              <p:cNvSpPr>
                <a:spLocks noEditPoints="1"/>
              </p:cNvSpPr>
              <p:nvPr/>
            </p:nvSpPr>
            <p:spPr bwMode="auto">
              <a:xfrm>
                <a:off x="8615363" y="3305175"/>
                <a:ext cx="61913" cy="103188"/>
              </a:xfrm>
              <a:custGeom>
                <a:avLst/>
                <a:gdLst>
                  <a:gd name="T0" fmla="*/ 14 w 28"/>
                  <a:gd name="T1" fmla="*/ 8 h 46"/>
                  <a:gd name="T2" fmla="*/ 16 w 28"/>
                  <a:gd name="T3" fmla="*/ 1 h 46"/>
                  <a:gd name="T4" fmla="*/ 19 w 28"/>
                  <a:gd name="T5" fmla="*/ 0 h 46"/>
                  <a:gd name="T6" fmla="*/ 26 w 28"/>
                  <a:gd name="T7" fmla="*/ 3 h 46"/>
                  <a:gd name="T8" fmla="*/ 27 w 28"/>
                  <a:gd name="T9" fmla="*/ 6 h 46"/>
                  <a:gd name="T10" fmla="*/ 14 w 28"/>
                  <a:gd name="T11" fmla="*/ 38 h 46"/>
                  <a:gd name="T12" fmla="*/ 14 w 28"/>
                  <a:gd name="T13" fmla="*/ 26 h 46"/>
                  <a:gd name="T14" fmla="*/ 22 w 28"/>
                  <a:gd name="T15" fmla="*/ 6 h 46"/>
                  <a:gd name="T16" fmla="*/ 20 w 28"/>
                  <a:gd name="T17" fmla="*/ 5 h 46"/>
                  <a:gd name="T18" fmla="*/ 14 w 28"/>
                  <a:gd name="T19" fmla="*/ 20 h 46"/>
                  <a:gd name="T20" fmla="*/ 14 w 28"/>
                  <a:gd name="T21" fmla="*/ 8 h 46"/>
                  <a:gd name="T22" fmla="*/ 0 w 28"/>
                  <a:gd name="T23" fmla="*/ 40 h 46"/>
                  <a:gd name="T24" fmla="*/ 14 w 28"/>
                  <a:gd name="T25" fmla="*/ 8 h 46"/>
                  <a:gd name="T26" fmla="*/ 14 w 28"/>
                  <a:gd name="T27" fmla="*/ 20 h 46"/>
                  <a:gd name="T28" fmla="*/ 6 w 28"/>
                  <a:gd name="T29" fmla="*/ 39 h 46"/>
                  <a:gd name="T30" fmla="*/ 8 w 28"/>
                  <a:gd name="T31" fmla="*/ 40 h 46"/>
                  <a:gd name="T32" fmla="*/ 14 w 28"/>
                  <a:gd name="T33" fmla="*/ 26 h 46"/>
                  <a:gd name="T34" fmla="*/ 14 w 28"/>
                  <a:gd name="T35" fmla="*/ 38 h 46"/>
                  <a:gd name="T36" fmla="*/ 11 w 28"/>
                  <a:gd name="T37" fmla="*/ 44 h 46"/>
                  <a:gd name="T38" fmla="*/ 8 w 28"/>
                  <a:gd name="T39" fmla="*/ 45 h 46"/>
                  <a:gd name="T40" fmla="*/ 2 w 28"/>
                  <a:gd name="T41" fmla="*/ 43 h 46"/>
                  <a:gd name="T42" fmla="*/ 0 w 28"/>
                  <a:gd name="T43" fmla="*/ 4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46">
                    <a:moveTo>
                      <a:pt x="14" y="8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7" y="0"/>
                      <a:pt x="18" y="0"/>
                      <a:pt x="19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7" y="3"/>
                      <a:pt x="28" y="5"/>
                      <a:pt x="27" y="6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4" y="20"/>
                      <a:pt x="14" y="20"/>
                      <a:pt x="14" y="20"/>
                    </a:cubicBezTo>
                    <a:lnTo>
                      <a:pt x="14" y="8"/>
                    </a:lnTo>
                    <a:close/>
                    <a:moveTo>
                      <a:pt x="0" y="40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5"/>
                      <a:pt x="9" y="46"/>
                      <a:pt x="8" y="45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0" y="42"/>
                      <a:pt x="0" y="41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4" name="Freeform 272"/>
              <p:cNvSpPr>
                <a:spLocks noEditPoints="1"/>
              </p:cNvSpPr>
              <p:nvPr/>
            </p:nvSpPr>
            <p:spPr bwMode="auto">
              <a:xfrm>
                <a:off x="8743950" y="3357563"/>
                <a:ext cx="63500" cy="106363"/>
              </a:xfrm>
              <a:custGeom>
                <a:avLst/>
                <a:gdLst>
                  <a:gd name="T0" fmla="*/ 14 w 28"/>
                  <a:gd name="T1" fmla="*/ 27 h 47"/>
                  <a:gd name="T2" fmla="*/ 22 w 28"/>
                  <a:gd name="T3" fmla="*/ 7 h 47"/>
                  <a:gd name="T4" fmla="*/ 20 w 28"/>
                  <a:gd name="T5" fmla="*/ 6 h 47"/>
                  <a:gd name="T6" fmla="*/ 14 w 28"/>
                  <a:gd name="T7" fmla="*/ 21 h 47"/>
                  <a:gd name="T8" fmla="*/ 14 w 28"/>
                  <a:gd name="T9" fmla="*/ 8 h 47"/>
                  <a:gd name="T10" fmla="*/ 16 w 28"/>
                  <a:gd name="T11" fmla="*/ 2 h 47"/>
                  <a:gd name="T12" fmla="*/ 20 w 28"/>
                  <a:gd name="T13" fmla="*/ 1 h 47"/>
                  <a:gd name="T14" fmla="*/ 26 w 28"/>
                  <a:gd name="T15" fmla="*/ 4 h 47"/>
                  <a:gd name="T16" fmla="*/ 27 w 28"/>
                  <a:gd name="T17" fmla="*/ 7 h 47"/>
                  <a:gd name="T18" fmla="*/ 15 w 28"/>
                  <a:gd name="T19" fmla="*/ 37 h 47"/>
                  <a:gd name="T20" fmla="*/ 14 w 28"/>
                  <a:gd name="T21" fmla="*/ 39 h 47"/>
                  <a:gd name="T22" fmla="*/ 14 w 28"/>
                  <a:gd name="T23" fmla="*/ 27 h 47"/>
                  <a:gd name="T24" fmla="*/ 10 w 28"/>
                  <a:gd name="T25" fmla="*/ 36 h 47"/>
                  <a:gd name="T26" fmla="*/ 14 w 28"/>
                  <a:gd name="T27" fmla="*/ 27 h 47"/>
                  <a:gd name="T28" fmla="*/ 14 w 28"/>
                  <a:gd name="T29" fmla="*/ 39 h 47"/>
                  <a:gd name="T30" fmla="*/ 11 w 28"/>
                  <a:gd name="T31" fmla="*/ 45 h 47"/>
                  <a:gd name="T32" fmla="*/ 8 w 28"/>
                  <a:gd name="T33" fmla="*/ 46 h 47"/>
                  <a:gd name="T34" fmla="*/ 2 w 28"/>
                  <a:gd name="T35" fmla="*/ 44 h 47"/>
                  <a:gd name="T36" fmla="*/ 0 w 28"/>
                  <a:gd name="T37" fmla="*/ 40 h 47"/>
                  <a:gd name="T38" fmla="*/ 2 w 28"/>
                  <a:gd name="T39" fmla="*/ 36 h 47"/>
                  <a:gd name="T40" fmla="*/ 14 w 28"/>
                  <a:gd name="T41" fmla="*/ 8 h 47"/>
                  <a:gd name="T42" fmla="*/ 14 w 28"/>
                  <a:gd name="T43" fmla="*/ 21 h 47"/>
                  <a:gd name="T44" fmla="*/ 7 w 28"/>
                  <a:gd name="T45" fmla="*/ 38 h 47"/>
                  <a:gd name="T46" fmla="*/ 6 w 28"/>
                  <a:gd name="T47" fmla="*/ 40 h 47"/>
                  <a:gd name="T48" fmla="*/ 8 w 28"/>
                  <a:gd name="T49" fmla="*/ 41 h 47"/>
                  <a:gd name="T50" fmla="*/ 10 w 28"/>
                  <a:gd name="T51" fmla="*/ 3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" h="47">
                    <a:moveTo>
                      <a:pt x="14" y="2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1"/>
                      <a:pt x="18" y="0"/>
                      <a:pt x="20" y="1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8" y="6"/>
                      <a:pt x="27" y="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9"/>
                      <a:pt x="14" y="39"/>
                      <a:pt x="14" y="39"/>
                    </a:cubicBezTo>
                    <a:lnTo>
                      <a:pt x="14" y="27"/>
                    </a:lnTo>
                    <a:close/>
                    <a:moveTo>
                      <a:pt x="10" y="36"/>
                    </a:move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46"/>
                      <a:pt x="10" y="47"/>
                      <a:pt x="8" y="46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3"/>
                      <a:pt x="0" y="42"/>
                      <a:pt x="0" y="40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8" y="41"/>
                      <a:pt x="8" y="41"/>
                      <a:pt x="8" y="41"/>
                    </a:cubicBezTo>
                    <a:lnTo>
                      <a:pt x="10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5" name="Freeform 273"/>
              <p:cNvSpPr>
                <a:spLocks noEditPoints="1"/>
              </p:cNvSpPr>
              <p:nvPr/>
            </p:nvSpPr>
            <p:spPr bwMode="auto">
              <a:xfrm>
                <a:off x="8972550" y="225425"/>
                <a:ext cx="290513" cy="393700"/>
              </a:xfrm>
              <a:custGeom>
                <a:avLst/>
                <a:gdLst>
                  <a:gd name="T0" fmla="*/ 72 w 129"/>
                  <a:gd name="T1" fmla="*/ 34 h 174"/>
                  <a:gd name="T2" fmla="*/ 72 w 129"/>
                  <a:gd name="T3" fmla="*/ 137 h 174"/>
                  <a:gd name="T4" fmla="*/ 72 w 129"/>
                  <a:gd name="T5" fmla="*/ 138 h 174"/>
                  <a:gd name="T6" fmla="*/ 65 w 129"/>
                  <a:gd name="T7" fmla="*/ 155 h 174"/>
                  <a:gd name="T8" fmla="*/ 68 w 129"/>
                  <a:gd name="T9" fmla="*/ 138 h 174"/>
                  <a:gd name="T10" fmla="*/ 67 w 129"/>
                  <a:gd name="T11" fmla="*/ 110 h 174"/>
                  <a:gd name="T12" fmla="*/ 67 w 129"/>
                  <a:gd name="T13" fmla="*/ 34 h 174"/>
                  <a:gd name="T14" fmla="*/ 76 w 129"/>
                  <a:gd name="T15" fmla="*/ 10 h 174"/>
                  <a:gd name="T16" fmla="*/ 99 w 129"/>
                  <a:gd name="T17" fmla="*/ 0 h 174"/>
                  <a:gd name="T18" fmla="*/ 129 w 129"/>
                  <a:gd name="T19" fmla="*/ 33 h 174"/>
                  <a:gd name="T20" fmla="*/ 129 w 129"/>
                  <a:gd name="T21" fmla="*/ 150 h 174"/>
                  <a:gd name="T22" fmla="*/ 122 w 129"/>
                  <a:gd name="T23" fmla="*/ 157 h 174"/>
                  <a:gd name="T24" fmla="*/ 114 w 129"/>
                  <a:gd name="T25" fmla="*/ 150 h 174"/>
                  <a:gd name="T26" fmla="*/ 114 w 129"/>
                  <a:gd name="T27" fmla="*/ 35 h 174"/>
                  <a:gd name="T28" fmla="*/ 114 w 129"/>
                  <a:gd name="T29" fmla="*/ 34 h 174"/>
                  <a:gd name="T30" fmla="*/ 98 w 129"/>
                  <a:gd name="T31" fmla="*/ 14 h 174"/>
                  <a:gd name="T32" fmla="*/ 98 w 129"/>
                  <a:gd name="T33" fmla="*/ 14 h 174"/>
                  <a:gd name="T34" fmla="*/ 81 w 129"/>
                  <a:gd name="T35" fmla="*/ 34 h 174"/>
                  <a:gd name="T36" fmla="*/ 82 w 129"/>
                  <a:gd name="T37" fmla="*/ 63 h 174"/>
                  <a:gd name="T38" fmla="*/ 71 w 129"/>
                  <a:gd name="T39" fmla="*/ 161 h 174"/>
                  <a:gd name="T40" fmla="*/ 65 w 129"/>
                  <a:gd name="T41" fmla="*/ 161 h 174"/>
                  <a:gd name="T42" fmla="*/ 78 w 129"/>
                  <a:gd name="T43" fmla="*/ 136 h 174"/>
                  <a:gd name="T44" fmla="*/ 77 w 129"/>
                  <a:gd name="T45" fmla="*/ 34 h 174"/>
                  <a:gd name="T46" fmla="*/ 77 w 129"/>
                  <a:gd name="T47" fmla="*/ 34 h 174"/>
                  <a:gd name="T48" fmla="*/ 98 w 129"/>
                  <a:gd name="T49" fmla="*/ 10 h 174"/>
                  <a:gd name="T50" fmla="*/ 114 w 129"/>
                  <a:gd name="T51" fmla="*/ 17 h 174"/>
                  <a:gd name="T52" fmla="*/ 119 w 129"/>
                  <a:gd name="T53" fmla="*/ 35 h 174"/>
                  <a:gd name="T54" fmla="*/ 119 w 129"/>
                  <a:gd name="T55" fmla="*/ 150 h 174"/>
                  <a:gd name="T56" fmla="*/ 121 w 129"/>
                  <a:gd name="T57" fmla="*/ 152 h 174"/>
                  <a:gd name="T58" fmla="*/ 123 w 129"/>
                  <a:gd name="T59" fmla="*/ 152 h 174"/>
                  <a:gd name="T60" fmla="*/ 124 w 129"/>
                  <a:gd name="T61" fmla="*/ 34 h 174"/>
                  <a:gd name="T62" fmla="*/ 124 w 129"/>
                  <a:gd name="T63" fmla="*/ 33 h 174"/>
                  <a:gd name="T64" fmla="*/ 99 w 129"/>
                  <a:gd name="T65" fmla="*/ 5 h 174"/>
                  <a:gd name="T66" fmla="*/ 80 w 129"/>
                  <a:gd name="T67" fmla="*/ 13 h 174"/>
                  <a:gd name="T68" fmla="*/ 72 w 129"/>
                  <a:gd name="T69" fmla="*/ 34 h 174"/>
                  <a:gd name="T70" fmla="*/ 49 w 129"/>
                  <a:gd name="T71" fmla="*/ 164 h 174"/>
                  <a:gd name="T72" fmla="*/ 24 w 129"/>
                  <a:gd name="T73" fmla="*/ 160 h 174"/>
                  <a:gd name="T74" fmla="*/ 15 w 129"/>
                  <a:gd name="T75" fmla="*/ 144 h 174"/>
                  <a:gd name="T76" fmla="*/ 18 w 129"/>
                  <a:gd name="T77" fmla="*/ 142 h 174"/>
                  <a:gd name="T78" fmla="*/ 20 w 129"/>
                  <a:gd name="T79" fmla="*/ 138 h 174"/>
                  <a:gd name="T80" fmla="*/ 5 w 129"/>
                  <a:gd name="T81" fmla="*/ 142 h 174"/>
                  <a:gd name="T82" fmla="*/ 11 w 129"/>
                  <a:gd name="T83" fmla="*/ 145 h 174"/>
                  <a:gd name="T84" fmla="*/ 11 w 129"/>
                  <a:gd name="T85" fmla="*/ 148 h 174"/>
                  <a:gd name="T86" fmla="*/ 20 w 129"/>
                  <a:gd name="T87" fmla="*/ 163 h 174"/>
                  <a:gd name="T88" fmla="*/ 44 w 129"/>
                  <a:gd name="T89" fmla="*/ 169 h 174"/>
                  <a:gd name="T90" fmla="*/ 65 w 129"/>
                  <a:gd name="T91" fmla="*/ 167 h 174"/>
                  <a:gd name="T92" fmla="*/ 39 w 129"/>
                  <a:gd name="T93" fmla="*/ 174 h 174"/>
                  <a:gd name="T94" fmla="*/ 6 w 129"/>
                  <a:gd name="T95" fmla="*/ 148 h 174"/>
                  <a:gd name="T96" fmla="*/ 6 w 129"/>
                  <a:gd name="T97" fmla="*/ 147 h 174"/>
                  <a:gd name="T98" fmla="*/ 0 w 129"/>
                  <a:gd name="T99" fmla="*/ 145 h 174"/>
                  <a:gd name="T100" fmla="*/ 2 w 129"/>
                  <a:gd name="T101" fmla="*/ 134 h 174"/>
                  <a:gd name="T102" fmla="*/ 25 w 129"/>
                  <a:gd name="T103" fmla="*/ 136 h 174"/>
                  <a:gd name="T104" fmla="*/ 23 w 129"/>
                  <a:gd name="T105" fmla="*/ 147 h 174"/>
                  <a:gd name="T106" fmla="*/ 20 w 129"/>
                  <a:gd name="T107" fmla="*/ 149 h 174"/>
                  <a:gd name="T108" fmla="*/ 37 w 129"/>
                  <a:gd name="T109" fmla="*/ 159 h 174"/>
                  <a:gd name="T110" fmla="*/ 62 w 129"/>
                  <a:gd name="T111" fmla="*/ 150 h 174"/>
                  <a:gd name="T112" fmla="*/ 65 w 129"/>
                  <a:gd name="T113" fmla="*/ 15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9" h="174">
                    <a:moveTo>
                      <a:pt x="72" y="34"/>
                    </a:moveTo>
                    <a:cubicBezTo>
                      <a:pt x="72" y="34"/>
                      <a:pt x="72" y="34"/>
                      <a:pt x="72" y="34"/>
                    </a:cubicBezTo>
                    <a:cubicBezTo>
                      <a:pt x="72" y="34"/>
                      <a:pt x="72" y="79"/>
                      <a:pt x="72" y="110"/>
                    </a:cubicBezTo>
                    <a:cubicBezTo>
                      <a:pt x="72" y="125"/>
                      <a:pt x="72" y="136"/>
                      <a:pt x="72" y="137"/>
                    </a:cubicBezTo>
                    <a:cubicBezTo>
                      <a:pt x="72" y="137"/>
                      <a:pt x="72" y="137"/>
                      <a:pt x="72" y="138"/>
                    </a:cubicBezTo>
                    <a:cubicBezTo>
                      <a:pt x="72" y="138"/>
                      <a:pt x="72" y="138"/>
                      <a:pt x="72" y="138"/>
                    </a:cubicBezTo>
                    <a:cubicBezTo>
                      <a:pt x="72" y="144"/>
                      <a:pt x="70" y="149"/>
                      <a:pt x="66" y="154"/>
                    </a:cubicBezTo>
                    <a:cubicBezTo>
                      <a:pt x="65" y="154"/>
                      <a:pt x="65" y="154"/>
                      <a:pt x="65" y="155"/>
                    </a:cubicBezTo>
                    <a:cubicBezTo>
                      <a:pt x="65" y="147"/>
                      <a:pt x="65" y="147"/>
                      <a:pt x="65" y="147"/>
                    </a:cubicBezTo>
                    <a:cubicBezTo>
                      <a:pt x="67" y="145"/>
                      <a:pt x="68" y="141"/>
                      <a:pt x="68" y="138"/>
                    </a:cubicBezTo>
                    <a:cubicBezTo>
                      <a:pt x="68" y="138"/>
                      <a:pt x="68" y="138"/>
                      <a:pt x="68" y="138"/>
                    </a:cubicBezTo>
                    <a:cubicBezTo>
                      <a:pt x="68" y="134"/>
                      <a:pt x="67" y="123"/>
                      <a:pt x="67" y="110"/>
                    </a:cubicBezTo>
                    <a:cubicBezTo>
                      <a:pt x="67" y="81"/>
                      <a:pt x="67" y="39"/>
                      <a:pt x="67" y="34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33"/>
                      <a:pt x="67" y="32"/>
                      <a:pt x="67" y="31"/>
                    </a:cubicBezTo>
                    <a:cubicBezTo>
                      <a:pt x="68" y="23"/>
                      <a:pt x="71" y="16"/>
                      <a:pt x="76" y="10"/>
                    </a:cubicBezTo>
                    <a:cubicBezTo>
                      <a:pt x="82" y="4"/>
                      <a:pt x="89" y="0"/>
                      <a:pt x="97" y="0"/>
                    </a:cubicBezTo>
                    <a:cubicBezTo>
                      <a:pt x="98" y="0"/>
                      <a:pt x="99" y="0"/>
                      <a:pt x="99" y="0"/>
                    </a:cubicBezTo>
                    <a:cubicBezTo>
                      <a:pt x="108" y="1"/>
                      <a:pt x="115" y="5"/>
                      <a:pt x="120" y="11"/>
                    </a:cubicBezTo>
                    <a:cubicBezTo>
                      <a:pt x="126" y="16"/>
                      <a:pt x="129" y="24"/>
                      <a:pt x="129" y="33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9" y="45"/>
                      <a:pt x="129" y="149"/>
                      <a:pt x="129" y="150"/>
                    </a:cubicBezTo>
                    <a:cubicBezTo>
                      <a:pt x="129" y="153"/>
                      <a:pt x="127" y="155"/>
                      <a:pt x="125" y="156"/>
                    </a:cubicBezTo>
                    <a:cubicBezTo>
                      <a:pt x="124" y="157"/>
                      <a:pt x="123" y="157"/>
                      <a:pt x="122" y="157"/>
                    </a:cubicBezTo>
                    <a:cubicBezTo>
                      <a:pt x="121" y="157"/>
                      <a:pt x="120" y="157"/>
                      <a:pt x="119" y="156"/>
                    </a:cubicBezTo>
                    <a:cubicBezTo>
                      <a:pt x="116" y="155"/>
                      <a:pt x="114" y="153"/>
                      <a:pt x="114" y="150"/>
                    </a:cubicBezTo>
                    <a:cubicBezTo>
                      <a:pt x="114" y="150"/>
                      <a:pt x="114" y="150"/>
                      <a:pt x="114" y="150"/>
                    </a:cubicBezTo>
                    <a:cubicBezTo>
                      <a:pt x="114" y="35"/>
                      <a:pt x="114" y="35"/>
                      <a:pt x="114" y="35"/>
                    </a:cubicBezTo>
                    <a:cubicBezTo>
                      <a:pt x="114" y="35"/>
                      <a:pt x="114" y="35"/>
                      <a:pt x="114" y="35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4" y="29"/>
                      <a:pt x="113" y="24"/>
                      <a:pt x="110" y="20"/>
                    </a:cubicBezTo>
                    <a:cubicBezTo>
                      <a:pt x="107" y="17"/>
                      <a:pt x="103" y="14"/>
                      <a:pt x="98" y="14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93" y="15"/>
                      <a:pt x="89" y="17"/>
                      <a:pt x="86" y="20"/>
                    </a:cubicBezTo>
                    <a:cubicBezTo>
                      <a:pt x="83" y="24"/>
                      <a:pt x="81" y="29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2" y="63"/>
                      <a:pt x="82" y="63"/>
                      <a:pt x="82" y="63"/>
                    </a:cubicBezTo>
                    <a:cubicBezTo>
                      <a:pt x="82" y="136"/>
                      <a:pt x="82" y="136"/>
                      <a:pt x="82" y="136"/>
                    </a:cubicBezTo>
                    <a:cubicBezTo>
                      <a:pt x="82" y="145"/>
                      <a:pt x="78" y="155"/>
                      <a:pt x="71" y="161"/>
                    </a:cubicBezTo>
                    <a:cubicBezTo>
                      <a:pt x="69" y="163"/>
                      <a:pt x="67" y="165"/>
                      <a:pt x="65" y="167"/>
                    </a:cubicBezTo>
                    <a:cubicBezTo>
                      <a:pt x="65" y="161"/>
                      <a:pt x="65" y="161"/>
                      <a:pt x="65" y="161"/>
                    </a:cubicBezTo>
                    <a:cubicBezTo>
                      <a:pt x="66" y="160"/>
                      <a:pt x="67" y="159"/>
                      <a:pt x="68" y="158"/>
                    </a:cubicBezTo>
                    <a:cubicBezTo>
                      <a:pt x="74" y="152"/>
                      <a:pt x="78" y="144"/>
                      <a:pt x="78" y="136"/>
                    </a:cubicBezTo>
                    <a:cubicBezTo>
                      <a:pt x="78" y="134"/>
                      <a:pt x="77" y="92"/>
                      <a:pt x="77" y="63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28"/>
                      <a:pt x="79" y="22"/>
                      <a:pt x="83" y="17"/>
                    </a:cubicBezTo>
                    <a:cubicBezTo>
                      <a:pt x="86" y="13"/>
                      <a:pt x="91" y="10"/>
                      <a:pt x="98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105" y="10"/>
                      <a:pt x="110" y="13"/>
                      <a:pt x="114" y="17"/>
                    </a:cubicBezTo>
                    <a:cubicBezTo>
                      <a:pt x="117" y="22"/>
                      <a:pt x="119" y="28"/>
                      <a:pt x="119" y="34"/>
                    </a:cubicBezTo>
                    <a:cubicBezTo>
                      <a:pt x="119" y="34"/>
                      <a:pt x="119" y="35"/>
                      <a:pt x="119" y="35"/>
                    </a:cubicBezTo>
                    <a:cubicBezTo>
                      <a:pt x="119" y="35"/>
                      <a:pt x="119" y="35"/>
                      <a:pt x="119" y="35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19" y="151"/>
                      <a:pt x="120" y="152"/>
                      <a:pt x="121" y="152"/>
                    </a:cubicBezTo>
                    <a:cubicBezTo>
                      <a:pt x="121" y="152"/>
                      <a:pt x="121" y="152"/>
                      <a:pt x="122" y="152"/>
                    </a:cubicBezTo>
                    <a:cubicBezTo>
                      <a:pt x="122" y="152"/>
                      <a:pt x="123" y="152"/>
                      <a:pt x="123" y="152"/>
                    </a:cubicBezTo>
                    <a:cubicBezTo>
                      <a:pt x="124" y="152"/>
                      <a:pt x="125" y="151"/>
                      <a:pt x="125" y="150"/>
                    </a:cubicBezTo>
                    <a:cubicBezTo>
                      <a:pt x="125" y="149"/>
                      <a:pt x="125" y="35"/>
                      <a:pt x="124" y="34"/>
                    </a:cubicBezTo>
                    <a:cubicBezTo>
                      <a:pt x="124" y="34"/>
                      <a:pt x="124" y="34"/>
                      <a:pt x="124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26"/>
                      <a:pt x="121" y="19"/>
                      <a:pt x="117" y="14"/>
                    </a:cubicBezTo>
                    <a:cubicBezTo>
                      <a:pt x="112" y="9"/>
                      <a:pt x="106" y="5"/>
                      <a:pt x="99" y="5"/>
                    </a:cubicBezTo>
                    <a:cubicBezTo>
                      <a:pt x="98" y="5"/>
                      <a:pt x="98" y="5"/>
                      <a:pt x="97" y="5"/>
                    </a:cubicBezTo>
                    <a:cubicBezTo>
                      <a:pt x="90" y="5"/>
                      <a:pt x="84" y="8"/>
                      <a:pt x="80" y="13"/>
                    </a:cubicBezTo>
                    <a:cubicBezTo>
                      <a:pt x="75" y="18"/>
                      <a:pt x="73" y="25"/>
                      <a:pt x="72" y="32"/>
                    </a:cubicBezTo>
                    <a:cubicBezTo>
                      <a:pt x="72" y="32"/>
                      <a:pt x="72" y="33"/>
                      <a:pt x="72" y="34"/>
                    </a:cubicBezTo>
                    <a:close/>
                    <a:moveTo>
                      <a:pt x="65" y="155"/>
                    </a:moveTo>
                    <a:cubicBezTo>
                      <a:pt x="60" y="159"/>
                      <a:pt x="54" y="162"/>
                      <a:pt x="49" y="164"/>
                    </a:cubicBezTo>
                    <a:cubicBezTo>
                      <a:pt x="45" y="165"/>
                      <a:pt x="40" y="165"/>
                      <a:pt x="36" y="164"/>
                    </a:cubicBezTo>
                    <a:cubicBezTo>
                      <a:pt x="32" y="163"/>
                      <a:pt x="27" y="162"/>
                      <a:pt x="24" y="160"/>
                    </a:cubicBezTo>
                    <a:cubicBezTo>
                      <a:pt x="20" y="158"/>
                      <a:pt x="17" y="154"/>
                      <a:pt x="16" y="150"/>
                    </a:cubicBezTo>
                    <a:cubicBezTo>
                      <a:pt x="15" y="148"/>
                      <a:pt x="15" y="146"/>
                      <a:pt x="15" y="144"/>
                    </a:cubicBezTo>
                    <a:cubicBezTo>
                      <a:pt x="16" y="143"/>
                      <a:pt x="17" y="142"/>
                      <a:pt x="18" y="142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20" y="142"/>
                      <a:pt x="20" y="142"/>
                      <a:pt x="20" y="142"/>
                    </a:cubicBezTo>
                    <a:cubicBezTo>
                      <a:pt x="20" y="138"/>
                      <a:pt x="20" y="138"/>
                      <a:pt x="20" y="138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5" y="142"/>
                      <a:pt x="5" y="142"/>
                      <a:pt x="5" y="142"/>
                    </a:cubicBezTo>
                    <a:cubicBezTo>
                      <a:pt x="8" y="142"/>
                      <a:pt x="8" y="142"/>
                      <a:pt x="8" y="142"/>
                    </a:cubicBezTo>
                    <a:cubicBezTo>
                      <a:pt x="10" y="142"/>
                      <a:pt x="11" y="143"/>
                      <a:pt x="11" y="145"/>
                    </a:cubicBezTo>
                    <a:cubicBezTo>
                      <a:pt x="11" y="145"/>
                      <a:pt x="11" y="145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1" y="148"/>
                      <a:pt x="11" y="148"/>
                    </a:cubicBezTo>
                    <a:cubicBezTo>
                      <a:pt x="11" y="154"/>
                      <a:pt x="15" y="159"/>
                      <a:pt x="20" y="163"/>
                    </a:cubicBezTo>
                    <a:cubicBezTo>
                      <a:pt x="26" y="167"/>
                      <a:pt x="33" y="169"/>
                      <a:pt x="39" y="169"/>
                    </a:cubicBezTo>
                    <a:cubicBezTo>
                      <a:pt x="41" y="169"/>
                      <a:pt x="43" y="169"/>
                      <a:pt x="44" y="169"/>
                    </a:cubicBezTo>
                    <a:cubicBezTo>
                      <a:pt x="52" y="168"/>
                      <a:pt x="59" y="165"/>
                      <a:pt x="65" y="161"/>
                    </a:cubicBezTo>
                    <a:cubicBezTo>
                      <a:pt x="65" y="167"/>
                      <a:pt x="65" y="167"/>
                      <a:pt x="65" y="167"/>
                    </a:cubicBezTo>
                    <a:cubicBezTo>
                      <a:pt x="59" y="171"/>
                      <a:pt x="52" y="173"/>
                      <a:pt x="45" y="174"/>
                    </a:cubicBezTo>
                    <a:cubicBezTo>
                      <a:pt x="43" y="174"/>
                      <a:pt x="41" y="174"/>
                      <a:pt x="39" y="174"/>
                    </a:cubicBezTo>
                    <a:cubicBezTo>
                      <a:pt x="32" y="174"/>
                      <a:pt x="24" y="171"/>
                      <a:pt x="17" y="167"/>
                    </a:cubicBezTo>
                    <a:cubicBezTo>
                      <a:pt x="11" y="163"/>
                      <a:pt x="7" y="156"/>
                      <a:pt x="6" y="148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6" y="148"/>
                      <a:pt x="6" y="147"/>
                      <a:pt x="6" y="147"/>
                    </a:cubicBezTo>
                    <a:cubicBezTo>
                      <a:pt x="2" y="147"/>
                      <a:pt x="2" y="147"/>
                      <a:pt x="2" y="147"/>
                    </a:cubicBezTo>
                    <a:cubicBezTo>
                      <a:pt x="1" y="147"/>
                      <a:pt x="0" y="146"/>
                      <a:pt x="0" y="145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35"/>
                      <a:pt x="1" y="134"/>
                      <a:pt x="2" y="134"/>
                    </a:cubicBezTo>
                    <a:cubicBezTo>
                      <a:pt x="23" y="134"/>
                      <a:pt x="23" y="134"/>
                      <a:pt x="23" y="134"/>
                    </a:cubicBezTo>
                    <a:cubicBezTo>
                      <a:pt x="24" y="134"/>
                      <a:pt x="25" y="135"/>
                      <a:pt x="25" y="136"/>
                    </a:cubicBezTo>
                    <a:cubicBezTo>
                      <a:pt x="25" y="145"/>
                      <a:pt x="25" y="145"/>
                      <a:pt x="25" y="145"/>
                    </a:cubicBezTo>
                    <a:cubicBezTo>
                      <a:pt x="25" y="146"/>
                      <a:pt x="24" y="147"/>
                      <a:pt x="23" y="147"/>
                    </a:cubicBezTo>
                    <a:cubicBezTo>
                      <a:pt x="20" y="147"/>
                      <a:pt x="20" y="147"/>
                      <a:pt x="20" y="147"/>
                    </a:cubicBezTo>
                    <a:cubicBezTo>
                      <a:pt x="20" y="148"/>
                      <a:pt x="20" y="148"/>
                      <a:pt x="20" y="149"/>
                    </a:cubicBezTo>
                    <a:cubicBezTo>
                      <a:pt x="21" y="152"/>
                      <a:pt x="23" y="154"/>
                      <a:pt x="26" y="156"/>
                    </a:cubicBezTo>
                    <a:cubicBezTo>
                      <a:pt x="29" y="158"/>
                      <a:pt x="33" y="159"/>
                      <a:pt x="37" y="159"/>
                    </a:cubicBezTo>
                    <a:cubicBezTo>
                      <a:pt x="41" y="160"/>
                      <a:pt x="44" y="160"/>
                      <a:pt x="47" y="159"/>
                    </a:cubicBezTo>
                    <a:cubicBezTo>
                      <a:pt x="53" y="157"/>
                      <a:pt x="58" y="154"/>
                      <a:pt x="62" y="150"/>
                    </a:cubicBezTo>
                    <a:cubicBezTo>
                      <a:pt x="63" y="149"/>
                      <a:pt x="64" y="148"/>
                      <a:pt x="65" y="147"/>
                    </a:cubicBezTo>
                    <a:lnTo>
                      <a:pt x="65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6" name="Freeform 274"/>
              <p:cNvSpPr>
                <a:spLocks noEditPoints="1"/>
              </p:cNvSpPr>
              <p:nvPr/>
            </p:nvSpPr>
            <p:spPr bwMode="auto">
              <a:xfrm>
                <a:off x="8936038" y="314325"/>
                <a:ext cx="128588" cy="214313"/>
              </a:xfrm>
              <a:custGeom>
                <a:avLst/>
                <a:gdLst>
                  <a:gd name="T0" fmla="*/ 29 w 57"/>
                  <a:gd name="T1" fmla="*/ 90 h 95"/>
                  <a:gd name="T2" fmla="*/ 39 w 57"/>
                  <a:gd name="T3" fmla="*/ 90 h 95"/>
                  <a:gd name="T4" fmla="*/ 44 w 57"/>
                  <a:gd name="T5" fmla="*/ 90 h 95"/>
                  <a:gd name="T6" fmla="*/ 52 w 57"/>
                  <a:gd name="T7" fmla="*/ 7 h 95"/>
                  <a:gd name="T8" fmla="*/ 43 w 57"/>
                  <a:gd name="T9" fmla="*/ 11 h 95"/>
                  <a:gd name="T10" fmla="*/ 29 w 57"/>
                  <a:gd name="T11" fmla="*/ 13 h 95"/>
                  <a:gd name="T12" fmla="*/ 29 w 57"/>
                  <a:gd name="T13" fmla="*/ 13 h 95"/>
                  <a:gd name="T14" fmla="*/ 29 w 57"/>
                  <a:gd name="T15" fmla="*/ 8 h 95"/>
                  <a:gd name="T16" fmla="*/ 29 w 57"/>
                  <a:gd name="T17" fmla="*/ 8 h 95"/>
                  <a:gd name="T18" fmla="*/ 42 w 57"/>
                  <a:gd name="T19" fmla="*/ 6 h 95"/>
                  <a:gd name="T20" fmla="*/ 54 w 57"/>
                  <a:gd name="T21" fmla="*/ 1 h 95"/>
                  <a:gd name="T22" fmla="*/ 55 w 57"/>
                  <a:gd name="T23" fmla="*/ 1 h 95"/>
                  <a:gd name="T24" fmla="*/ 57 w 57"/>
                  <a:gd name="T25" fmla="*/ 3 h 95"/>
                  <a:gd name="T26" fmla="*/ 48 w 57"/>
                  <a:gd name="T27" fmla="*/ 92 h 95"/>
                  <a:gd name="T28" fmla="*/ 46 w 57"/>
                  <a:gd name="T29" fmla="*/ 95 h 95"/>
                  <a:gd name="T30" fmla="*/ 39 w 57"/>
                  <a:gd name="T31" fmla="*/ 95 h 95"/>
                  <a:gd name="T32" fmla="*/ 29 w 57"/>
                  <a:gd name="T33" fmla="*/ 95 h 95"/>
                  <a:gd name="T34" fmla="*/ 29 w 57"/>
                  <a:gd name="T35" fmla="*/ 90 h 95"/>
                  <a:gd name="T36" fmla="*/ 18 w 57"/>
                  <a:gd name="T37" fmla="*/ 90 h 95"/>
                  <a:gd name="T38" fmla="*/ 29 w 57"/>
                  <a:gd name="T39" fmla="*/ 90 h 95"/>
                  <a:gd name="T40" fmla="*/ 29 w 57"/>
                  <a:gd name="T41" fmla="*/ 95 h 95"/>
                  <a:gd name="T42" fmla="*/ 18 w 57"/>
                  <a:gd name="T43" fmla="*/ 95 h 95"/>
                  <a:gd name="T44" fmla="*/ 11 w 57"/>
                  <a:gd name="T45" fmla="*/ 95 h 95"/>
                  <a:gd name="T46" fmla="*/ 11 w 57"/>
                  <a:gd name="T47" fmla="*/ 95 h 95"/>
                  <a:gd name="T48" fmla="*/ 9 w 57"/>
                  <a:gd name="T49" fmla="*/ 92 h 95"/>
                  <a:gd name="T50" fmla="*/ 0 w 57"/>
                  <a:gd name="T51" fmla="*/ 3 h 95"/>
                  <a:gd name="T52" fmla="*/ 0 w 57"/>
                  <a:gd name="T53" fmla="*/ 3 h 95"/>
                  <a:gd name="T54" fmla="*/ 0 w 57"/>
                  <a:gd name="T55" fmla="*/ 2 h 95"/>
                  <a:gd name="T56" fmla="*/ 4 w 57"/>
                  <a:gd name="T57" fmla="*/ 1 h 95"/>
                  <a:gd name="T58" fmla="*/ 16 w 57"/>
                  <a:gd name="T59" fmla="*/ 6 h 95"/>
                  <a:gd name="T60" fmla="*/ 29 w 57"/>
                  <a:gd name="T61" fmla="*/ 8 h 95"/>
                  <a:gd name="T62" fmla="*/ 29 w 57"/>
                  <a:gd name="T63" fmla="*/ 13 h 95"/>
                  <a:gd name="T64" fmla="*/ 14 w 57"/>
                  <a:gd name="T65" fmla="*/ 11 h 95"/>
                  <a:gd name="T66" fmla="*/ 5 w 57"/>
                  <a:gd name="T67" fmla="*/ 7 h 95"/>
                  <a:gd name="T68" fmla="*/ 13 w 57"/>
                  <a:gd name="T69" fmla="*/ 90 h 95"/>
                  <a:gd name="T70" fmla="*/ 18 w 57"/>
                  <a:gd name="T71" fmla="*/ 9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" h="95">
                    <a:moveTo>
                      <a:pt x="29" y="90"/>
                    </a:moveTo>
                    <a:cubicBezTo>
                      <a:pt x="39" y="90"/>
                      <a:pt x="39" y="90"/>
                      <a:pt x="39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49" y="9"/>
                      <a:pt x="46" y="10"/>
                      <a:pt x="43" y="11"/>
                    </a:cubicBezTo>
                    <a:cubicBezTo>
                      <a:pt x="38" y="12"/>
                      <a:pt x="34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3" y="8"/>
                      <a:pt x="37" y="7"/>
                      <a:pt x="42" y="6"/>
                    </a:cubicBezTo>
                    <a:cubicBezTo>
                      <a:pt x="46" y="5"/>
                      <a:pt x="50" y="3"/>
                      <a:pt x="54" y="1"/>
                    </a:cubicBezTo>
                    <a:cubicBezTo>
                      <a:pt x="54" y="1"/>
                      <a:pt x="55" y="0"/>
                      <a:pt x="55" y="1"/>
                    </a:cubicBezTo>
                    <a:cubicBezTo>
                      <a:pt x="56" y="1"/>
                      <a:pt x="57" y="2"/>
                      <a:pt x="57" y="3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4"/>
                      <a:pt x="47" y="95"/>
                      <a:pt x="46" y="95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9" y="95"/>
                      <a:pt x="29" y="95"/>
                      <a:pt x="29" y="95"/>
                    </a:cubicBezTo>
                    <a:lnTo>
                      <a:pt x="29" y="90"/>
                    </a:lnTo>
                    <a:close/>
                    <a:moveTo>
                      <a:pt x="18" y="90"/>
                    </a:moveTo>
                    <a:cubicBezTo>
                      <a:pt x="29" y="90"/>
                      <a:pt x="29" y="90"/>
                      <a:pt x="29" y="90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0" y="95"/>
                      <a:pt x="9" y="94"/>
                      <a:pt x="9" y="9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1" y="1"/>
                      <a:pt x="2" y="0"/>
                      <a:pt x="4" y="1"/>
                    </a:cubicBezTo>
                    <a:cubicBezTo>
                      <a:pt x="7" y="3"/>
                      <a:pt x="11" y="5"/>
                      <a:pt x="16" y="6"/>
                    </a:cubicBezTo>
                    <a:cubicBezTo>
                      <a:pt x="20" y="7"/>
                      <a:pt x="24" y="8"/>
                      <a:pt x="29" y="8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4" y="13"/>
                      <a:pt x="19" y="12"/>
                      <a:pt x="14" y="11"/>
                    </a:cubicBezTo>
                    <a:cubicBezTo>
                      <a:pt x="11" y="10"/>
                      <a:pt x="8" y="9"/>
                      <a:pt x="5" y="7"/>
                    </a:cubicBezTo>
                    <a:cubicBezTo>
                      <a:pt x="13" y="90"/>
                      <a:pt x="13" y="90"/>
                      <a:pt x="13" y="90"/>
                    </a:cubicBezTo>
                    <a:lnTo>
                      <a:pt x="18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7" name="Freeform 275"/>
              <p:cNvSpPr>
                <a:spLocks noEditPoints="1"/>
              </p:cNvSpPr>
              <p:nvPr/>
            </p:nvSpPr>
            <p:spPr bwMode="auto">
              <a:xfrm>
                <a:off x="8920163" y="190500"/>
                <a:ext cx="160338" cy="141288"/>
              </a:xfrm>
              <a:custGeom>
                <a:avLst/>
                <a:gdLst>
                  <a:gd name="T0" fmla="*/ 36 w 71"/>
                  <a:gd name="T1" fmla="*/ 58 h 63"/>
                  <a:gd name="T2" fmla="*/ 36 w 71"/>
                  <a:gd name="T3" fmla="*/ 58 h 63"/>
                  <a:gd name="T4" fmla="*/ 60 w 71"/>
                  <a:gd name="T5" fmla="*/ 51 h 63"/>
                  <a:gd name="T6" fmla="*/ 61 w 71"/>
                  <a:gd name="T7" fmla="*/ 50 h 63"/>
                  <a:gd name="T8" fmla="*/ 63 w 71"/>
                  <a:gd name="T9" fmla="*/ 47 h 63"/>
                  <a:gd name="T10" fmla="*/ 63 w 71"/>
                  <a:gd name="T11" fmla="*/ 46 h 63"/>
                  <a:gd name="T12" fmla="*/ 65 w 71"/>
                  <a:gd name="T13" fmla="*/ 41 h 63"/>
                  <a:gd name="T14" fmla="*/ 57 w 71"/>
                  <a:gd name="T15" fmla="*/ 13 h 63"/>
                  <a:gd name="T16" fmla="*/ 36 w 71"/>
                  <a:gd name="T17" fmla="*/ 0 h 63"/>
                  <a:gd name="T18" fmla="*/ 71 w 71"/>
                  <a:gd name="T19" fmla="*/ 35 h 63"/>
                  <a:gd name="T20" fmla="*/ 70 w 71"/>
                  <a:gd name="T21" fmla="*/ 42 h 63"/>
                  <a:gd name="T22" fmla="*/ 67 w 71"/>
                  <a:gd name="T23" fmla="*/ 49 h 63"/>
                  <a:gd name="T24" fmla="*/ 66 w 71"/>
                  <a:gd name="T25" fmla="*/ 51 h 63"/>
                  <a:gd name="T26" fmla="*/ 64 w 71"/>
                  <a:gd name="T27" fmla="*/ 54 h 63"/>
                  <a:gd name="T28" fmla="*/ 63 w 71"/>
                  <a:gd name="T29" fmla="*/ 54 h 63"/>
                  <a:gd name="T30" fmla="*/ 63 w 71"/>
                  <a:gd name="T31" fmla="*/ 55 h 63"/>
                  <a:gd name="T32" fmla="*/ 63 w 71"/>
                  <a:gd name="T33" fmla="*/ 55 h 63"/>
                  <a:gd name="T34" fmla="*/ 36 w 71"/>
                  <a:gd name="T35" fmla="*/ 63 h 63"/>
                  <a:gd name="T36" fmla="*/ 36 w 71"/>
                  <a:gd name="T37" fmla="*/ 63 h 63"/>
                  <a:gd name="T38" fmla="*/ 36 w 71"/>
                  <a:gd name="T39" fmla="*/ 63 h 63"/>
                  <a:gd name="T40" fmla="*/ 36 w 71"/>
                  <a:gd name="T41" fmla="*/ 58 h 63"/>
                  <a:gd name="T42" fmla="*/ 9 w 71"/>
                  <a:gd name="T43" fmla="*/ 47 h 63"/>
                  <a:gd name="T44" fmla="*/ 9 w 71"/>
                  <a:gd name="T45" fmla="*/ 49 h 63"/>
                  <a:gd name="T46" fmla="*/ 10 w 71"/>
                  <a:gd name="T47" fmla="*/ 50 h 63"/>
                  <a:gd name="T48" fmla="*/ 11 w 71"/>
                  <a:gd name="T49" fmla="*/ 51 h 63"/>
                  <a:gd name="T50" fmla="*/ 35 w 71"/>
                  <a:gd name="T51" fmla="*/ 58 h 63"/>
                  <a:gd name="T52" fmla="*/ 35 w 71"/>
                  <a:gd name="T53" fmla="*/ 58 h 63"/>
                  <a:gd name="T54" fmla="*/ 36 w 71"/>
                  <a:gd name="T55" fmla="*/ 63 h 63"/>
                  <a:gd name="T56" fmla="*/ 35 w 71"/>
                  <a:gd name="T57" fmla="*/ 63 h 63"/>
                  <a:gd name="T58" fmla="*/ 21 w 71"/>
                  <a:gd name="T59" fmla="*/ 61 h 63"/>
                  <a:gd name="T60" fmla="*/ 9 w 71"/>
                  <a:gd name="T61" fmla="*/ 55 h 63"/>
                  <a:gd name="T62" fmla="*/ 8 w 71"/>
                  <a:gd name="T63" fmla="*/ 54 h 63"/>
                  <a:gd name="T64" fmla="*/ 8 w 71"/>
                  <a:gd name="T65" fmla="*/ 54 h 63"/>
                  <a:gd name="T66" fmla="*/ 8 w 71"/>
                  <a:gd name="T67" fmla="*/ 48 h 63"/>
                  <a:gd name="T68" fmla="*/ 8 w 71"/>
                  <a:gd name="T69" fmla="*/ 47 h 63"/>
                  <a:gd name="T70" fmla="*/ 14 w 71"/>
                  <a:gd name="T71" fmla="*/ 13 h 63"/>
                  <a:gd name="T72" fmla="*/ 8 w 71"/>
                  <a:gd name="T73" fmla="*/ 13 h 63"/>
                  <a:gd name="T74" fmla="*/ 36 w 71"/>
                  <a:gd name="T75" fmla="*/ 0 h 63"/>
                  <a:gd name="T76" fmla="*/ 5 w 71"/>
                  <a:gd name="T77" fmla="*/ 35 h 63"/>
                  <a:gd name="T78" fmla="*/ 8 w 71"/>
                  <a:gd name="T79" fmla="*/ 46 h 63"/>
                  <a:gd name="T80" fmla="*/ 8 w 71"/>
                  <a:gd name="T81" fmla="*/ 47 h 63"/>
                  <a:gd name="T82" fmla="*/ 8 w 71"/>
                  <a:gd name="T83" fmla="*/ 46 h 63"/>
                  <a:gd name="T84" fmla="*/ 8 w 71"/>
                  <a:gd name="T85" fmla="*/ 54 h 63"/>
                  <a:gd name="T86" fmla="*/ 7 w 71"/>
                  <a:gd name="T87" fmla="*/ 53 h 63"/>
                  <a:gd name="T88" fmla="*/ 7 w 71"/>
                  <a:gd name="T89" fmla="*/ 53 h 63"/>
                  <a:gd name="T90" fmla="*/ 6 w 71"/>
                  <a:gd name="T91" fmla="*/ 51 h 63"/>
                  <a:gd name="T92" fmla="*/ 4 w 71"/>
                  <a:gd name="T93" fmla="*/ 49 h 63"/>
                  <a:gd name="T94" fmla="*/ 1 w 71"/>
                  <a:gd name="T95" fmla="*/ 42 h 63"/>
                  <a:gd name="T96" fmla="*/ 8 w 71"/>
                  <a:gd name="T97" fmla="*/ 13 h 63"/>
                  <a:gd name="T98" fmla="*/ 5 w 71"/>
                  <a:gd name="T99" fmla="*/ 3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1" h="63">
                    <a:moveTo>
                      <a:pt x="36" y="58"/>
                    </a:move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40" y="58"/>
                      <a:pt x="45" y="57"/>
                      <a:pt x="49" y="56"/>
                    </a:cubicBezTo>
                    <a:cubicBezTo>
                      <a:pt x="53" y="55"/>
                      <a:pt x="56" y="53"/>
                      <a:pt x="60" y="51"/>
                    </a:cubicBezTo>
                    <a:cubicBezTo>
                      <a:pt x="60" y="51"/>
                      <a:pt x="60" y="51"/>
                      <a:pt x="60" y="50"/>
                    </a:cubicBezTo>
                    <a:cubicBezTo>
                      <a:pt x="60" y="50"/>
                      <a:pt x="61" y="50"/>
                      <a:pt x="61" y="50"/>
                    </a:cubicBezTo>
                    <a:cubicBezTo>
                      <a:pt x="61" y="49"/>
                      <a:pt x="62" y="49"/>
                      <a:pt x="62" y="48"/>
                    </a:cubicBezTo>
                    <a:cubicBezTo>
                      <a:pt x="62" y="48"/>
                      <a:pt x="62" y="48"/>
                      <a:pt x="63" y="47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5"/>
                      <a:pt x="65" y="43"/>
                      <a:pt x="65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6" y="39"/>
                      <a:pt x="66" y="37"/>
                      <a:pt x="66" y="35"/>
                    </a:cubicBezTo>
                    <a:cubicBezTo>
                      <a:pt x="66" y="27"/>
                      <a:pt x="63" y="19"/>
                      <a:pt x="57" y="13"/>
                    </a:cubicBezTo>
                    <a:cubicBezTo>
                      <a:pt x="52" y="8"/>
                      <a:pt x="44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5" y="0"/>
                      <a:pt x="54" y="4"/>
                      <a:pt x="60" y="10"/>
                    </a:cubicBezTo>
                    <a:cubicBezTo>
                      <a:pt x="67" y="16"/>
                      <a:pt x="71" y="25"/>
                      <a:pt x="71" y="35"/>
                    </a:cubicBezTo>
                    <a:cubicBezTo>
                      <a:pt x="71" y="38"/>
                      <a:pt x="71" y="40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69" y="45"/>
                      <a:pt x="69" y="47"/>
                      <a:pt x="67" y="49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7" y="49"/>
                      <a:pt x="67" y="50"/>
                      <a:pt x="67" y="50"/>
                    </a:cubicBezTo>
                    <a:cubicBezTo>
                      <a:pt x="66" y="50"/>
                      <a:pt x="66" y="51"/>
                      <a:pt x="66" y="51"/>
                    </a:cubicBezTo>
                    <a:cubicBezTo>
                      <a:pt x="65" y="52"/>
                      <a:pt x="65" y="52"/>
                      <a:pt x="64" y="53"/>
                    </a:cubicBezTo>
                    <a:cubicBezTo>
                      <a:pt x="64" y="53"/>
                      <a:pt x="64" y="53"/>
                      <a:pt x="64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3" y="54"/>
                      <a:pt x="63" y="54"/>
                      <a:pt x="63" y="54"/>
                    </a:cubicBezTo>
                    <a:cubicBezTo>
                      <a:pt x="63" y="54"/>
                      <a:pt x="63" y="54"/>
                      <a:pt x="63" y="54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59" y="57"/>
                      <a:pt x="54" y="59"/>
                      <a:pt x="50" y="61"/>
                    </a:cubicBezTo>
                    <a:cubicBezTo>
                      <a:pt x="46" y="62"/>
                      <a:pt x="41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lnTo>
                      <a:pt x="36" y="58"/>
                    </a:lnTo>
                    <a:close/>
                    <a:moveTo>
                      <a:pt x="8" y="47"/>
                    </a:moveTo>
                    <a:cubicBezTo>
                      <a:pt x="8" y="47"/>
                      <a:pt x="8" y="47"/>
                      <a:pt x="9" y="47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49"/>
                      <a:pt x="10" y="49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1" y="50"/>
                      <a:pt x="11" y="50"/>
                      <a:pt x="11" y="51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15" y="53"/>
                      <a:pt x="19" y="55"/>
                      <a:pt x="23" y="56"/>
                    </a:cubicBezTo>
                    <a:cubicBezTo>
                      <a:pt x="27" y="57"/>
                      <a:pt x="31" y="58"/>
                      <a:pt x="35" y="58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0" y="63"/>
                      <a:pt x="26" y="62"/>
                      <a:pt x="21" y="61"/>
                    </a:cubicBezTo>
                    <a:cubicBezTo>
                      <a:pt x="17" y="59"/>
                      <a:pt x="12" y="57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lose/>
                    <a:moveTo>
                      <a:pt x="36" y="5"/>
                    </a:moveTo>
                    <a:cubicBezTo>
                      <a:pt x="27" y="5"/>
                      <a:pt x="20" y="8"/>
                      <a:pt x="14" y="13"/>
                    </a:cubicBezTo>
                    <a:cubicBezTo>
                      <a:pt x="12" y="16"/>
                      <a:pt x="10" y="19"/>
                      <a:pt x="8" y="2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7" y="4"/>
                      <a:pt x="26" y="0"/>
                      <a:pt x="36" y="0"/>
                    </a:cubicBezTo>
                    <a:lnTo>
                      <a:pt x="36" y="5"/>
                    </a:lnTo>
                    <a:close/>
                    <a:moveTo>
                      <a:pt x="5" y="35"/>
                    </a:moveTo>
                    <a:cubicBezTo>
                      <a:pt x="5" y="37"/>
                      <a:pt x="5" y="39"/>
                      <a:pt x="6" y="41"/>
                    </a:cubicBezTo>
                    <a:cubicBezTo>
                      <a:pt x="6" y="43"/>
                      <a:pt x="7" y="45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5" y="51"/>
                      <a:pt x="5" y="51"/>
                      <a:pt x="5" y="50"/>
                    </a:cubicBezTo>
                    <a:cubicBezTo>
                      <a:pt x="4" y="50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3" y="47"/>
                      <a:pt x="2" y="45"/>
                      <a:pt x="1" y="42"/>
                    </a:cubicBezTo>
                    <a:cubicBezTo>
                      <a:pt x="1" y="40"/>
                      <a:pt x="0" y="38"/>
                      <a:pt x="0" y="35"/>
                    </a:cubicBezTo>
                    <a:cubicBezTo>
                      <a:pt x="0" y="27"/>
                      <a:pt x="3" y="19"/>
                      <a:pt x="8" y="1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6" y="26"/>
                      <a:pt x="5" y="30"/>
                      <a:pt x="5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8" name="Freeform 276"/>
              <p:cNvSpPr>
                <a:spLocks noEditPoints="1"/>
              </p:cNvSpPr>
              <p:nvPr/>
            </p:nvSpPr>
            <p:spPr bwMode="auto">
              <a:xfrm>
                <a:off x="10090150" y="676275"/>
                <a:ext cx="307975" cy="192088"/>
              </a:xfrm>
              <a:custGeom>
                <a:avLst/>
                <a:gdLst>
                  <a:gd name="T0" fmla="*/ 68 w 136"/>
                  <a:gd name="T1" fmla="*/ 60 h 85"/>
                  <a:gd name="T2" fmla="*/ 94 w 136"/>
                  <a:gd name="T3" fmla="*/ 53 h 85"/>
                  <a:gd name="T4" fmla="*/ 114 w 136"/>
                  <a:gd name="T5" fmla="*/ 57 h 85"/>
                  <a:gd name="T6" fmla="*/ 130 w 136"/>
                  <a:gd name="T7" fmla="*/ 67 h 85"/>
                  <a:gd name="T8" fmla="*/ 130 w 136"/>
                  <a:gd name="T9" fmla="*/ 65 h 85"/>
                  <a:gd name="T10" fmla="*/ 131 w 136"/>
                  <a:gd name="T11" fmla="*/ 59 h 85"/>
                  <a:gd name="T12" fmla="*/ 125 w 136"/>
                  <a:gd name="T13" fmla="*/ 45 h 85"/>
                  <a:gd name="T14" fmla="*/ 110 w 136"/>
                  <a:gd name="T15" fmla="*/ 38 h 85"/>
                  <a:gd name="T16" fmla="*/ 103 w 136"/>
                  <a:gd name="T17" fmla="*/ 40 h 85"/>
                  <a:gd name="T18" fmla="*/ 97 w 136"/>
                  <a:gd name="T19" fmla="*/ 43 h 85"/>
                  <a:gd name="T20" fmla="*/ 93 w 136"/>
                  <a:gd name="T21" fmla="*/ 43 h 85"/>
                  <a:gd name="T22" fmla="*/ 93 w 136"/>
                  <a:gd name="T23" fmla="*/ 41 h 85"/>
                  <a:gd name="T24" fmla="*/ 81 w 136"/>
                  <a:gd name="T25" fmla="*/ 15 h 85"/>
                  <a:gd name="T26" fmla="*/ 68 w 136"/>
                  <a:gd name="T27" fmla="*/ 7 h 85"/>
                  <a:gd name="T28" fmla="*/ 68 w 136"/>
                  <a:gd name="T29" fmla="*/ 2 h 85"/>
                  <a:gd name="T30" fmla="*/ 85 w 136"/>
                  <a:gd name="T31" fmla="*/ 12 h 85"/>
                  <a:gd name="T32" fmla="*/ 97 w 136"/>
                  <a:gd name="T33" fmla="*/ 37 h 85"/>
                  <a:gd name="T34" fmla="*/ 101 w 136"/>
                  <a:gd name="T35" fmla="*/ 35 h 85"/>
                  <a:gd name="T36" fmla="*/ 110 w 136"/>
                  <a:gd name="T37" fmla="*/ 34 h 85"/>
                  <a:gd name="T38" fmla="*/ 128 w 136"/>
                  <a:gd name="T39" fmla="*/ 41 h 85"/>
                  <a:gd name="T40" fmla="*/ 136 w 136"/>
                  <a:gd name="T41" fmla="*/ 59 h 85"/>
                  <a:gd name="T42" fmla="*/ 135 w 136"/>
                  <a:gd name="T43" fmla="*/ 66 h 85"/>
                  <a:gd name="T44" fmla="*/ 133 w 136"/>
                  <a:gd name="T45" fmla="*/ 72 h 85"/>
                  <a:gd name="T46" fmla="*/ 133 w 136"/>
                  <a:gd name="T47" fmla="*/ 72 h 85"/>
                  <a:gd name="T48" fmla="*/ 132 w 136"/>
                  <a:gd name="T49" fmla="*/ 72 h 85"/>
                  <a:gd name="T50" fmla="*/ 129 w 136"/>
                  <a:gd name="T51" fmla="*/ 72 h 85"/>
                  <a:gd name="T52" fmla="*/ 128 w 136"/>
                  <a:gd name="T53" fmla="*/ 72 h 85"/>
                  <a:gd name="T54" fmla="*/ 113 w 136"/>
                  <a:gd name="T55" fmla="*/ 61 h 85"/>
                  <a:gd name="T56" fmla="*/ 94 w 136"/>
                  <a:gd name="T57" fmla="*/ 58 h 85"/>
                  <a:gd name="T58" fmla="*/ 69 w 136"/>
                  <a:gd name="T59" fmla="*/ 65 h 85"/>
                  <a:gd name="T60" fmla="*/ 68 w 136"/>
                  <a:gd name="T61" fmla="*/ 66 h 85"/>
                  <a:gd name="T62" fmla="*/ 68 w 136"/>
                  <a:gd name="T63" fmla="*/ 60 h 85"/>
                  <a:gd name="T64" fmla="*/ 16 w 136"/>
                  <a:gd name="T65" fmla="*/ 80 h 85"/>
                  <a:gd name="T66" fmla="*/ 48 w 136"/>
                  <a:gd name="T67" fmla="*/ 80 h 85"/>
                  <a:gd name="T68" fmla="*/ 67 w 136"/>
                  <a:gd name="T69" fmla="*/ 61 h 85"/>
                  <a:gd name="T70" fmla="*/ 68 w 136"/>
                  <a:gd name="T71" fmla="*/ 60 h 85"/>
                  <a:gd name="T72" fmla="*/ 68 w 136"/>
                  <a:gd name="T73" fmla="*/ 66 h 85"/>
                  <a:gd name="T74" fmla="*/ 52 w 136"/>
                  <a:gd name="T75" fmla="*/ 84 h 85"/>
                  <a:gd name="T76" fmla="*/ 49 w 136"/>
                  <a:gd name="T77" fmla="*/ 85 h 85"/>
                  <a:gd name="T78" fmla="*/ 16 w 136"/>
                  <a:gd name="T79" fmla="*/ 85 h 85"/>
                  <a:gd name="T80" fmla="*/ 5 w 136"/>
                  <a:gd name="T81" fmla="*/ 80 h 85"/>
                  <a:gd name="T82" fmla="*/ 0 w 136"/>
                  <a:gd name="T83" fmla="*/ 68 h 85"/>
                  <a:gd name="T84" fmla="*/ 4 w 136"/>
                  <a:gd name="T85" fmla="*/ 57 h 85"/>
                  <a:gd name="T86" fmla="*/ 13 w 136"/>
                  <a:gd name="T87" fmla="*/ 52 h 85"/>
                  <a:gd name="T88" fmla="*/ 12 w 136"/>
                  <a:gd name="T89" fmla="*/ 49 h 85"/>
                  <a:gd name="T90" fmla="*/ 12 w 136"/>
                  <a:gd name="T91" fmla="*/ 42 h 85"/>
                  <a:gd name="T92" fmla="*/ 24 w 136"/>
                  <a:gd name="T93" fmla="*/ 12 h 85"/>
                  <a:gd name="T94" fmla="*/ 55 w 136"/>
                  <a:gd name="T95" fmla="*/ 0 h 85"/>
                  <a:gd name="T96" fmla="*/ 68 w 136"/>
                  <a:gd name="T97" fmla="*/ 2 h 85"/>
                  <a:gd name="T98" fmla="*/ 68 w 136"/>
                  <a:gd name="T99" fmla="*/ 7 h 85"/>
                  <a:gd name="T100" fmla="*/ 55 w 136"/>
                  <a:gd name="T101" fmla="*/ 4 h 85"/>
                  <a:gd name="T102" fmla="*/ 28 w 136"/>
                  <a:gd name="T103" fmla="*/ 15 h 85"/>
                  <a:gd name="T104" fmla="*/ 17 w 136"/>
                  <a:gd name="T105" fmla="*/ 42 h 85"/>
                  <a:gd name="T106" fmla="*/ 17 w 136"/>
                  <a:gd name="T107" fmla="*/ 48 h 85"/>
                  <a:gd name="T108" fmla="*/ 18 w 136"/>
                  <a:gd name="T109" fmla="*/ 53 h 85"/>
                  <a:gd name="T110" fmla="*/ 17 w 136"/>
                  <a:gd name="T111" fmla="*/ 56 h 85"/>
                  <a:gd name="T112" fmla="*/ 16 w 136"/>
                  <a:gd name="T113" fmla="*/ 57 h 85"/>
                  <a:gd name="T114" fmla="*/ 8 w 136"/>
                  <a:gd name="T115" fmla="*/ 60 h 85"/>
                  <a:gd name="T116" fmla="*/ 5 w 136"/>
                  <a:gd name="T117" fmla="*/ 68 h 85"/>
                  <a:gd name="T118" fmla="*/ 8 w 136"/>
                  <a:gd name="T119" fmla="*/ 77 h 85"/>
                  <a:gd name="T120" fmla="*/ 16 w 136"/>
                  <a:gd name="T121" fmla="*/ 8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6" h="85">
                    <a:moveTo>
                      <a:pt x="68" y="60"/>
                    </a:moveTo>
                    <a:cubicBezTo>
                      <a:pt x="76" y="56"/>
                      <a:pt x="85" y="53"/>
                      <a:pt x="94" y="53"/>
                    </a:cubicBezTo>
                    <a:cubicBezTo>
                      <a:pt x="101" y="53"/>
                      <a:pt x="108" y="54"/>
                      <a:pt x="114" y="57"/>
                    </a:cubicBezTo>
                    <a:cubicBezTo>
                      <a:pt x="120" y="59"/>
                      <a:pt x="125" y="62"/>
                      <a:pt x="130" y="67"/>
                    </a:cubicBezTo>
                    <a:cubicBezTo>
                      <a:pt x="130" y="66"/>
                      <a:pt x="130" y="65"/>
                      <a:pt x="130" y="65"/>
                    </a:cubicBezTo>
                    <a:cubicBezTo>
                      <a:pt x="131" y="63"/>
                      <a:pt x="131" y="61"/>
                      <a:pt x="131" y="59"/>
                    </a:cubicBezTo>
                    <a:cubicBezTo>
                      <a:pt x="131" y="54"/>
                      <a:pt x="129" y="48"/>
                      <a:pt x="125" y="45"/>
                    </a:cubicBezTo>
                    <a:cubicBezTo>
                      <a:pt x="121" y="41"/>
                      <a:pt x="116" y="38"/>
                      <a:pt x="110" y="38"/>
                    </a:cubicBezTo>
                    <a:cubicBezTo>
                      <a:pt x="107" y="38"/>
                      <a:pt x="105" y="39"/>
                      <a:pt x="103" y="40"/>
                    </a:cubicBezTo>
                    <a:cubicBezTo>
                      <a:pt x="101" y="41"/>
                      <a:pt x="98" y="42"/>
                      <a:pt x="97" y="43"/>
                    </a:cubicBezTo>
                    <a:cubicBezTo>
                      <a:pt x="96" y="44"/>
                      <a:pt x="94" y="44"/>
                      <a:pt x="93" y="43"/>
                    </a:cubicBezTo>
                    <a:cubicBezTo>
                      <a:pt x="93" y="43"/>
                      <a:pt x="93" y="42"/>
                      <a:pt x="93" y="41"/>
                    </a:cubicBezTo>
                    <a:cubicBezTo>
                      <a:pt x="92" y="31"/>
                      <a:pt x="88" y="22"/>
                      <a:pt x="81" y="15"/>
                    </a:cubicBezTo>
                    <a:cubicBezTo>
                      <a:pt x="77" y="11"/>
                      <a:pt x="73" y="9"/>
                      <a:pt x="68" y="7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4" y="4"/>
                      <a:pt x="80" y="7"/>
                      <a:pt x="85" y="12"/>
                    </a:cubicBezTo>
                    <a:cubicBezTo>
                      <a:pt x="91" y="18"/>
                      <a:pt x="96" y="27"/>
                      <a:pt x="97" y="37"/>
                    </a:cubicBezTo>
                    <a:cubicBezTo>
                      <a:pt x="98" y="36"/>
                      <a:pt x="100" y="36"/>
                      <a:pt x="101" y="35"/>
                    </a:cubicBezTo>
                    <a:cubicBezTo>
                      <a:pt x="104" y="34"/>
                      <a:pt x="107" y="34"/>
                      <a:pt x="110" y="34"/>
                    </a:cubicBezTo>
                    <a:cubicBezTo>
                      <a:pt x="117" y="34"/>
                      <a:pt x="124" y="37"/>
                      <a:pt x="128" y="41"/>
                    </a:cubicBezTo>
                    <a:cubicBezTo>
                      <a:pt x="133" y="46"/>
                      <a:pt x="136" y="52"/>
                      <a:pt x="136" y="59"/>
                    </a:cubicBezTo>
                    <a:cubicBezTo>
                      <a:pt x="136" y="62"/>
                      <a:pt x="135" y="64"/>
                      <a:pt x="135" y="66"/>
                    </a:cubicBezTo>
                    <a:cubicBezTo>
                      <a:pt x="134" y="68"/>
                      <a:pt x="134" y="70"/>
                      <a:pt x="133" y="72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1" y="73"/>
                      <a:pt x="130" y="73"/>
                      <a:pt x="129" y="72"/>
                    </a:cubicBezTo>
                    <a:cubicBezTo>
                      <a:pt x="128" y="72"/>
                      <a:pt x="128" y="72"/>
                      <a:pt x="128" y="72"/>
                    </a:cubicBezTo>
                    <a:cubicBezTo>
                      <a:pt x="123" y="67"/>
                      <a:pt x="118" y="64"/>
                      <a:pt x="113" y="61"/>
                    </a:cubicBezTo>
                    <a:cubicBezTo>
                      <a:pt x="107" y="59"/>
                      <a:pt x="101" y="58"/>
                      <a:pt x="94" y="58"/>
                    </a:cubicBezTo>
                    <a:cubicBezTo>
                      <a:pt x="85" y="58"/>
                      <a:pt x="77" y="60"/>
                      <a:pt x="69" y="65"/>
                    </a:cubicBezTo>
                    <a:cubicBezTo>
                      <a:pt x="69" y="65"/>
                      <a:pt x="68" y="65"/>
                      <a:pt x="68" y="66"/>
                    </a:cubicBezTo>
                    <a:lnTo>
                      <a:pt x="68" y="60"/>
                    </a:lnTo>
                    <a:close/>
                    <a:moveTo>
                      <a:pt x="16" y="80"/>
                    </a:moveTo>
                    <a:cubicBezTo>
                      <a:pt x="48" y="80"/>
                      <a:pt x="48" y="80"/>
                      <a:pt x="48" y="80"/>
                    </a:cubicBezTo>
                    <a:cubicBezTo>
                      <a:pt x="52" y="72"/>
                      <a:pt x="59" y="65"/>
                      <a:pt x="67" y="61"/>
                    </a:cubicBezTo>
                    <a:cubicBezTo>
                      <a:pt x="67" y="60"/>
                      <a:pt x="67" y="60"/>
                      <a:pt x="68" y="60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1" y="70"/>
                      <a:pt x="55" y="76"/>
                      <a:pt x="52" y="84"/>
                    </a:cubicBezTo>
                    <a:cubicBezTo>
                      <a:pt x="51" y="85"/>
                      <a:pt x="50" y="85"/>
                      <a:pt x="49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2" y="85"/>
                      <a:pt x="8" y="83"/>
                      <a:pt x="5" y="80"/>
                    </a:cubicBezTo>
                    <a:cubicBezTo>
                      <a:pt x="2" y="77"/>
                      <a:pt x="0" y="73"/>
                      <a:pt x="0" y="68"/>
                    </a:cubicBezTo>
                    <a:cubicBezTo>
                      <a:pt x="0" y="64"/>
                      <a:pt x="2" y="60"/>
                      <a:pt x="4" y="57"/>
                    </a:cubicBezTo>
                    <a:cubicBezTo>
                      <a:pt x="7" y="54"/>
                      <a:pt x="10" y="53"/>
                      <a:pt x="13" y="52"/>
                    </a:cubicBezTo>
                    <a:cubicBezTo>
                      <a:pt x="13" y="51"/>
                      <a:pt x="13" y="50"/>
                      <a:pt x="12" y="49"/>
                    </a:cubicBezTo>
                    <a:cubicBezTo>
                      <a:pt x="12" y="47"/>
                      <a:pt x="12" y="44"/>
                      <a:pt x="12" y="42"/>
                    </a:cubicBezTo>
                    <a:cubicBezTo>
                      <a:pt x="12" y="31"/>
                      <a:pt x="17" y="20"/>
                      <a:pt x="24" y="12"/>
                    </a:cubicBezTo>
                    <a:cubicBezTo>
                      <a:pt x="32" y="4"/>
                      <a:pt x="43" y="0"/>
                      <a:pt x="55" y="0"/>
                    </a:cubicBezTo>
                    <a:cubicBezTo>
                      <a:pt x="59" y="0"/>
                      <a:pt x="64" y="0"/>
                      <a:pt x="68" y="2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4" y="5"/>
                      <a:pt x="59" y="4"/>
                      <a:pt x="55" y="4"/>
                    </a:cubicBezTo>
                    <a:cubicBezTo>
                      <a:pt x="44" y="4"/>
                      <a:pt x="35" y="9"/>
                      <a:pt x="28" y="15"/>
                    </a:cubicBezTo>
                    <a:cubicBezTo>
                      <a:pt x="21" y="22"/>
                      <a:pt x="17" y="32"/>
                      <a:pt x="17" y="42"/>
                    </a:cubicBezTo>
                    <a:cubicBezTo>
                      <a:pt x="17" y="44"/>
                      <a:pt x="17" y="46"/>
                      <a:pt x="17" y="48"/>
                    </a:cubicBezTo>
                    <a:cubicBezTo>
                      <a:pt x="17" y="50"/>
                      <a:pt x="18" y="52"/>
                      <a:pt x="18" y="53"/>
                    </a:cubicBezTo>
                    <a:cubicBezTo>
                      <a:pt x="19" y="55"/>
                      <a:pt x="18" y="56"/>
                      <a:pt x="17" y="56"/>
                    </a:cubicBezTo>
                    <a:cubicBezTo>
                      <a:pt x="17" y="57"/>
                      <a:pt x="16" y="57"/>
                      <a:pt x="16" y="57"/>
                    </a:cubicBezTo>
                    <a:cubicBezTo>
                      <a:pt x="13" y="57"/>
                      <a:pt x="10" y="58"/>
                      <a:pt x="8" y="60"/>
                    </a:cubicBezTo>
                    <a:cubicBezTo>
                      <a:pt x="6" y="62"/>
                      <a:pt x="5" y="65"/>
                      <a:pt x="5" y="68"/>
                    </a:cubicBezTo>
                    <a:cubicBezTo>
                      <a:pt x="5" y="72"/>
                      <a:pt x="6" y="75"/>
                      <a:pt x="8" y="77"/>
                    </a:cubicBezTo>
                    <a:cubicBezTo>
                      <a:pt x="10" y="79"/>
                      <a:pt x="13" y="80"/>
                      <a:pt x="16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9" name="Freeform 277"/>
              <p:cNvSpPr>
                <a:spLocks noEditPoints="1"/>
              </p:cNvSpPr>
              <p:nvPr/>
            </p:nvSpPr>
            <p:spPr bwMode="auto">
              <a:xfrm>
                <a:off x="10163175" y="806450"/>
                <a:ext cx="347663" cy="217488"/>
              </a:xfrm>
              <a:custGeom>
                <a:avLst/>
                <a:gdLst>
                  <a:gd name="T0" fmla="*/ 117 w 154"/>
                  <a:gd name="T1" fmla="*/ 45 h 96"/>
                  <a:gd name="T2" fmla="*/ 106 w 154"/>
                  <a:gd name="T3" fmla="*/ 49 h 96"/>
                  <a:gd name="T4" fmla="*/ 106 w 154"/>
                  <a:gd name="T5" fmla="*/ 47 h 96"/>
                  <a:gd name="T6" fmla="*/ 94 w 154"/>
                  <a:gd name="T7" fmla="*/ 18 h 96"/>
                  <a:gd name="T8" fmla="*/ 77 w 154"/>
                  <a:gd name="T9" fmla="*/ 7 h 96"/>
                  <a:gd name="T10" fmla="*/ 81 w 154"/>
                  <a:gd name="T11" fmla="*/ 4 h 96"/>
                  <a:gd name="T12" fmla="*/ 107 w 154"/>
                  <a:gd name="T13" fmla="*/ 30 h 96"/>
                  <a:gd name="T14" fmla="*/ 115 w 154"/>
                  <a:gd name="T15" fmla="*/ 40 h 96"/>
                  <a:gd name="T16" fmla="*/ 146 w 154"/>
                  <a:gd name="T17" fmla="*/ 47 h 96"/>
                  <a:gd name="T18" fmla="*/ 146 w 154"/>
                  <a:gd name="T19" fmla="*/ 88 h 96"/>
                  <a:gd name="T20" fmla="*/ 125 w 154"/>
                  <a:gd name="T21" fmla="*/ 96 h 96"/>
                  <a:gd name="T22" fmla="*/ 77 w 154"/>
                  <a:gd name="T23" fmla="*/ 91 h 96"/>
                  <a:gd name="T24" fmla="*/ 142 w 154"/>
                  <a:gd name="T25" fmla="*/ 84 h 96"/>
                  <a:gd name="T26" fmla="*/ 149 w 154"/>
                  <a:gd name="T27" fmla="*/ 67 h 96"/>
                  <a:gd name="T28" fmla="*/ 125 w 154"/>
                  <a:gd name="T29" fmla="*/ 43 h 96"/>
                  <a:gd name="T30" fmla="*/ 62 w 154"/>
                  <a:gd name="T31" fmla="*/ 5 h 96"/>
                  <a:gd name="T32" fmla="*/ 25 w 154"/>
                  <a:gd name="T33" fmla="*/ 26 h 96"/>
                  <a:gd name="T34" fmla="*/ 19 w 154"/>
                  <a:gd name="T35" fmla="*/ 48 h 96"/>
                  <a:gd name="T36" fmla="*/ 21 w 154"/>
                  <a:gd name="T37" fmla="*/ 61 h 96"/>
                  <a:gd name="T38" fmla="*/ 18 w 154"/>
                  <a:gd name="T39" fmla="*/ 64 h 96"/>
                  <a:gd name="T40" fmla="*/ 5 w 154"/>
                  <a:gd name="T41" fmla="*/ 78 h 96"/>
                  <a:gd name="T42" fmla="*/ 9 w 154"/>
                  <a:gd name="T43" fmla="*/ 87 h 96"/>
                  <a:gd name="T44" fmla="*/ 62 w 154"/>
                  <a:gd name="T45" fmla="*/ 91 h 96"/>
                  <a:gd name="T46" fmla="*/ 77 w 154"/>
                  <a:gd name="T47" fmla="*/ 91 h 96"/>
                  <a:gd name="T48" fmla="*/ 64 w 154"/>
                  <a:gd name="T49" fmla="*/ 96 h 96"/>
                  <a:gd name="T50" fmla="*/ 19 w 154"/>
                  <a:gd name="T51" fmla="*/ 96 h 96"/>
                  <a:gd name="T52" fmla="*/ 6 w 154"/>
                  <a:gd name="T53" fmla="*/ 91 h 96"/>
                  <a:gd name="T54" fmla="*/ 6 w 154"/>
                  <a:gd name="T55" fmla="*/ 65 h 96"/>
                  <a:gd name="T56" fmla="*/ 15 w 154"/>
                  <a:gd name="T57" fmla="*/ 55 h 96"/>
                  <a:gd name="T58" fmla="*/ 16 w 154"/>
                  <a:gd name="T59" fmla="*/ 35 h 96"/>
                  <a:gd name="T60" fmla="*/ 38 w 154"/>
                  <a:gd name="T61" fmla="*/ 6 h 96"/>
                  <a:gd name="T62" fmla="*/ 77 w 154"/>
                  <a:gd name="T63" fmla="*/ 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96">
                    <a:moveTo>
                      <a:pt x="125" y="43"/>
                    </a:moveTo>
                    <a:cubicBezTo>
                      <a:pt x="122" y="43"/>
                      <a:pt x="119" y="44"/>
                      <a:pt x="117" y="45"/>
                    </a:cubicBezTo>
                    <a:cubicBezTo>
                      <a:pt x="114" y="46"/>
                      <a:pt x="112" y="47"/>
                      <a:pt x="110" y="49"/>
                    </a:cubicBezTo>
                    <a:cubicBezTo>
                      <a:pt x="109" y="50"/>
                      <a:pt x="107" y="50"/>
                      <a:pt x="106" y="49"/>
                    </a:cubicBezTo>
                    <a:cubicBezTo>
                      <a:pt x="106" y="48"/>
                      <a:pt x="106" y="48"/>
                      <a:pt x="106" y="47"/>
                    </a:cubicBezTo>
                    <a:cubicBezTo>
                      <a:pt x="106" y="47"/>
                      <a:pt x="106" y="47"/>
                      <a:pt x="106" y="47"/>
                    </a:cubicBezTo>
                    <a:cubicBezTo>
                      <a:pt x="106" y="42"/>
                      <a:pt x="104" y="36"/>
                      <a:pt x="102" y="32"/>
                    </a:cubicBezTo>
                    <a:cubicBezTo>
                      <a:pt x="100" y="27"/>
                      <a:pt x="98" y="22"/>
                      <a:pt x="94" y="18"/>
                    </a:cubicBezTo>
                    <a:cubicBezTo>
                      <a:pt x="90" y="14"/>
                      <a:pt x="85" y="10"/>
                      <a:pt x="79" y="8"/>
                    </a:cubicBezTo>
                    <a:cubicBezTo>
                      <a:pt x="79" y="8"/>
                      <a:pt x="78" y="7"/>
                      <a:pt x="77" y="7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9" y="3"/>
                      <a:pt x="80" y="3"/>
                      <a:pt x="81" y="4"/>
                    </a:cubicBezTo>
                    <a:cubicBezTo>
                      <a:pt x="87" y="6"/>
                      <a:pt x="93" y="10"/>
                      <a:pt x="97" y="15"/>
                    </a:cubicBezTo>
                    <a:cubicBezTo>
                      <a:pt x="101" y="19"/>
                      <a:pt x="105" y="24"/>
                      <a:pt x="107" y="30"/>
                    </a:cubicBezTo>
                    <a:cubicBezTo>
                      <a:pt x="109" y="34"/>
                      <a:pt x="110" y="38"/>
                      <a:pt x="110" y="43"/>
                    </a:cubicBezTo>
                    <a:cubicBezTo>
                      <a:pt x="112" y="42"/>
                      <a:pt x="113" y="41"/>
                      <a:pt x="115" y="40"/>
                    </a:cubicBezTo>
                    <a:cubicBezTo>
                      <a:pt x="118" y="39"/>
                      <a:pt x="122" y="38"/>
                      <a:pt x="125" y="38"/>
                    </a:cubicBezTo>
                    <a:cubicBezTo>
                      <a:pt x="133" y="38"/>
                      <a:pt x="140" y="42"/>
                      <a:pt x="146" y="47"/>
                    </a:cubicBezTo>
                    <a:cubicBezTo>
                      <a:pt x="151" y="52"/>
                      <a:pt x="154" y="59"/>
                      <a:pt x="154" y="67"/>
                    </a:cubicBezTo>
                    <a:cubicBezTo>
                      <a:pt x="154" y="75"/>
                      <a:pt x="151" y="82"/>
                      <a:pt x="146" y="88"/>
                    </a:cubicBezTo>
                    <a:cubicBezTo>
                      <a:pt x="146" y="88"/>
                      <a:pt x="146" y="88"/>
                      <a:pt x="146" y="88"/>
                    </a:cubicBezTo>
                    <a:cubicBezTo>
                      <a:pt x="140" y="93"/>
                      <a:pt x="133" y="96"/>
                      <a:pt x="125" y="96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7" y="91"/>
                      <a:pt x="77" y="91"/>
                      <a:pt x="77" y="91"/>
                    </a:cubicBezTo>
                    <a:cubicBezTo>
                      <a:pt x="125" y="91"/>
                      <a:pt x="125" y="91"/>
                      <a:pt x="125" y="91"/>
                    </a:cubicBezTo>
                    <a:cubicBezTo>
                      <a:pt x="132" y="91"/>
                      <a:pt x="138" y="89"/>
                      <a:pt x="142" y="84"/>
                    </a:cubicBezTo>
                    <a:cubicBezTo>
                      <a:pt x="142" y="84"/>
                      <a:pt x="142" y="84"/>
                      <a:pt x="142" y="84"/>
                    </a:cubicBezTo>
                    <a:cubicBezTo>
                      <a:pt x="147" y="80"/>
                      <a:pt x="149" y="74"/>
                      <a:pt x="149" y="67"/>
                    </a:cubicBezTo>
                    <a:cubicBezTo>
                      <a:pt x="149" y="61"/>
                      <a:pt x="146" y="55"/>
                      <a:pt x="142" y="50"/>
                    </a:cubicBezTo>
                    <a:cubicBezTo>
                      <a:pt x="138" y="46"/>
                      <a:pt x="132" y="43"/>
                      <a:pt x="125" y="43"/>
                    </a:cubicBezTo>
                    <a:close/>
                    <a:moveTo>
                      <a:pt x="77" y="7"/>
                    </a:moveTo>
                    <a:cubicBezTo>
                      <a:pt x="72" y="5"/>
                      <a:pt x="67" y="5"/>
                      <a:pt x="62" y="5"/>
                    </a:cubicBezTo>
                    <a:cubicBezTo>
                      <a:pt x="54" y="5"/>
                      <a:pt x="47" y="7"/>
                      <a:pt x="41" y="10"/>
                    </a:cubicBezTo>
                    <a:cubicBezTo>
                      <a:pt x="34" y="14"/>
                      <a:pt x="29" y="19"/>
                      <a:pt x="25" y="26"/>
                    </a:cubicBezTo>
                    <a:cubicBezTo>
                      <a:pt x="23" y="29"/>
                      <a:pt x="21" y="33"/>
                      <a:pt x="20" y="37"/>
                    </a:cubicBezTo>
                    <a:cubicBezTo>
                      <a:pt x="19" y="40"/>
                      <a:pt x="19" y="44"/>
                      <a:pt x="19" y="48"/>
                    </a:cubicBezTo>
                    <a:cubicBezTo>
                      <a:pt x="19" y="50"/>
                      <a:pt x="19" y="52"/>
                      <a:pt x="19" y="54"/>
                    </a:cubicBezTo>
                    <a:cubicBezTo>
                      <a:pt x="20" y="57"/>
                      <a:pt x="20" y="59"/>
                      <a:pt x="21" y="61"/>
                    </a:cubicBezTo>
                    <a:cubicBezTo>
                      <a:pt x="21" y="62"/>
                      <a:pt x="20" y="63"/>
                      <a:pt x="19" y="64"/>
                    </a:cubicBezTo>
                    <a:cubicBezTo>
                      <a:pt x="19" y="64"/>
                      <a:pt x="19" y="64"/>
                      <a:pt x="18" y="64"/>
                    </a:cubicBezTo>
                    <a:cubicBezTo>
                      <a:pt x="15" y="64"/>
                      <a:pt x="11" y="65"/>
                      <a:pt x="9" y="68"/>
                    </a:cubicBezTo>
                    <a:cubicBezTo>
                      <a:pt x="7" y="70"/>
                      <a:pt x="5" y="74"/>
                      <a:pt x="5" y="78"/>
                    </a:cubicBezTo>
                    <a:cubicBezTo>
                      <a:pt x="5" y="81"/>
                      <a:pt x="7" y="85"/>
                      <a:pt x="9" y="87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12" y="90"/>
                      <a:pt x="15" y="91"/>
                      <a:pt x="19" y="91"/>
                    </a:cubicBezTo>
                    <a:cubicBezTo>
                      <a:pt x="62" y="91"/>
                      <a:pt x="62" y="91"/>
                      <a:pt x="62" y="91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77" y="91"/>
                      <a:pt x="77" y="91"/>
                      <a:pt x="77" y="91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2" y="96"/>
                      <a:pt x="62" y="96"/>
                      <a:pt x="62" y="96"/>
                    </a:cubicBezTo>
                    <a:cubicBezTo>
                      <a:pt x="19" y="96"/>
                      <a:pt x="19" y="96"/>
                      <a:pt x="19" y="96"/>
                    </a:cubicBezTo>
                    <a:cubicBezTo>
                      <a:pt x="14" y="96"/>
                      <a:pt x="9" y="94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2" y="87"/>
                      <a:pt x="0" y="83"/>
                      <a:pt x="0" y="78"/>
                    </a:cubicBezTo>
                    <a:cubicBezTo>
                      <a:pt x="0" y="73"/>
                      <a:pt x="2" y="68"/>
                      <a:pt x="6" y="65"/>
                    </a:cubicBezTo>
                    <a:cubicBezTo>
                      <a:pt x="8" y="62"/>
                      <a:pt x="12" y="60"/>
                      <a:pt x="15" y="59"/>
                    </a:cubicBezTo>
                    <a:cubicBezTo>
                      <a:pt x="15" y="58"/>
                      <a:pt x="15" y="57"/>
                      <a:pt x="15" y="55"/>
                    </a:cubicBezTo>
                    <a:cubicBezTo>
                      <a:pt x="14" y="53"/>
                      <a:pt x="14" y="50"/>
                      <a:pt x="14" y="48"/>
                    </a:cubicBezTo>
                    <a:cubicBezTo>
                      <a:pt x="14" y="44"/>
                      <a:pt x="15" y="39"/>
                      <a:pt x="16" y="35"/>
                    </a:cubicBezTo>
                    <a:cubicBezTo>
                      <a:pt x="17" y="31"/>
                      <a:pt x="19" y="27"/>
                      <a:pt x="21" y="23"/>
                    </a:cubicBezTo>
                    <a:cubicBezTo>
                      <a:pt x="25" y="16"/>
                      <a:pt x="31" y="10"/>
                      <a:pt x="38" y="6"/>
                    </a:cubicBezTo>
                    <a:cubicBezTo>
                      <a:pt x="45" y="2"/>
                      <a:pt x="54" y="0"/>
                      <a:pt x="62" y="0"/>
                    </a:cubicBezTo>
                    <a:cubicBezTo>
                      <a:pt x="67" y="0"/>
                      <a:pt x="72" y="1"/>
                      <a:pt x="77" y="2"/>
                    </a:cubicBezTo>
                    <a:lnTo>
                      <a:pt x="7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0" name="Freeform 278"/>
              <p:cNvSpPr>
                <a:spLocks noEditPoints="1"/>
              </p:cNvSpPr>
              <p:nvPr/>
            </p:nvSpPr>
            <p:spPr bwMode="auto">
              <a:xfrm>
                <a:off x="6756400" y="2667000"/>
                <a:ext cx="179388" cy="144463"/>
              </a:xfrm>
              <a:custGeom>
                <a:avLst/>
                <a:gdLst>
                  <a:gd name="T0" fmla="*/ 67 w 79"/>
                  <a:gd name="T1" fmla="*/ 17 h 64"/>
                  <a:gd name="T2" fmla="*/ 64 w 79"/>
                  <a:gd name="T3" fmla="*/ 2 h 64"/>
                  <a:gd name="T4" fmla="*/ 79 w 79"/>
                  <a:gd name="T5" fmla="*/ 24 h 64"/>
                  <a:gd name="T6" fmla="*/ 77 w 79"/>
                  <a:gd name="T7" fmla="*/ 62 h 64"/>
                  <a:gd name="T8" fmla="*/ 62 w 79"/>
                  <a:gd name="T9" fmla="*/ 64 h 64"/>
                  <a:gd name="T10" fmla="*/ 74 w 79"/>
                  <a:gd name="T11" fmla="*/ 59 h 64"/>
                  <a:gd name="T12" fmla="*/ 74 w 79"/>
                  <a:gd name="T13" fmla="*/ 50 h 64"/>
                  <a:gd name="T14" fmla="*/ 62 w 79"/>
                  <a:gd name="T15" fmla="*/ 22 h 64"/>
                  <a:gd name="T16" fmla="*/ 65 w 79"/>
                  <a:gd name="T17" fmla="*/ 22 h 64"/>
                  <a:gd name="T18" fmla="*/ 62 w 79"/>
                  <a:gd name="T19" fmla="*/ 46 h 64"/>
                  <a:gd name="T20" fmla="*/ 72 w 79"/>
                  <a:gd name="T21" fmla="*/ 36 h 64"/>
                  <a:gd name="T22" fmla="*/ 62 w 79"/>
                  <a:gd name="T23" fmla="*/ 38 h 64"/>
                  <a:gd name="T24" fmla="*/ 62 w 79"/>
                  <a:gd name="T25" fmla="*/ 41 h 64"/>
                  <a:gd name="T26" fmla="*/ 61 w 79"/>
                  <a:gd name="T27" fmla="*/ 5 h 64"/>
                  <a:gd name="T28" fmla="*/ 62 w 79"/>
                  <a:gd name="T29" fmla="*/ 11 h 64"/>
                  <a:gd name="T30" fmla="*/ 39 w 79"/>
                  <a:gd name="T31" fmla="*/ 17 h 64"/>
                  <a:gd name="T32" fmla="*/ 39 w 79"/>
                  <a:gd name="T33" fmla="*/ 10 h 64"/>
                  <a:gd name="T34" fmla="*/ 62 w 79"/>
                  <a:gd name="T35" fmla="*/ 0 h 64"/>
                  <a:gd name="T36" fmla="*/ 39 w 79"/>
                  <a:gd name="T37" fmla="*/ 47 h 64"/>
                  <a:gd name="T38" fmla="*/ 61 w 79"/>
                  <a:gd name="T39" fmla="*/ 58 h 64"/>
                  <a:gd name="T40" fmla="*/ 62 w 79"/>
                  <a:gd name="T41" fmla="*/ 59 h 64"/>
                  <a:gd name="T42" fmla="*/ 58 w 79"/>
                  <a:gd name="T43" fmla="*/ 62 h 64"/>
                  <a:gd name="T44" fmla="*/ 39 w 79"/>
                  <a:gd name="T45" fmla="*/ 52 h 64"/>
                  <a:gd name="T46" fmla="*/ 62 w 79"/>
                  <a:gd name="T47" fmla="*/ 38 h 64"/>
                  <a:gd name="T48" fmla="*/ 62 w 79"/>
                  <a:gd name="T49" fmla="*/ 41 h 64"/>
                  <a:gd name="T50" fmla="*/ 53 w 79"/>
                  <a:gd name="T51" fmla="*/ 44 h 64"/>
                  <a:gd name="T52" fmla="*/ 62 w 79"/>
                  <a:gd name="T53" fmla="*/ 34 h 64"/>
                  <a:gd name="T54" fmla="*/ 16 w 79"/>
                  <a:gd name="T55" fmla="*/ 11 h 64"/>
                  <a:gd name="T56" fmla="*/ 21 w 79"/>
                  <a:gd name="T57" fmla="*/ 5 h 64"/>
                  <a:gd name="T58" fmla="*/ 16 w 79"/>
                  <a:gd name="T59" fmla="*/ 0 h 64"/>
                  <a:gd name="T60" fmla="*/ 39 w 79"/>
                  <a:gd name="T61" fmla="*/ 10 h 64"/>
                  <a:gd name="T62" fmla="*/ 39 w 79"/>
                  <a:gd name="T63" fmla="*/ 17 h 64"/>
                  <a:gd name="T64" fmla="*/ 17 w 79"/>
                  <a:gd name="T65" fmla="*/ 59 h 64"/>
                  <a:gd name="T66" fmla="*/ 17 w 79"/>
                  <a:gd name="T67" fmla="*/ 59 h 64"/>
                  <a:gd name="T68" fmla="*/ 20 w 79"/>
                  <a:gd name="T69" fmla="*/ 47 h 64"/>
                  <a:gd name="T70" fmla="*/ 22 w 79"/>
                  <a:gd name="T71" fmla="*/ 52 h 64"/>
                  <a:gd name="T72" fmla="*/ 21 w 79"/>
                  <a:gd name="T73" fmla="*/ 62 h 64"/>
                  <a:gd name="T74" fmla="*/ 16 w 79"/>
                  <a:gd name="T75" fmla="*/ 59 h 64"/>
                  <a:gd name="T76" fmla="*/ 21 w 79"/>
                  <a:gd name="T77" fmla="*/ 41 h 64"/>
                  <a:gd name="T78" fmla="*/ 16 w 79"/>
                  <a:gd name="T79" fmla="*/ 34 h 64"/>
                  <a:gd name="T80" fmla="*/ 26 w 79"/>
                  <a:gd name="T81" fmla="*/ 44 h 64"/>
                  <a:gd name="T82" fmla="*/ 16 w 79"/>
                  <a:gd name="T83" fmla="*/ 22 h 64"/>
                  <a:gd name="T84" fmla="*/ 13 w 79"/>
                  <a:gd name="T85" fmla="*/ 18 h 64"/>
                  <a:gd name="T86" fmla="*/ 16 w 79"/>
                  <a:gd name="T87" fmla="*/ 9 h 64"/>
                  <a:gd name="T88" fmla="*/ 8 w 79"/>
                  <a:gd name="T89" fmla="*/ 15 h 64"/>
                  <a:gd name="T90" fmla="*/ 0 w 79"/>
                  <a:gd name="T91" fmla="*/ 24 h 64"/>
                  <a:gd name="T92" fmla="*/ 0 w 79"/>
                  <a:gd name="T93" fmla="*/ 58 h 64"/>
                  <a:gd name="T94" fmla="*/ 2 w 79"/>
                  <a:gd name="T95" fmla="*/ 62 h 64"/>
                  <a:gd name="T96" fmla="*/ 16 w 79"/>
                  <a:gd name="T97" fmla="*/ 59 h 64"/>
                  <a:gd name="T98" fmla="*/ 5 w 79"/>
                  <a:gd name="T99" fmla="*/ 59 h 64"/>
                  <a:gd name="T100" fmla="*/ 5 w 79"/>
                  <a:gd name="T101" fmla="*/ 48 h 64"/>
                  <a:gd name="T102" fmla="*/ 12 w 79"/>
                  <a:gd name="T103" fmla="*/ 18 h 64"/>
                  <a:gd name="T104" fmla="*/ 16 w 79"/>
                  <a:gd name="T105" fmla="*/ 34 h 64"/>
                  <a:gd name="T106" fmla="*/ 11 w 79"/>
                  <a:gd name="T107" fmla="*/ 41 h 64"/>
                  <a:gd name="T108" fmla="*/ 9 w 79"/>
                  <a:gd name="T109" fmla="*/ 46 h 64"/>
                  <a:gd name="T110" fmla="*/ 9 w 79"/>
                  <a:gd name="T111" fmla="*/ 3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9" h="64">
                    <a:moveTo>
                      <a:pt x="74" y="25"/>
                    </a:move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3" y="0"/>
                      <a:pt x="64" y="1"/>
                      <a:pt x="64" y="2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9" y="23"/>
                      <a:pt x="79" y="23"/>
                      <a:pt x="79" y="24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79" y="60"/>
                      <a:pt x="78" y="61"/>
                      <a:pt x="77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6" y="63"/>
                      <a:pt x="75" y="64"/>
                      <a:pt x="73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3" y="59"/>
                      <a:pt x="74" y="59"/>
                      <a:pt x="74" y="59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74" y="59"/>
                      <a:pt x="74" y="58"/>
                      <a:pt x="74" y="58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25"/>
                      <a:pt x="74" y="25"/>
                      <a:pt x="74" y="25"/>
                    </a:cubicBezTo>
                    <a:close/>
                    <a:moveTo>
                      <a:pt x="62" y="11"/>
                    </a:moveTo>
                    <a:cubicBezTo>
                      <a:pt x="62" y="22"/>
                      <a:pt x="62" y="22"/>
                      <a:pt x="62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6" y="21"/>
                      <a:pt x="67" y="20"/>
                      <a:pt x="66" y="18"/>
                    </a:cubicBezTo>
                    <a:cubicBezTo>
                      <a:pt x="62" y="11"/>
                      <a:pt x="62" y="11"/>
                      <a:pt x="62" y="11"/>
                    </a:cubicBezTo>
                    <a:close/>
                    <a:moveTo>
                      <a:pt x="62" y="46"/>
                    </a:moveTo>
                    <a:cubicBezTo>
                      <a:pt x="70" y="46"/>
                      <a:pt x="70" y="46"/>
                      <a:pt x="70" y="46"/>
                    </a:cubicBezTo>
                    <a:cubicBezTo>
                      <a:pt x="71" y="46"/>
                      <a:pt x="72" y="45"/>
                      <a:pt x="72" y="44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2" y="35"/>
                      <a:pt x="71" y="34"/>
                      <a:pt x="70" y="34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2" y="41"/>
                      <a:pt x="62" y="41"/>
                      <a:pt x="62" y="41"/>
                    </a:cubicBezTo>
                    <a:lnTo>
                      <a:pt x="62" y="46"/>
                    </a:lnTo>
                    <a:close/>
                    <a:moveTo>
                      <a:pt x="62" y="9"/>
                    </a:moveTo>
                    <a:cubicBezTo>
                      <a:pt x="61" y="5"/>
                      <a:pt x="61" y="5"/>
                      <a:pt x="61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9" y="5"/>
                      <a:pt x="60" y="6"/>
                      <a:pt x="60" y="7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2" y="22"/>
                      <a:pt x="62" y="22"/>
                      <a:pt x="62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9"/>
                      <a:pt x="62" y="9"/>
                      <a:pt x="62" y="9"/>
                    </a:cubicBezTo>
                    <a:close/>
                    <a:moveTo>
                      <a:pt x="39" y="47"/>
                    </a:moveTo>
                    <a:cubicBezTo>
                      <a:pt x="59" y="47"/>
                      <a:pt x="59" y="47"/>
                      <a:pt x="59" y="47"/>
                    </a:cubicBezTo>
                    <a:cubicBezTo>
                      <a:pt x="60" y="47"/>
                      <a:pt x="61" y="48"/>
                      <a:pt x="61" y="50"/>
                    </a:cubicBezTo>
                    <a:cubicBezTo>
                      <a:pt x="61" y="58"/>
                      <a:pt x="61" y="58"/>
                      <a:pt x="61" y="58"/>
                    </a:cubicBezTo>
                    <a:cubicBezTo>
                      <a:pt x="61" y="58"/>
                      <a:pt x="61" y="59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1" y="64"/>
                      <a:pt x="59" y="63"/>
                      <a:pt x="58" y="62"/>
                    </a:cubicBezTo>
                    <a:cubicBezTo>
                      <a:pt x="57" y="61"/>
                      <a:pt x="56" y="60"/>
                      <a:pt x="56" y="58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47"/>
                      <a:pt x="39" y="47"/>
                      <a:pt x="39" y="47"/>
                    </a:cubicBezTo>
                    <a:close/>
                    <a:moveTo>
                      <a:pt x="62" y="34"/>
                    </a:moveTo>
                    <a:cubicBezTo>
                      <a:pt x="62" y="38"/>
                      <a:pt x="62" y="38"/>
                      <a:pt x="62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4" y="46"/>
                      <a:pt x="53" y="45"/>
                      <a:pt x="53" y="44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5"/>
                      <a:pt x="54" y="34"/>
                      <a:pt x="55" y="34"/>
                    </a:cubicBezTo>
                    <a:lnTo>
                      <a:pt x="62" y="34"/>
                    </a:lnTo>
                    <a:close/>
                    <a:moveTo>
                      <a:pt x="39" y="22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9" y="22"/>
                      <a:pt x="39" y="22"/>
                      <a:pt x="39" y="22"/>
                    </a:cubicBezTo>
                    <a:close/>
                    <a:moveTo>
                      <a:pt x="16" y="59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8" y="58"/>
                      <a:pt x="18" y="58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18" y="48"/>
                      <a:pt x="19" y="47"/>
                      <a:pt x="20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60"/>
                      <a:pt x="22" y="61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0" y="63"/>
                      <a:pt x="18" y="64"/>
                      <a:pt x="17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6" y="46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4"/>
                      <a:pt x="26" y="35"/>
                      <a:pt x="26" y="36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5"/>
                      <a:pt x="25" y="46"/>
                      <a:pt x="24" y="46"/>
                    </a:cubicBezTo>
                    <a:lnTo>
                      <a:pt x="16" y="46"/>
                    </a:lnTo>
                    <a:close/>
                    <a:moveTo>
                      <a:pt x="16" y="22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2"/>
                      <a:pt x="12" y="21"/>
                      <a:pt x="12" y="20"/>
                    </a:cubicBezTo>
                    <a:cubicBezTo>
                      <a:pt x="12" y="19"/>
                      <a:pt x="12" y="19"/>
                      <a:pt x="13" y="18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22"/>
                      <a:pt x="16" y="22"/>
                      <a:pt x="16" y="22"/>
                    </a:cubicBezTo>
                    <a:close/>
                    <a:moveTo>
                      <a:pt x="16" y="9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5" y="1"/>
                      <a:pt x="15" y="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0"/>
                      <a:pt x="1" y="61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3" y="63"/>
                      <a:pt x="4" y="64"/>
                      <a:pt x="6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59"/>
                      <a:pt x="5" y="58"/>
                      <a:pt x="5" y="58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6" y="9"/>
                      <a:pt x="16" y="9"/>
                      <a:pt x="16" y="9"/>
                    </a:cubicBezTo>
                    <a:close/>
                    <a:moveTo>
                      <a:pt x="16" y="34"/>
                    </a:moveTo>
                    <a:cubicBezTo>
                      <a:pt x="16" y="38"/>
                      <a:pt x="16" y="38"/>
                      <a:pt x="16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6"/>
                      <a:pt x="7" y="45"/>
                      <a:pt x="7" y="44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5"/>
                      <a:pt x="8" y="34"/>
                      <a:pt x="9" y="34"/>
                    </a:cubicBezTo>
                    <a:lnTo>
                      <a:pt x="16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1" name="Freeform 279"/>
              <p:cNvSpPr>
                <a:spLocks noEditPoints="1"/>
              </p:cNvSpPr>
              <p:nvPr/>
            </p:nvSpPr>
            <p:spPr bwMode="auto">
              <a:xfrm>
                <a:off x="7064375" y="3757613"/>
                <a:ext cx="254000" cy="284163"/>
              </a:xfrm>
              <a:custGeom>
                <a:avLst/>
                <a:gdLst>
                  <a:gd name="T0" fmla="*/ 100 w 112"/>
                  <a:gd name="T1" fmla="*/ 23 h 126"/>
                  <a:gd name="T2" fmla="*/ 109 w 112"/>
                  <a:gd name="T3" fmla="*/ 35 h 126"/>
                  <a:gd name="T4" fmla="*/ 108 w 112"/>
                  <a:gd name="T5" fmla="*/ 38 h 126"/>
                  <a:gd name="T6" fmla="*/ 79 w 112"/>
                  <a:gd name="T7" fmla="*/ 73 h 126"/>
                  <a:gd name="T8" fmla="*/ 105 w 112"/>
                  <a:gd name="T9" fmla="*/ 75 h 126"/>
                  <a:gd name="T10" fmla="*/ 112 w 112"/>
                  <a:gd name="T11" fmla="*/ 86 h 126"/>
                  <a:gd name="T12" fmla="*/ 110 w 112"/>
                  <a:gd name="T13" fmla="*/ 90 h 126"/>
                  <a:gd name="T14" fmla="*/ 78 w 112"/>
                  <a:gd name="T15" fmla="*/ 98 h 126"/>
                  <a:gd name="T16" fmla="*/ 55 w 112"/>
                  <a:gd name="T17" fmla="*/ 126 h 126"/>
                  <a:gd name="T18" fmla="*/ 56 w 112"/>
                  <a:gd name="T19" fmla="*/ 119 h 126"/>
                  <a:gd name="T20" fmla="*/ 76 w 112"/>
                  <a:gd name="T21" fmla="*/ 93 h 126"/>
                  <a:gd name="T22" fmla="*/ 101 w 112"/>
                  <a:gd name="T23" fmla="*/ 79 h 126"/>
                  <a:gd name="T24" fmla="*/ 76 w 112"/>
                  <a:gd name="T25" fmla="*/ 77 h 126"/>
                  <a:gd name="T26" fmla="*/ 62 w 112"/>
                  <a:gd name="T27" fmla="*/ 55 h 126"/>
                  <a:gd name="T28" fmla="*/ 104 w 112"/>
                  <a:gd name="T29" fmla="*/ 35 h 126"/>
                  <a:gd name="T30" fmla="*/ 55 w 112"/>
                  <a:gd name="T31" fmla="*/ 36 h 126"/>
                  <a:gd name="T32" fmla="*/ 55 w 112"/>
                  <a:gd name="T33" fmla="*/ 100 h 126"/>
                  <a:gd name="T34" fmla="*/ 58 w 112"/>
                  <a:gd name="T35" fmla="*/ 89 h 126"/>
                  <a:gd name="T36" fmla="*/ 55 w 112"/>
                  <a:gd name="T37" fmla="*/ 100 h 126"/>
                  <a:gd name="T38" fmla="*/ 14 w 112"/>
                  <a:gd name="T39" fmla="*/ 3 h 126"/>
                  <a:gd name="T40" fmla="*/ 43 w 112"/>
                  <a:gd name="T41" fmla="*/ 18 h 126"/>
                  <a:gd name="T42" fmla="*/ 43 w 112"/>
                  <a:gd name="T43" fmla="*/ 18 h 126"/>
                  <a:gd name="T44" fmla="*/ 52 w 112"/>
                  <a:gd name="T45" fmla="*/ 32 h 126"/>
                  <a:gd name="T46" fmla="*/ 55 w 112"/>
                  <a:gd name="T47" fmla="*/ 36 h 126"/>
                  <a:gd name="T48" fmla="*/ 49 w 112"/>
                  <a:gd name="T49" fmla="*/ 36 h 126"/>
                  <a:gd name="T50" fmla="*/ 39 w 112"/>
                  <a:gd name="T51" fmla="*/ 21 h 126"/>
                  <a:gd name="T52" fmla="*/ 39 w 112"/>
                  <a:gd name="T53" fmla="*/ 21 h 126"/>
                  <a:gd name="T54" fmla="*/ 39 w 112"/>
                  <a:gd name="T55" fmla="*/ 21 h 126"/>
                  <a:gd name="T56" fmla="*/ 17 w 112"/>
                  <a:gd name="T57" fmla="*/ 7 h 126"/>
                  <a:gd name="T58" fmla="*/ 16 w 112"/>
                  <a:gd name="T59" fmla="*/ 18 h 126"/>
                  <a:gd name="T60" fmla="*/ 21 w 112"/>
                  <a:gd name="T61" fmla="*/ 32 h 126"/>
                  <a:gd name="T62" fmla="*/ 21 w 112"/>
                  <a:gd name="T63" fmla="*/ 32 h 126"/>
                  <a:gd name="T64" fmla="*/ 21 w 112"/>
                  <a:gd name="T65" fmla="*/ 32 h 126"/>
                  <a:gd name="T66" fmla="*/ 31 w 112"/>
                  <a:gd name="T67" fmla="*/ 50 h 126"/>
                  <a:gd name="T68" fmla="*/ 10 w 112"/>
                  <a:gd name="T69" fmla="*/ 97 h 126"/>
                  <a:gd name="T70" fmla="*/ 41 w 112"/>
                  <a:gd name="T71" fmla="*/ 67 h 126"/>
                  <a:gd name="T72" fmla="*/ 55 w 112"/>
                  <a:gd name="T73" fmla="*/ 84 h 126"/>
                  <a:gd name="T74" fmla="*/ 51 w 112"/>
                  <a:gd name="T75" fmla="*/ 112 h 126"/>
                  <a:gd name="T76" fmla="*/ 55 w 112"/>
                  <a:gd name="T77" fmla="*/ 126 h 126"/>
                  <a:gd name="T78" fmla="*/ 54 w 112"/>
                  <a:gd name="T79" fmla="*/ 124 h 126"/>
                  <a:gd name="T80" fmla="*/ 46 w 112"/>
                  <a:gd name="T81" fmla="*/ 114 h 126"/>
                  <a:gd name="T82" fmla="*/ 46 w 112"/>
                  <a:gd name="T83" fmla="*/ 112 h 126"/>
                  <a:gd name="T84" fmla="*/ 42 w 112"/>
                  <a:gd name="T85" fmla="*/ 72 h 126"/>
                  <a:gd name="T86" fmla="*/ 8 w 112"/>
                  <a:gd name="T87" fmla="*/ 103 h 126"/>
                  <a:gd name="T88" fmla="*/ 7 w 112"/>
                  <a:gd name="T89" fmla="*/ 102 h 126"/>
                  <a:gd name="T90" fmla="*/ 0 w 112"/>
                  <a:gd name="T91" fmla="*/ 89 h 126"/>
                  <a:gd name="T92" fmla="*/ 26 w 112"/>
                  <a:gd name="T93" fmla="*/ 49 h 126"/>
                  <a:gd name="T94" fmla="*/ 17 w 112"/>
                  <a:gd name="T95" fmla="*/ 35 h 126"/>
                  <a:gd name="T96" fmla="*/ 17 w 112"/>
                  <a:gd name="T97" fmla="*/ 35 h 126"/>
                  <a:gd name="T98" fmla="*/ 14 w 112"/>
                  <a:gd name="T99" fmla="*/ 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26">
                    <a:moveTo>
                      <a:pt x="55" y="31"/>
                    </a:moveTo>
                    <a:cubicBezTo>
                      <a:pt x="100" y="23"/>
                      <a:pt x="100" y="23"/>
                      <a:pt x="100" y="23"/>
                    </a:cubicBezTo>
                    <a:cubicBezTo>
                      <a:pt x="101" y="23"/>
                      <a:pt x="102" y="23"/>
                      <a:pt x="102" y="24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10" y="36"/>
                      <a:pt x="110" y="37"/>
                      <a:pt x="109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67" y="55"/>
                      <a:pt x="67" y="55"/>
                      <a:pt x="67" y="55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103" y="74"/>
                      <a:pt x="103" y="74"/>
                      <a:pt x="103" y="74"/>
                    </a:cubicBezTo>
                    <a:cubicBezTo>
                      <a:pt x="103" y="74"/>
                      <a:pt x="104" y="74"/>
                      <a:pt x="105" y="75"/>
                    </a:cubicBezTo>
                    <a:cubicBezTo>
                      <a:pt x="105" y="75"/>
                      <a:pt x="105" y="75"/>
                      <a:pt x="105" y="75"/>
                    </a:cubicBezTo>
                    <a:cubicBezTo>
                      <a:pt x="112" y="86"/>
                      <a:pt x="112" y="86"/>
                      <a:pt x="112" y="86"/>
                    </a:cubicBezTo>
                    <a:cubicBezTo>
                      <a:pt x="112" y="87"/>
                      <a:pt x="112" y="88"/>
                      <a:pt x="111" y="89"/>
                    </a:cubicBezTo>
                    <a:cubicBezTo>
                      <a:pt x="111" y="89"/>
                      <a:pt x="111" y="89"/>
                      <a:pt x="110" y="90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58" y="125"/>
                      <a:pt x="58" y="125"/>
                      <a:pt x="58" y="125"/>
                    </a:cubicBezTo>
                    <a:cubicBezTo>
                      <a:pt x="57" y="125"/>
                      <a:pt x="56" y="126"/>
                      <a:pt x="55" y="126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74" y="94"/>
                      <a:pt x="74" y="94"/>
                      <a:pt x="74" y="94"/>
                    </a:cubicBezTo>
                    <a:cubicBezTo>
                      <a:pt x="74" y="94"/>
                      <a:pt x="75" y="94"/>
                      <a:pt x="76" y="93"/>
                    </a:cubicBezTo>
                    <a:cubicBezTo>
                      <a:pt x="106" y="86"/>
                      <a:pt x="106" y="86"/>
                      <a:pt x="106" y="86"/>
                    </a:cubicBezTo>
                    <a:cubicBezTo>
                      <a:pt x="101" y="79"/>
                      <a:pt x="101" y="79"/>
                      <a:pt x="101" y="79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77" y="78"/>
                      <a:pt x="76" y="77"/>
                      <a:pt x="76" y="77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1" y="54"/>
                      <a:pt x="62" y="52"/>
                      <a:pt x="63" y="52"/>
                    </a:cubicBezTo>
                    <a:cubicBezTo>
                      <a:pt x="104" y="35"/>
                      <a:pt x="104" y="35"/>
                      <a:pt x="104" y="35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1"/>
                      <a:pt x="55" y="31"/>
                      <a:pt x="55" y="31"/>
                    </a:cubicBezTo>
                    <a:close/>
                    <a:moveTo>
                      <a:pt x="55" y="100"/>
                    </a:moveTo>
                    <a:cubicBezTo>
                      <a:pt x="59" y="91"/>
                      <a:pt x="59" y="91"/>
                      <a:pt x="59" y="91"/>
                    </a:cubicBezTo>
                    <a:cubicBezTo>
                      <a:pt x="59" y="90"/>
                      <a:pt x="59" y="89"/>
                      <a:pt x="58" y="89"/>
                    </a:cubicBezTo>
                    <a:cubicBezTo>
                      <a:pt x="55" y="84"/>
                      <a:pt x="55" y="84"/>
                      <a:pt x="55" y="84"/>
                    </a:cubicBezTo>
                    <a:lnTo>
                      <a:pt x="55" y="100"/>
                    </a:lnTo>
                    <a:close/>
                    <a:moveTo>
                      <a:pt x="14" y="3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8" y="0"/>
                      <a:pt x="24" y="2"/>
                      <a:pt x="30" y="6"/>
                    </a:cubicBezTo>
                    <a:cubicBezTo>
                      <a:pt x="35" y="10"/>
                      <a:pt x="41" y="15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50" y="37"/>
                      <a:pt x="49" y="37"/>
                      <a:pt x="49" y="36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7" y="18"/>
                      <a:pt x="32" y="13"/>
                      <a:pt x="27" y="10"/>
                    </a:cubicBezTo>
                    <a:cubicBezTo>
                      <a:pt x="23" y="7"/>
                      <a:pt x="19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5" y="8"/>
                      <a:pt x="15" y="13"/>
                      <a:pt x="16" y="18"/>
                    </a:cubicBezTo>
                    <a:cubicBezTo>
                      <a:pt x="17" y="24"/>
                      <a:pt x="19" y="29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2" y="48"/>
                      <a:pt x="32" y="50"/>
                      <a:pt x="31" y="50"/>
                    </a:cubicBezTo>
                    <a:cubicBezTo>
                      <a:pt x="5" y="90"/>
                      <a:pt x="5" y="90"/>
                      <a:pt x="5" y="90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2" y="66"/>
                      <a:pt x="43" y="66"/>
                      <a:pt x="44" y="67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51" y="112"/>
                      <a:pt x="51" y="112"/>
                      <a:pt x="51" y="112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25"/>
                      <a:pt x="55" y="125"/>
                      <a:pt x="54" y="125"/>
                    </a:cubicBezTo>
                    <a:cubicBezTo>
                      <a:pt x="54" y="125"/>
                      <a:pt x="54" y="125"/>
                      <a:pt x="54" y="124"/>
                    </a:cubicBezTo>
                    <a:cubicBezTo>
                      <a:pt x="54" y="124"/>
                      <a:pt x="54" y="124"/>
                      <a:pt x="54" y="124"/>
                    </a:cubicBezTo>
                    <a:cubicBezTo>
                      <a:pt x="46" y="114"/>
                      <a:pt x="46" y="114"/>
                      <a:pt x="46" y="114"/>
                    </a:cubicBezTo>
                    <a:cubicBezTo>
                      <a:pt x="46" y="113"/>
                      <a:pt x="46" y="112"/>
                      <a:pt x="46" y="112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0" y="104"/>
                      <a:pt x="9" y="104"/>
                      <a:pt x="8" y="103"/>
                    </a:cubicBezTo>
                    <a:cubicBezTo>
                      <a:pt x="8" y="103"/>
                      <a:pt x="7" y="102"/>
                      <a:pt x="7" y="102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1"/>
                      <a:pt x="0" y="90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5" y="32"/>
                      <a:pt x="12" y="25"/>
                      <a:pt x="11" y="19"/>
                    </a:cubicBezTo>
                    <a:cubicBezTo>
                      <a:pt x="10" y="12"/>
                      <a:pt x="10" y="5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2" name="Freeform 280"/>
              <p:cNvSpPr>
                <a:spLocks noEditPoints="1"/>
              </p:cNvSpPr>
              <p:nvPr/>
            </p:nvSpPr>
            <p:spPr bwMode="auto">
              <a:xfrm>
                <a:off x="11010900" y="595313"/>
                <a:ext cx="266700" cy="130175"/>
              </a:xfrm>
              <a:custGeom>
                <a:avLst/>
                <a:gdLst>
                  <a:gd name="T0" fmla="*/ 116 w 118"/>
                  <a:gd name="T1" fmla="*/ 58 h 58"/>
                  <a:gd name="T2" fmla="*/ 103 w 118"/>
                  <a:gd name="T3" fmla="*/ 13 h 58"/>
                  <a:gd name="T4" fmla="*/ 96 w 118"/>
                  <a:gd name="T5" fmla="*/ 53 h 58"/>
                  <a:gd name="T6" fmla="*/ 101 w 118"/>
                  <a:gd name="T7" fmla="*/ 18 h 58"/>
                  <a:gd name="T8" fmla="*/ 96 w 118"/>
                  <a:gd name="T9" fmla="*/ 38 h 58"/>
                  <a:gd name="T10" fmla="*/ 98 w 118"/>
                  <a:gd name="T11" fmla="*/ 27 h 58"/>
                  <a:gd name="T12" fmla="*/ 96 w 118"/>
                  <a:gd name="T13" fmla="*/ 53 h 58"/>
                  <a:gd name="T14" fmla="*/ 96 w 118"/>
                  <a:gd name="T15" fmla="*/ 23 h 58"/>
                  <a:gd name="T16" fmla="*/ 91 w 118"/>
                  <a:gd name="T17" fmla="*/ 23 h 58"/>
                  <a:gd name="T18" fmla="*/ 88 w 118"/>
                  <a:gd name="T19" fmla="*/ 38 h 58"/>
                  <a:gd name="T20" fmla="*/ 96 w 118"/>
                  <a:gd name="T21" fmla="*/ 10 h 58"/>
                  <a:gd name="T22" fmla="*/ 88 w 118"/>
                  <a:gd name="T23" fmla="*/ 5 h 58"/>
                  <a:gd name="T24" fmla="*/ 88 w 118"/>
                  <a:gd name="T25" fmla="*/ 18 h 58"/>
                  <a:gd name="T26" fmla="*/ 81 w 118"/>
                  <a:gd name="T27" fmla="*/ 43 h 58"/>
                  <a:gd name="T28" fmla="*/ 81 w 118"/>
                  <a:gd name="T29" fmla="*/ 33 h 58"/>
                  <a:gd name="T30" fmla="*/ 81 w 118"/>
                  <a:gd name="T31" fmla="*/ 37 h 58"/>
                  <a:gd name="T32" fmla="*/ 81 w 118"/>
                  <a:gd name="T33" fmla="*/ 0 h 58"/>
                  <a:gd name="T34" fmla="*/ 74 w 118"/>
                  <a:gd name="T35" fmla="*/ 35 h 58"/>
                  <a:gd name="T36" fmla="*/ 81 w 118"/>
                  <a:gd name="T37" fmla="*/ 48 h 58"/>
                  <a:gd name="T38" fmla="*/ 74 w 118"/>
                  <a:gd name="T39" fmla="*/ 13 h 58"/>
                  <a:gd name="T40" fmla="*/ 74 w 118"/>
                  <a:gd name="T41" fmla="*/ 58 h 58"/>
                  <a:gd name="T42" fmla="*/ 74 w 118"/>
                  <a:gd name="T43" fmla="*/ 13 h 58"/>
                  <a:gd name="T44" fmla="*/ 74 w 118"/>
                  <a:gd name="T45" fmla="*/ 8 h 58"/>
                  <a:gd name="T46" fmla="*/ 66 w 118"/>
                  <a:gd name="T47" fmla="*/ 48 h 58"/>
                  <a:gd name="T48" fmla="*/ 73 w 118"/>
                  <a:gd name="T49" fmla="*/ 25 h 58"/>
                  <a:gd name="T50" fmla="*/ 66 w 118"/>
                  <a:gd name="T51" fmla="*/ 5 h 58"/>
                  <a:gd name="T52" fmla="*/ 66 w 118"/>
                  <a:gd name="T53" fmla="*/ 33 h 58"/>
                  <a:gd name="T54" fmla="*/ 59 w 118"/>
                  <a:gd name="T55" fmla="*/ 43 h 58"/>
                  <a:gd name="T56" fmla="*/ 59 w 118"/>
                  <a:gd name="T57" fmla="*/ 18 h 58"/>
                  <a:gd name="T58" fmla="*/ 59 w 118"/>
                  <a:gd name="T59" fmla="*/ 23 h 58"/>
                  <a:gd name="T60" fmla="*/ 59 w 118"/>
                  <a:gd name="T61" fmla="*/ 0 h 58"/>
                  <a:gd name="T62" fmla="*/ 51 w 118"/>
                  <a:gd name="T63" fmla="*/ 20 h 58"/>
                  <a:gd name="T64" fmla="*/ 59 w 118"/>
                  <a:gd name="T65" fmla="*/ 38 h 58"/>
                  <a:gd name="T66" fmla="*/ 59 w 118"/>
                  <a:gd name="T67" fmla="*/ 48 h 58"/>
                  <a:gd name="T68" fmla="*/ 59 w 118"/>
                  <a:gd name="T69" fmla="*/ 35 h 58"/>
                  <a:gd name="T70" fmla="*/ 44 w 118"/>
                  <a:gd name="T71" fmla="*/ 5 h 58"/>
                  <a:gd name="T72" fmla="*/ 51 w 118"/>
                  <a:gd name="T73" fmla="*/ 37 h 58"/>
                  <a:gd name="T74" fmla="*/ 44 w 118"/>
                  <a:gd name="T75" fmla="*/ 38 h 58"/>
                  <a:gd name="T76" fmla="*/ 46 w 118"/>
                  <a:gd name="T77" fmla="*/ 18 h 58"/>
                  <a:gd name="T78" fmla="*/ 36 w 118"/>
                  <a:gd name="T79" fmla="*/ 53 h 58"/>
                  <a:gd name="T80" fmla="*/ 44 w 118"/>
                  <a:gd name="T81" fmla="*/ 5 h 58"/>
                  <a:gd name="T82" fmla="*/ 36 w 118"/>
                  <a:gd name="T83" fmla="*/ 10 h 58"/>
                  <a:gd name="T84" fmla="*/ 44 w 118"/>
                  <a:gd name="T85" fmla="*/ 53 h 58"/>
                  <a:gd name="T86" fmla="*/ 36 w 118"/>
                  <a:gd name="T87" fmla="*/ 23 h 58"/>
                  <a:gd name="T88" fmla="*/ 29 w 118"/>
                  <a:gd name="T89" fmla="*/ 58 h 58"/>
                  <a:gd name="T90" fmla="*/ 34 w 118"/>
                  <a:gd name="T91" fmla="*/ 27 h 58"/>
                  <a:gd name="T92" fmla="*/ 36 w 118"/>
                  <a:gd name="T93" fmla="*/ 38 h 58"/>
                  <a:gd name="T94" fmla="*/ 36 w 118"/>
                  <a:gd name="T95" fmla="*/ 48 h 58"/>
                  <a:gd name="T96" fmla="*/ 36 w 118"/>
                  <a:gd name="T97" fmla="*/ 20 h 58"/>
                  <a:gd name="T98" fmla="*/ 22 w 118"/>
                  <a:gd name="T99" fmla="*/ 5 h 58"/>
                  <a:gd name="T100" fmla="*/ 29 w 118"/>
                  <a:gd name="T101" fmla="*/ 23 h 58"/>
                  <a:gd name="T102" fmla="*/ 24 w 118"/>
                  <a:gd name="T103" fmla="*/ 48 h 58"/>
                  <a:gd name="T104" fmla="*/ 24 w 118"/>
                  <a:gd name="T105" fmla="*/ 27 h 58"/>
                  <a:gd name="T106" fmla="*/ 22 w 118"/>
                  <a:gd name="T107" fmla="*/ 53 h 58"/>
                  <a:gd name="T108" fmla="*/ 22 w 118"/>
                  <a:gd name="T109" fmla="*/ 23 h 58"/>
                  <a:gd name="T110" fmla="*/ 17 w 118"/>
                  <a:gd name="T111" fmla="*/ 23 h 58"/>
                  <a:gd name="T112" fmla="*/ 17 w 118"/>
                  <a:gd name="T113" fmla="*/ 18 h 58"/>
                  <a:gd name="T114" fmla="*/ 5 w 118"/>
                  <a:gd name="T115" fmla="*/ 53 h 58"/>
                  <a:gd name="T116" fmla="*/ 5 w 118"/>
                  <a:gd name="T117" fmla="*/ 5 h 58"/>
                  <a:gd name="T118" fmla="*/ 12 w 118"/>
                  <a:gd name="T119" fmla="*/ 1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8" h="58">
                    <a:moveTo>
                      <a:pt x="103" y="53"/>
                    </a:moveTo>
                    <a:cubicBezTo>
                      <a:pt x="113" y="53"/>
                      <a:pt x="113" y="53"/>
                      <a:pt x="113" y="53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7" y="0"/>
                      <a:pt x="118" y="1"/>
                      <a:pt x="118" y="3"/>
                    </a:cubicBezTo>
                    <a:cubicBezTo>
                      <a:pt x="118" y="55"/>
                      <a:pt x="118" y="55"/>
                      <a:pt x="118" y="55"/>
                    </a:cubicBezTo>
                    <a:cubicBezTo>
                      <a:pt x="118" y="57"/>
                      <a:pt x="117" y="58"/>
                      <a:pt x="116" y="58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53"/>
                      <a:pt x="103" y="53"/>
                      <a:pt x="103" y="53"/>
                    </a:cubicBezTo>
                    <a:close/>
                    <a:moveTo>
                      <a:pt x="103" y="23"/>
                    </a:moveTo>
                    <a:cubicBezTo>
                      <a:pt x="108" y="23"/>
                      <a:pt x="108" y="23"/>
                      <a:pt x="108" y="23"/>
                    </a:cubicBezTo>
                    <a:cubicBezTo>
                      <a:pt x="110" y="23"/>
                      <a:pt x="111" y="21"/>
                      <a:pt x="111" y="20"/>
                    </a:cubicBezTo>
                    <a:cubicBezTo>
                      <a:pt x="111" y="10"/>
                      <a:pt x="111" y="10"/>
                      <a:pt x="111" y="10"/>
                    </a:cubicBezTo>
                    <a:cubicBezTo>
                      <a:pt x="111" y="9"/>
                      <a:pt x="110" y="8"/>
                      <a:pt x="108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3" y="18"/>
                      <a:pt x="103" y="18"/>
                      <a:pt x="103" y="18"/>
                    </a:cubicBezTo>
                    <a:lnTo>
                      <a:pt x="103" y="23"/>
                    </a:lnTo>
                    <a:close/>
                    <a:moveTo>
                      <a:pt x="96" y="53"/>
                    </a:moveTo>
                    <a:cubicBezTo>
                      <a:pt x="103" y="53"/>
                      <a:pt x="103" y="53"/>
                      <a:pt x="103" y="53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6" y="53"/>
                      <a:pt x="96" y="53"/>
                      <a:pt x="96" y="53"/>
                    </a:cubicBezTo>
                    <a:close/>
                    <a:moveTo>
                      <a:pt x="103" y="5"/>
                    </a:moveTo>
                    <a:cubicBezTo>
                      <a:pt x="96" y="5"/>
                      <a:pt x="96" y="5"/>
                      <a:pt x="96" y="5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5"/>
                      <a:pt x="103" y="5"/>
                      <a:pt x="103" y="5"/>
                    </a:cubicBezTo>
                    <a:close/>
                    <a:moveTo>
                      <a:pt x="103" y="8"/>
                    </a:moveTo>
                    <a:cubicBezTo>
                      <a:pt x="103" y="13"/>
                      <a:pt x="103" y="13"/>
                      <a:pt x="103" y="13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3" y="18"/>
                      <a:pt x="103" y="18"/>
                      <a:pt x="103" y="18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7" y="23"/>
                      <a:pt x="96" y="21"/>
                      <a:pt x="96" y="20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9"/>
                      <a:pt x="97" y="8"/>
                      <a:pt x="98" y="8"/>
                    </a:cubicBezTo>
                    <a:cubicBezTo>
                      <a:pt x="103" y="8"/>
                      <a:pt x="103" y="8"/>
                      <a:pt x="103" y="8"/>
                    </a:cubicBezTo>
                    <a:close/>
                    <a:moveTo>
                      <a:pt x="96" y="53"/>
                    </a:move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7" y="38"/>
                      <a:pt x="98" y="39"/>
                      <a:pt x="98" y="41"/>
                    </a:cubicBezTo>
                    <a:cubicBezTo>
                      <a:pt x="98" y="50"/>
                      <a:pt x="98" y="50"/>
                      <a:pt x="98" y="50"/>
                    </a:cubicBezTo>
                    <a:cubicBezTo>
                      <a:pt x="98" y="52"/>
                      <a:pt x="97" y="53"/>
                      <a:pt x="96" y="53"/>
                    </a:cubicBezTo>
                    <a:cubicBezTo>
                      <a:pt x="96" y="53"/>
                      <a:pt x="96" y="53"/>
                      <a:pt x="96" y="53"/>
                    </a:cubicBezTo>
                    <a:close/>
                    <a:moveTo>
                      <a:pt x="96" y="37"/>
                    </a:moveTo>
                    <a:cubicBezTo>
                      <a:pt x="96" y="33"/>
                      <a:pt x="96" y="33"/>
                      <a:pt x="96" y="33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3" y="24"/>
                      <a:pt x="103" y="25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3" y="36"/>
                      <a:pt x="102" y="37"/>
                      <a:pt x="101" y="37"/>
                    </a:cubicBezTo>
                    <a:lnTo>
                      <a:pt x="96" y="37"/>
                    </a:lnTo>
                    <a:close/>
                    <a:moveTo>
                      <a:pt x="88" y="53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3"/>
                      <a:pt x="88" y="53"/>
                      <a:pt x="88" y="53"/>
                    </a:cubicBezTo>
                    <a:close/>
                    <a:moveTo>
                      <a:pt x="96" y="5"/>
                    </a:move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6" y="5"/>
                      <a:pt x="96" y="5"/>
                      <a:pt x="96" y="5"/>
                    </a:cubicBezTo>
                    <a:close/>
                    <a:moveTo>
                      <a:pt x="96" y="23"/>
                    </a:moveTo>
                    <a:cubicBezTo>
                      <a:pt x="96" y="27"/>
                      <a:pt x="96" y="27"/>
                      <a:pt x="96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0" y="37"/>
                      <a:pt x="89" y="36"/>
                      <a:pt x="89" y="3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90" y="23"/>
                      <a:pt x="91" y="23"/>
                    </a:cubicBezTo>
                    <a:cubicBezTo>
                      <a:pt x="96" y="23"/>
                      <a:pt x="96" y="23"/>
                      <a:pt x="96" y="23"/>
                    </a:cubicBezTo>
                    <a:close/>
                    <a:moveTo>
                      <a:pt x="96" y="38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96" y="38"/>
                      <a:pt x="96" y="38"/>
                      <a:pt x="96" y="38"/>
                    </a:cubicBezTo>
                    <a:close/>
                    <a:moveTo>
                      <a:pt x="88" y="23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88" y="13"/>
                      <a:pt x="88" y="13"/>
                      <a:pt x="88" y="13"/>
                    </a:cubicBezTo>
                    <a:cubicBezTo>
                      <a:pt x="88" y="8"/>
                      <a:pt x="88" y="8"/>
                      <a:pt x="88" y="8"/>
                    </a:cubicBezTo>
                    <a:cubicBezTo>
                      <a:pt x="93" y="8"/>
                      <a:pt x="93" y="8"/>
                      <a:pt x="93" y="8"/>
                    </a:cubicBezTo>
                    <a:cubicBezTo>
                      <a:pt x="95" y="8"/>
                      <a:pt x="96" y="9"/>
                      <a:pt x="96" y="1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1"/>
                      <a:pt x="95" y="23"/>
                      <a:pt x="93" y="23"/>
                    </a:cubicBezTo>
                    <a:lnTo>
                      <a:pt x="88" y="23"/>
                    </a:lnTo>
                    <a:close/>
                    <a:moveTo>
                      <a:pt x="81" y="53"/>
                    </a:move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3"/>
                      <a:pt x="81" y="53"/>
                      <a:pt x="81" y="53"/>
                    </a:cubicBezTo>
                    <a:close/>
                    <a:moveTo>
                      <a:pt x="88" y="5"/>
                    </a:move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lose/>
                    <a:moveTo>
                      <a:pt x="88" y="8"/>
                    </a:moveTo>
                    <a:cubicBezTo>
                      <a:pt x="88" y="13"/>
                      <a:pt x="88" y="13"/>
                      <a:pt x="88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1" y="21"/>
                      <a:pt x="81" y="2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2" y="8"/>
                      <a:pt x="83" y="8"/>
                    </a:cubicBezTo>
                    <a:cubicBezTo>
                      <a:pt x="88" y="8"/>
                      <a:pt x="88" y="8"/>
                      <a:pt x="88" y="8"/>
                    </a:cubicBezTo>
                    <a:close/>
                    <a:moveTo>
                      <a:pt x="88" y="38"/>
                    </a:moveTo>
                    <a:cubicBezTo>
                      <a:pt x="88" y="43"/>
                      <a:pt x="88" y="43"/>
                      <a:pt x="88" y="43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8" y="38"/>
                      <a:pt x="88" y="38"/>
                      <a:pt x="88" y="38"/>
                    </a:cubicBezTo>
                    <a:close/>
                    <a:moveTo>
                      <a:pt x="88" y="48"/>
                    </a:moveTo>
                    <a:cubicBezTo>
                      <a:pt x="88" y="53"/>
                      <a:pt x="88" y="53"/>
                      <a:pt x="88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8" y="48"/>
                      <a:pt x="88" y="48"/>
                      <a:pt x="88" y="48"/>
                    </a:cubicBezTo>
                    <a:close/>
                    <a:moveTo>
                      <a:pt x="81" y="37"/>
                    </a:moveTo>
                    <a:cubicBezTo>
                      <a:pt x="81" y="33"/>
                      <a:pt x="81" y="33"/>
                      <a:pt x="81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7" y="23"/>
                      <a:pt x="88" y="24"/>
                      <a:pt x="88" y="2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6"/>
                      <a:pt x="87" y="37"/>
                      <a:pt x="86" y="37"/>
                    </a:cubicBezTo>
                    <a:lnTo>
                      <a:pt x="81" y="37"/>
                    </a:lnTo>
                    <a:close/>
                    <a:moveTo>
                      <a:pt x="74" y="53"/>
                    </a:move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4" y="53"/>
                      <a:pt x="74" y="53"/>
                      <a:pt x="74" y="53"/>
                    </a:cubicBezTo>
                    <a:close/>
                    <a:moveTo>
                      <a:pt x="81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81" y="23"/>
                    </a:moveTo>
                    <a:cubicBezTo>
                      <a:pt x="81" y="27"/>
                      <a:pt x="81" y="27"/>
                      <a:pt x="81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5" y="37"/>
                      <a:pt x="74" y="36"/>
                      <a:pt x="74" y="3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4"/>
                      <a:pt x="75" y="23"/>
                      <a:pt x="76" y="23"/>
                    </a:cubicBezTo>
                    <a:cubicBezTo>
                      <a:pt x="81" y="23"/>
                      <a:pt x="81" y="23"/>
                      <a:pt x="81" y="23"/>
                    </a:cubicBezTo>
                    <a:close/>
                    <a:moveTo>
                      <a:pt x="81" y="38"/>
                    </a:moveTo>
                    <a:cubicBezTo>
                      <a:pt x="81" y="43"/>
                      <a:pt x="81" y="43"/>
                      <a:pt x="81" y="4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81" y="38"/>
                      <a:pt x="81" y="38"/>
                      <a:pt x="81" y="38"/>
                    </a:cubicBezTo>
                    <a:close/>
                    <a:moveTo>
                      <a:pt x="81" y="48"/>
                    </a:moveTo>
                    <a:cubicBezTo>
                      <a:pt x="81" y="53"/>
                      <a:pt x="81" y="53"/>
                      <a:pt x="81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81" y="48"/>
                      <a:pt x="81" y="48"/>
                      <a:pt x="81" y="48"/>
                    </a:cubicBezTo>
                    <a:close/>
                    <a:moveTo>
                      <a:pt x="74" y="23"/>
                    </a:moveTo>
                    <a:cubicBezTo>
                      <a:pt x="74" y="18"/>
                      <a:pt x="74" y="18"/>
                      <a:pt x="74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80" y="8"/>
                      <a:pt x="81" y="9"/>
                      <a:pt x="81" y="1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1"/>
                      <a:pt x="80" y="23"/>
                      <a:pt x="79" y="23"/>
                    </a:cubicBezTo>
                    <a:lnTo>
                      <a:pt x="74" y="23"/>
                    </a:lnTo>
                    <a:close/>
                    <a:moveTo>
                      <a:pt x="66" y="53"/>
                    </a:move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6" y="53"/>
                      <a:pt x="66" y="53"/>
                      <a:pt x="66" y="53"/>
                    </a:cubicBezTo>
                    <a:close/>
                    <a:moveTo>
                      <a:pt x="74" y="5"/>
                    </a:moveTo>
                    <a:cubicBezTo>
                      <a:pt x="66" y="5"/>
                      <a:pt x="66" y="5"/>
                      <a:pt x="66" y="5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5"/>
                      <a:pt x="74" y="5"/>
                      <a:pt x="74" y="5"/>
                    </a:cubicBezTo>
                    <a:close/>
                    <a:moveTo>
                      <a:pt x="74" y="8"/>
                    </a:moveTo>
                    <a:cubicBezTo>
                      <a:pt x="74" y="13"/>
                      <a:pt x="74" y="13"/>
                      <a:pt x="74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7" y="23"/>
                      <a:pt x="66" y="21"/>
                      <a:pt x="66" y="20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6" y="9"/>
                      <a:pt x="67" y="8"/>
                      <a:pt x="69" y="8"/>
                    </a:cubicBezTo>
                    <a:cubicBezTo>
                      <a:pt x="74" y="8"/>
                      <a:pt x="74" y="8"/>
                      <a:pt x="74" y="8"/>
                    </a:cubicBezTo>
                    <a:close/>
                    <a:moveTo>
                      <a:pt x="74" y="38"/>
                    </a:moveTo>
                    <a:cubicBezTo>
                      <a:pt x="74" y="43"/>
                      <a:pt x="74" y="43"/>
                      <a:pt x="74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6" y="38"/>
                      <a:pt x="66" y="38"/>
                      <a:pt x="66" y="38"/>
                    </a:cubicBezTo>
                    <a:cubicBezTo>
                      <a:pt x="74" y="38"/>
                      <a:pt x="74" y="38"/>
                      <a:pt x="74" y="38"/>
                    </a:cubicBezTo>
                    <a:close/>
                    <a:moveTo>
                      <a:pt x="74" y="48"/>
                    </a:moveTo>
                    <a:cubicBezTo>
                      <a:pt x="74" y="53"/>
                      <a:pt x="74" y="53"/>
                      <a:pt x="74" y="53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48"/>
                      <a:pt x="66" y="48"/>
                      <a:pt x="66" y="48"/>
                    </a:cubicBezTo>
                    <a:cubicBezTo>
                      <a:pt x="74" y="48"/>
                      <a:pt x="74" y="48"/>
                      <a:pt x="74" y="48"/>
                    </a:cubicBezTo>
                    <a:close/>
                    <a:moveTo>
                      <a:pt x="66" y="37"/>
                    </a:moveTo>
                    <a:cubicBezTo>
                      <a:pt x="66" y="33"/>
                      <a:pt x="66" y="33"/>
                      <a:pt x="66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2" y="23"/>
                      <a:pt x="73" y="24"/>
                      <a:pt x="73" y="2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36"/>
                      <a:pt x="72" y="37"/>
                      <a:pt x="71" y="37"/>
                    </a:cubicBezTo>
                    <a:lnTo>
                      <a:pt x="66" y="37"/>
                    </a:lnTo>
                    <a:close/>
                    <a:moveTo>
                      <a:pt x="59" y="53"/>
                    </a:move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9" y="53"/>
                      <a:pt x="59" y="53"/>
                      <a:pt x="59" y="53"/>
                    </a:cubicBezTo>
                    <a:close/>
                    <a:moveTo>
                      <a:pt x="66" y="5"/>
                    </a:moveTo>
                    <a:cubicBezTo>
                      <a:pt x="59" y="5"/>
                      <a:pt x="59" y="5"/>
                      <a:pt x="59" y="5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5"/>
                      <a:pt x="66" y="5"/>
                      <a:pt x="66" y="5"/>
                    </a:cubicBezTo>
                    <a:close/>
                    <a:moveTo>
                      <a:pt x="66" y="23"/>
                    </a:moveTo>
                    <a:cubicBezTo>
                      <a:pt x="66" y="27"/>
                      <a:pt x="66" y="27"/>
                      <a:pt x="66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0" y="37"/>
                      <a:pt x="59" y="37"/>
                      <a:pt x="59" y="36"/>
                    </a:cubicBezTo>
                    <a:cubicBezTo>
                      <a:pt x="59" y="24"/>
                      <a:pt x="59" y="24"/>
                      <a:pt x="59" y="24"/>
                    </a:cubicBezTo>
                    <a:cubicBezTo>
                      <a:pt x="59" y="23"/>
                      <a:pt x="60" y="23"/>
                      <a:pt x="61" y="23"/>
                    </a:cubicBezTo>
                    <a:cubicBezTo>
                      <a:pt x="66" y="23"/>
                      <a:pt x="66" y="23"/>
                      <a:pt x="66" y="23"/>
                    </a:cubicBezTo>
                    <a:close/>
                    <a:moveTo>
                      <a:pt x="66" y="38"/>
                    </a:moveTo>
                    <a:cubicBezTo>
                      <a:pt x="66" y="43"/>
                      <a:pt x="66" y="43"/>
                      <a:pt x="66" y="43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6" y="38"/>
                      <a:pt x="66" y="38"/>
                      <a:pt x="66" y="38"/>
                    </a:cubicBezTo>
                    <a:close/>
                    <a:moveTo>
                      <a:pt x="66" y="48"/>
                    </a:moveTo>
                    <a:cubicBezTo>
                      <a:pt x="66" y="53"/>
                      <a:pt x="66" y="53"/>
                      <a:pt x="66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66" y="48"/>
                      <a:pt x="66" y="48"/>
                      <a:pt x="66" y="48"/>
                    </a:cubicBezTo>
                    <a:close/>
                    <a:moveTo>
                      <a:pt x="59" y="23"/>
                    </a:moveTo>
                    <a:cubicBezTo>
                      <a:pt x="59" y="18"/>
                      <a:pt x="59" y="18"/>
                      <a:pt x="59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5" y="8"/>
                      <a:pt x="66" y="9"/>
                      <a:pt x="66" y="1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21"/>
                      <a:pt x="65" y="23"/>
                      <a:pt x="64" y="23"/>
                    </a:cubicBezTo>
                    <a:lnTo>
                      <a:pt x="59" y="23"/>
                    </a:lnTo>
                    <a:close/>
                    <a:moveTo>
                      <a:pt x="51" y="53"/>
                    </a:move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3"/>
                      <a:pt x="51" y="53"/>
                      <a:pt x="51" y="53"/>
                    </a:cubicBezTo>
                    <a:close/>
                    <a:moveTo>
                      <a:pt x="59" y="5"/>
                    </a:moveTo>
                    <a:cubicBezTo>
                      <a:pt x="51" y="5"/>
                      <a:pt x="51" y="5"/>
                      <a:pt x="51" y="5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lose/>
                    <a:moveTo>
                      <a:pt x="59" y="8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2" y="23"/>
                      <a:pt x="51" y="21"/>
                      <a:pt x="51" y="2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9"/>
                      <a:pt x="52" y="8"/>
                      <a:pt x="54" y="8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59" y="24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59" y="35"/>
                      <a:pt x="59" y="3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9" y="25"/>
                      <a:pt x="59" y="24"/>
                      <a:pt x="59" y="24"/>
                    </a:cubicBezTo>
                    <a:close/>
                    <a:moveTo>
                      <a:pt x="59" y="38"/>
                    </a:moveTo>
                    <a:cubicBezTo>
                      <a:pt x="59" y="43"/>
                      <a:pt x="59" y="43"/>
                      <a:pt x="59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9" y="38"/>
                      <a:pt x="59" y="38"/>
                      <a:pt x="59" y="38"/>
                    </a:cubicBezTo>
                    <a:close/>
                    <a:moveTo>
                      <a:pt x="59" y="48"/>
                    </a:moveTo>
                    <a:cubicBezTo>
                      <a:pt x="59" y="53"/>
                      <a:pt x="59" y="53"/>
                      <a:pt x="59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9" y="48"/>
                      <a:pt x="59" y="48"/>
                      <a:pt x="59" y="48"/>
                    </a:cubicBezTo>
                    <a:close/>
                    <a:moveTo>
                      <a:pt x="51" y="37"/>
                    </a:moveTo>
                    <a:cubicBezTo>
                      <a:pt x="51" y="33"/>
                      <a:pt x="51" y="33"/>
                      <a:pt x="51" y="33"/>
                    </a:cubicBezTo>
                    <a:cubicBezTo>
                      <a:pt x="54" y="33"/>
                      <a:pt x="54" y="33"/>
                      <a:pt x="54" y="33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8" y="23"/>
                      <a:pt x="59" y="24"/>
                      <a:pt x="59" y="25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6"/>
                      <a:pt x="58" y="37"/>
                      <a:pt x="56" y="37"/>
                    </a:cubicBezTo>
                    <a:lnTo>
                      <a:pt x="51" y="37"/>
                    </a:lnTo>
                    <a:close/>
                    <a:moveTo>
                      <a:pt x="44" y="53"/>
                    </a:moveTo>
                    <a:cubicBezTo>
                      <a:pt x="51" y="53"/>
                      <a:pt x="51" y="53"/>
                      <a:pt x="51" y="53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4" y="53"/>
                      <a:pt x="44" y="53"/>
                      <a:pt x="44" y="53"/>
                    </a:cubicBezTo>
                    <a:close/>
                    <a:moveTo>
                      <a:pt x="51" y="5"/>
                    </a:moveTo>
                    <a:cubicBezTo>
                      <a:pt x="44" y="5"/>
                      <a:pt x="44" y="5"/>
                      <a:pt x="44" y="5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5"/>
                      <a:pt x="51" y="5"/>
                      <a:pt x="51" y="5"/>
                    </a:cubicBezTo>
                    <a:close/>
                    <a:moveTo>
                      <a:pt x="51" y="23"/>
                    </a:moveTo>
                    <a:cubicBezTo>
                      <a:pt x="51" y="27"/>
                      <a:pt x="51" y="27"/>
                      <a:pt x="51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5" y="37"/>
                      <a:pt x="44" y="36"/>
                      <a:pt x="44" y="3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4"/>
                      <a:pt x="45" y="23"/>
                      <a:pt x="46" y="23"/>
                    </a:cubicBezTo>
                    <a:cubicBezTo>
                      <a:pt x="51" y="23"/>
                      <a:pt x="51" y="23"/>
                      <a:pt x="51" y="23"/>
                    </a:cubicBezTo>
                    <a:close/>
                    <a:moveTo>
                      <a:pt x="51" y="38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51" y="38"/>
                      <a:pt x="51" y="38"/>
                      <a:pt x="51" y="38"/>
                    </a:cubicBezTo>
                    <a:close/>
                    <a:moveTo>
                      <a:pt x="51" y="48"/>
                    </a:moveTo>
                    <a:cubicBezTo>
                      <a:pt x="51" y="53"/>
                      <a:pt x="51" y="53"/>
                      <a:pt x="51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51" y="48"/>
                      <a:pt x="51" y="48"/>
                      <a:pt x="51" y="48"/>
                    </a:cubicBezTo>
                    <a:close/>
                    <a:moveTo>
                      <a:pt x="44" y="23"/>
                    </a:moveTo>
                    <a:cubicBezTo>
                      <a:pt x="44" y="18"/>
                      <a:pt x="44" y="18"/>
                      <a:pt x="44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50" y="8"/>
                      <a:pt x="51" y="9"/>
                      <a:pt x="51" y="1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1"/>
                      <a:pt x="50" y="23"/>
                      <a:pt x="49" y="23"/>
                    </a:cubicBezTo>
                    <a:lnTo>
                      <a:pt x="44" y="23"/>
                    </a:lnTo>
                    <a:close/>
                    <a:moveTo>
                      <a:pt x="36" y="53"/>
                    </a:move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3"/>
                      <a:pt x="36" y="53"/>
                      <a:pt x="36" y="53"/>
                    </a:cubicBezTo>
                    <a:close/>
                    <a:moveTo>
                      <a:pt x="44" y="5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5"/>
                      <a:pt x="44" y="5"/>
                      <a:pt x="44" y="5"/>
                    </a:cubicBezTo>
                    <a:close/>
                    <a:moveTo>
                      <a:pt x="44" y="8"/>
                    </a:moveTo>
                    <a:cubicBezTo>
                      <a:pt x="44" y="13"/>
                      <a:pt x="44" y="13"/>
                      <a:pt x="44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3"/>
                      <a:pt x="36" y="21"/>
                      <a:pt x="36" y="2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8" y="8"/>
                      <a:pt x="39" y="8"/>
                    </a:cubicBezTo>
                    <a:cubicBezTo>
                      <a:pt x="44" y="8"/>
                      <a:pt x="44" y="8"/>
                      <a:pt x="44" y="8"/>
                    </a:cubicBezTo>
                    <a:close/>
                    <a:moveTo>
                      <a:pt x="44" y="38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44" y="38"/>
                      <a:pt x="44" y="38"/>
                      <a:pt x="44" y="38"/>
                    </a:cubicBezTo>
                    <a:close/>
                    <a:moveTo>
                      <a:pt x="44" y="48"/>
                    </a:moveTo>
                    <a:cubicBezTo>
                      <a:pt x="44" y="53"/>
                      <a:pt x="44" y="53"/>
                      <a:pt x="44" y="53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44" y="48"/>
                      <a:pt x="44" y="48"/>
                      <a:pt x="44" y="48"/>
                    </a:cubicBezTo>
                    <a:close/>
                    <a:moveTo>
                      <a:pt x="36" y="37"/>
                    </a:moveTo>
                    <a:cubicBezTo>
                      <a:pt x="36" y="33"/>
                      <a:pt x="36" y="33"/>
                      <a:pt x="36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3" y="23"/>
                      <a:pt x="44" y="24"/>
                      <a:pt x="44" y="2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36"/>
                      <a:pt x="43" y="37"/>
                      <a:pt x="41" y="37"/>
                    </a:cubicBezTo>
                    <a:lnTo>
                      <a:pt x="36" y="37"/>
                    </a:lnTo>
                    <a:close/>
                    <a:moveTo>
                      <a:pt x="29" y="53"/>
                    </a:move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9" y="53"/>
                      <a:pt x="29" y="53"/>
                      <a:pt x="29" y="53"/>
                    </a:cubicBezTo>
                    <a:close/>
                    <a:moveTo>
                      <a:pt x="36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lose/>
                    <a:moveTo>
                      <a:pt x="36" y="23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0" y="37"/>
                      <a:pt x="29" y="36"/>
                      <a:pt x="29" y="3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4"/>
                      <a:pt x="30" y="23"/>
                      <a:pt x="31" y="23"/>
                    </a:cubicBezTo>
                    <a:cubicBezTo>
                      <a:pt x="36" y="23"/>
                      <a:pt x="36" y="23"/>
                      <a:pt x="36" y="23"/>
                    </a:cubicBezTo>
                    <a:close/>
                    <a:moveTo>
                      <a:pt x="36" y="38"/>
                    </a:moveTo>
                    <a:cubicBezTo>
                      <a:pt x="36" y="43"/>
                      <a:pt x="36" y="43"/>
                      <a:pt x="36" y="43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38"/>
                      <a:pt x="36" y="38"/>
                      <a:pt x="36" y="38"/>
                    </a:cubicBezTo>
                    <a:close/>
                    <a:moveTo>
                      <a:pt x="36" y="48"/>
                    </a:moveTo>
                    <a:cubicBezTo>
                      <a:pt x="36" y="53"/>
                      <a:pt x="36" y="53"/>
                      <a:pt x="36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6" y="48"/>
                      <a:pt x="36" y="48"/>
                      <a:pt x="36" y="48"/>
                    </a:cubicBezTo>
                    <a:close/>
                    <a:moveTo>
                      <a:pt x="29" y="23"/>
                    </a:moveTo>
                    <a:cubicBezTo>
                      <a:pt x="29" y="18"/>
                      <a:pt x="29" y="18"/>
                      <a:pt x="29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8"/>
                      <a:pt x="36" y="9"/>
                      <a:pt x="36" y="1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1"/>
                      <a:pt x="35" y="23"/>
                      <a:pt x="34" y="23"/>
                    </a:cubicBezTo>
                    <a:lnTo>
                      <a:pt x="29" y="23"/>
                    </a:lnTo>
                    <a:close/>
                    <a:moveTo>
                      <a:pt x="22" y="53"/>
                    </a:move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3"/>
                      <a:pt x="22" y="53"/>
                      <a:pt x="22" y="53"/>
                    </a:cubicBezTo>
                    <a:close/>
                    <a:moveTo>
                      <a:pt x="29" y="5"/>
                    </a:moveTo>
                    <a:cubicBezTo>
                      <a:pt x="22" y="5"/>
                      <a:pt x="22" y="5"/>
                      <a:pt x="22" y="5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5"/>
                      <a:pt x="29" y="5"/>
                      <a:pt x="29" y="5"/>
                    </a:cubicBezTo>
                    <a:close/>
                    <a:moveTo>
                      <a:pt x="29" y="8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3" y="23"/>
                      <a:pt x="22" y="21"/>
                      <a:pt x="22" y="2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9"/>
                      <a:pt x="23" y="8"/>
                      <a:pt x="24" y="8"/>
                    </a:cubicBezTo>
                    <a:cubicBezTo>
                      <a:pt x="29" y="8"/>
                      <a:pt x="29" y="8"/>
                      <a:pt x="29" y="8"/>
                    </a:cubicBezTo>
                    <a:close/>
                    <a:moveTo>
                      <a:pt x="29" y="38"/>
                    </a:moveTo>
                    <a:cubicBezTo>
                      <a:pt x="29" y="43"/>
                      <a:pt x="29" y="43"/>
                      <a:pt x="29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9" y="38"/>
                      <a:pt x="29" y="38"/>
                      <a:pt x="29" y="38"/>
                    </a:cubicBezTo>
                    <a:close/>
                    <a:moveTo>
                      <a:pt x="22" y="37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8" y="23"/>
                      <a:pt x="29" y="24"/>
                      <a:pt x="29" y="2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6"/>
                      <a:pt x="28" y="37"/>
                      <a:pt x="26" y="37"/>
                    </a:cubicBezTo>
                    <a:lnTo>
                      <a:pt x="22" y="37"/>
                    </a:lnTo>
                    <a:close/>
                    <a:moveTo>
                      <a:pt x="14" y="53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4" y="53"/>
                      <a:pt x="14" y="53"/>
                      <a:pt x="14" y="53"/>
                    </a:cubicBezTo>
                    <a:close/>
                    <a:moveTo>
                      <a:pt x="22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5"/>
                      <a:pt x="22" y="5"/>
                      <a:pt x="22" y="5"/>
                    </a:cubicBezTo>
                    <a:close/>
                    <a:moveTo>
                      <a:pt x="22" y="23"/>
                    </a:moveTo>
                    <a:cubicBezTo>
                      <a:pt x="22" y="27"/>
                      <a:pt x="22" y="27"/>
                      <a:pt x="22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5" y="37"/>
                      <a:pt x="14" y="36"/>
                      <a:pt x="14" y="3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4"/>
                      <a:pt x="15" y="23"/>
                      <a:pt x="17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38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0" y="53"/>
                      <a:pt x="19" y="52"/>
                      <a:pt x="19" y="50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9" y="39"/>
                      <a:pt x="20" y="38"/>
                      <a:pt x="22" y="38"/>
                    </a:cubicBezTo>
                    <a:close/>
                    <a:moveTo>
                      <a:pt x="14" y="23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8"/>
                      <a:pt x="21" y="9"/>
                      <a:pt x="21" y="1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1"/>
                      <a:pt x="20" y="23"/>
                      <a:pt x="19" y="23"/>
                    </a:cubicBezTo>
                    <a:lnTo>
                      <a:pt x="14" y="23"/>
                    </a:lnTo>
                    <a:close/>
                    <a:moveTo>
                      <a:pt x="5" y="53"/>
                    </a:move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" y="58"/>
                      <a:pt x="0" y="57"/>
                      <a:pt x="0" y="5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3"/>
                      <a:pt x="5" y="53"/>
                      <a:pt x="5" y="53"/>
                    </a:cubicBezTo>
                    <a:close/>
                    <a:moveTo>
                      <a:pt x="14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7" y="9"/>
                      <a:pt x="7" y="1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1"/>
                      <a:pt x="8" y="23"/>
                      <a:pt x="9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4" y="13"/>
                      <a:pt x="14" y="13"/>
                      <a:pt x="14" y="13"/>
                    </a:cubicBezTo>
                    <a:lnTo>
                      <a:pt x="1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3" name="Freeform 281"/>
              <p:cNvSpPr>
                <a:spLocks noEditPoints="1"/>
              </p:cNvSpPr>
              <p:nvPr/>
            </p:nvSpPr>
            <p:spPr bwMode="auto">
              <a:xfrm>
                <a:off x="11056938" y="539750"/>
                <a:ext cx="160338" cy="47625"/>
              </a:xfrm>
              <a:custGeom>
                <a:avLst/>
                <a:gdLst>
                  <a:gd name="T0" fmla="*/ 35 w 71"/>
                  <a:gd name="T1" fmla="*/ 9 h 21"/>
                  <a:gd name="T2" fmla="*/ 51 w 71"/>
                  <a:gd name="T3" fmla="*/ 11 h 21"/>
                  <a:gd name="T4" fmla="*/ 62 w 71"/>
                  <a:gd name="T5" fmla="*/ 15 h 21"/>
                  <a:gd name="T6" fmla="*/ 65 w 71"/>
                  <a:gd name="T7" fmla="*/ 11 h 21"/>
                  <a:gd name="T8" fmla="*/ 52 w 71"/>
                  <a:gd name="T9" fmla="*/ 7 h 21"/>
                  <a:gd name="T10" fmla="*/ 35 w 71"/>
                  <a:gd name="T11" fmla="*/ 5 h 21"/>
                  <a:gd name="T12" fmla="*/ 35 w 71"/>
                  <a:gd name="T13" fmla="*/ 0 h 21"/>
                  <a:gd name="T14" fmla="*/ 53 w 71"/>
                  <a:gd name="T15" fmla="*/ 2 h 21"/>
                  <a:gd name="T16" fmla="*/ 69 w 71"/>
                  <a:gd name="T17" fmla="*/ 8 h 21"/>
                  <a:gd name="T18" fmla="*/ 70 w 71"/>
                  <a:gd name="T19" fmla="*/ 11 h 21"/>
                  <a:gd name="T20" fmla="*/ 65 w 71"/>
                  <a:gd name="T21" fmla="*/ 20 h 21"/>
                  <a:gd name="T22" fmla="*/ 62 w 71"/>
                  <a:gd name="T23" fmla="*/ 21 h 21"/>
                  <a:gd name="T24" fmla="*/ 50 w 71"/>
                  <a:gd name="T25" fmla="*/ 16 h 21"/>
                  <a:gd name="T26" fmla="*/ 35 w 71"/>
                  <a:gd name="T27" fmla="*/ 14 h 21"/>
                  <a:gd name="T28" fmla="*/ 35 w 71"/>
                  <a:gd name="T29" fmla="*/ 9 h 21"/>
                  <a:gd name="T30" fmla="*/ 6 w 71"/>
                  <a:gd name="T31" fmla="*/ 11 h 21"/>
                  <a:gd name="T32" fmla="*/ 8 w 71"/>
                  <a:gd name="T33" fmla="*/ 15 h 21"/>
                  <a:gd name="T34" fmla="*/ 20 w 71"/>
                  <a:gd name="T35" fmla="*/ 11 h 21"/>
                  <a:gd name="T36" fmla="*/ 35 w 71"/>
                  <a:gd name="T37" fmla="*/ 9 h 21"/>
                  <a:gd name="T38" fmla="*/ 35 w 71"/>
                  <a:gd name="T39" fmla="*/ 9 h 21"/>
                  <a:gd name="T40" fmla="*/ 35 w 71"/>
                  <a:gd name="T41" fmla="*/ 14 h 21"/>
                  <a:gd name="T42" fmla="*/ 35 w 71"/>
                  <a:gd name="T43" fmla="*/ 14 h 21"/>
                  <a:gd name="T44" fmla="*/ 21 w 71"/>
                  <a:gd name="T45" fmla="*/ 16 h 21"/>
                  <a:gd name="T46" fmla="*/ 8 w 71"/>
                  <a:gd name="T47" fmla="*/ 21 h 21"/>
                  <a:gd name="T48" fmla="*/ 5 w 71"/>
                  <a:gd name="T49" fmla="*/ 20 h 21"/>
                  <a:gd name="T50" fmla="*/ 0 w 71"/>
                  <a:gd name="T51" fmla="*/ 11 h 21"/>
                  <a:gd name="T52" fmla="*/ 1 w 71"/>
                  <a:gd name="T53" fmla="*/ 8 h 21"/>
                  <a:gd name="T54" fmla="*/ 17 w 71"/>
                  <a:gd name="T55" fmla="*/ 2 h 21"/>
                  <a:gd name="T56" fmla="*/ 35 w 71"/>
                  <a:gd name="T57" fmla="*/ 0 h 21"/>
                  <a:gd name="T58" fmla="*/ 35 w 71"/>
                  <a:gd name="T59" fmla="*/ 0 h 21"/>
                  <a:gd name="T60" fmla="*/ 35 w 71"/>
                  <a:gd name="T61" fmla="*/ 5 h 21"/>
                  <a:gd name="T62" fmla="*/ 35 w 71"/>
                  <a:gd name="T63" fmla="*/ 5 h 21"/>
                  <a:gd name="T64" fmla="*/ 18 w 71"/>
                  <a:gd name="T65" fmla="*/ 7 h 21"/>
                  <a:gd name="T66" fmla="*/ 6 w 71"/>
                  <a:gd name="T67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1" h="21">
                    <a:moveTo>
                      <a:pt x="35" y="9"/>
                    </a:moveTo>
                    <a:cubicBezTo>
                      <a:pt x="41" y="9"/>
                      <a:pt x="46" y="10"/>
                      <a:pt x="51" y="11"/>
                    </a:cubicBezTo>
                    <a:cubicBezTo>
                      <a:pt x="55" y="12"/>
                      <a:pt x="59" y="14"/>
                      <a:pt x="62" y="15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1" y="9"/>
                      <a:pt x="56" y="8"/>
                      <a:pt x="52" y="7"/>
                    </a:cubicBezTo>
                    <a:cubicBezTo>
                      <a:pt x="47" y="6"/>
                      <a:pt x="41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7" y="1"/>
                      <a:pt x="53" y="2"/>
                    </a:cubicBezTo>
                    <a:cubicBezTo>
                      <a:pt x="59" y="4"/>
                      <a:pt x="64" y="6"/>
                      <a:pt x="69" y="8"/>
                    </a:cubicBezTo>
                    <a:cubicBezTo>
                      <a:pt x="70" y="9"/>
                      <a:pt x="71" y="10"/>
                      <a:pt x="70" y="1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1"/>
                      <a:pt x="63" y="21"/>
                      <a:pt x="62" y="21"/>
                    </a:cubicBezTo>
                    <a:cubicBezTo>
                      <a:pt x="58" y="19"/>
                      <a:pt x="54" y="17"/>
                      <a:pt x="50" y="16"/>
                    </a:cubicBezTo>
                    <a:cubicBezTo>
                      <a:pt x="45" y="15"/>
                      <a:pt x="40" y="14"/>
                      <a:pt x="35" y="14"/>
                    </a:cubicBezTo>
                    <a:lnTo>
                      <a:pt x="35" y="9"/>
                    </a:lnTo>
                    <a:close/>
                    <a:moveTo>
                      <a:pt x="6" y="11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12" y="14"/>
                      <a:pt x="15" y="12"/>
                      <a:pt x="20" y="11"/>
                    </a:cubicBezTo>
                    <a:cubicBezTo>
                      <a:pt x="25" y="10"/>
                      <a:pt x="30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0" y="14"/>
                      <a:pt x="25" y="15"/>
                      <a:pt x="21" y="16"/>
                    </a:cubicBezTo>
                    <a:cubicBezTo>
                      <a:pt x="16" y="17"/>
                      <a:pt x="12" y="19"/>
                      <a:pt x="8" y="21"/>
                    </a:cubicBezTo>
                    <a:cubicBezTo>
                      <a:pt x="7" y="21"/>
                      <a:pt x="6" y="21"/>
                      <a:pt x="5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9"/>
                      <a:pt x="1" y="8"/>
                    </a:cubicBezTo>
                    <a:cubicBezTo>
                      <a:pt x="6" y="6"/>
                      <a:pt x="12" y="4"/>
                      <a:pt x="17" y="2"/>
                    </a:cubicBezTo>
                    <a:cubicBezTo>
                      <a:pt x="23" y="1"/>
                      <a:pt x="29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29" y="5"/>
                      <a:pt x="24" y="6"/>
                      <a:pt x="18" y="7"/>
                    </a:cubicBezTo>
                    <a:cubicBezTo>
                      <a:pt x="14" y="8"/>
                      <a:pt x="10" y="9"/>
                      <a:pt x="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4" name="Freeform 282"/>
              <p:cNvSpPr>
                <a:spLocks noEditPoints="1"/>
              </p:cNvSpPr>
              <p:nvPr/>
            </p:nvSpPr>
            <p:spPr bwMode="auto">
              <a:xfrm>
                <a:off x="11033125" y="500063"/>
                <a:ext cx="209550" cy="53975"/>
              </a:xfrm>
              <a:custGeom>
                <a:avLst/>
                <a:gdLst>
                  <a:gd name="T0" fmla="*/ 87 w 93"/>
                  <a:gd name="T1" fmla="*/ 14 h 24"/>
                  <a:gd name="T2" fmla="*/ 69 w 93"/>
                  <a:gd name="T3" fmla="*/ 8 h 24"/>
                  <a:gd name="T4" fmla="*/ 46 w 93"/>
                  <a:gd name="T5" fmla="*/ 5 h 24"/>
                  <a:gd name="T6" fmla="*/ 46 w 93"/>
                  <a:gd name="T7" fmla="*/ 5 h 24"/>
                  <a:gd name="T8" fmla="*/ 46 w 93"/>
                  <a:gd name="T9" fmla="*/ 0 h 24"/>
                  <a:gd name="T10" fmla="*/ 46 w 93"/>
                  <a:gd name="T11" fmla="*/ 0 h 24"/>
                  <a:gd name="T12" fmla="*/ 70 w 93"/>
                  <a:gd name="T13" fmla="*/ 3 h 24"/>
                  <a:gd name="T14" fmla="*/ 91 w 93"/>
                  <a:gd name="T15" fmla="*/ 11 h 24"/>
                  <a:gd name="T16" fmla="*/ 92 w 93"/>
                  <a:gd name="T17" fmla="*/ 14 h 24"/>
                  <a:gd name="T18" fmla="*/ 88 w 93"/>
                  <a:gd name="T19" fmla="*/ 23 h 24"/>
                  <a:gd name="T20" fmla="*/ 84 w 93"/>
                  <a:gd name="T21" fmla="*/ 24 h 24"/>
                  <a:gd name="T22" fmla="*/ 67 w 93"/>
                  <a:gd name="T23" fmla="*/ 17 h 24"/>
                  <a:gd name="T24" fmla="*/ 46 w 93"/>
                  <a:gd name="T25" fmla="*/ 15 h 24"/>
                  <a:gd name="T26" fmla="*/ 46 w 93"/>
                  <a:gd name="T27" fmla="*/ 15 h 24"/>
                  <a:gd name="T28" fmla="*/ 46 w 93"/>
                  <a:gd name="T29" fmla="*/ 10 h 24"/>
                  <a:gd name="T30" fmla="*/ 46 w 93"/>
                  <a:gd name="T31" fmla="*/ 10 h 24"/>
                  <a:gd name="T32" fmla="*/ 68 w 93"/>
                  <a:gd name="T33" fmla="*/ 12 h 24"/>
                  <a:gd name="T34" fmla="*/ 84 w 93"/>
                  <a:gd name="T35" fmla="*/ 18 h 24"/>
                  <a:gd name="T36" fmla="*/ 87 w 93"/>
                  <a:gd name="T37" fmla="*/ 14 h 24"/>
                  <a:gd name="T38" fmla="*/ 46 w 93"/>
                  <a:gd name="T39" fmla="*/ 5 h 24"/>
                  <a:gd name="T40" fmla="*/ 24 w 93"/>
                  <a:gd name="T41" fmla="*/ 8 h 24"/>
                  <a:gd name="T42" fmla="*/ 6 w 93"/>
                  <a:gd name="T43" fmla="*/ 14 h 24"/>
                  <a:gd name="T44" fmla="*/ 8 w 93"/>
                  <a:gd name="T45" fmla="*/ 18 h 24"/>
                  <a:gd name="T46" fmla="*/ 25 w 93"/>
                  <a:gd name="T47" fmla="*/ 12 h 24"/>
                  <a:gd name="T48" fmla="*/ 46 w 93"/>
                  <a:gd name="T49" fmla="*/ 10 h 24"/>
                  <a:gd name="T50" fmla="*/ 46 w 93"/>
                  <a:gd name="T51" fmla="*/ 15 h 24"/>
                  <a:gd name="T52" fmla="*/ 26 w 93"/>
                  <a:gd name="T53" fmla="*/ 17 h 24"/>
                  <a:gd name="T54" fmla="*/ 8 w 93"/>
                  <a:gd name="T55" fmla="*/ 24 h 24"/>
                  <a:gd name="T56" fmla="*/ 5 w 93"/>
                  <a:gd name="T57" fmla="*/ 23 h 24"/>
                  <a:gd name="T58" fmla="*/ 0 w 93"/>
                  <a:gd name="T59" fmla="*/ 14 h 24"/>
                  <a:gd name="T60" fmla="*/ 1 w 93"/>
                  <a:gd name="T61" fmla="*/ 11 h 24"/>
                  <a:gd name="T62" fmla="*/ 22 w 93"/>
                  <a:gd name="T63" fmla="*/ 3 h 24"/>
                  <a:gd name="T64" fmla="*/ 46 w 93"/>
                  <a:gd name="T65" fmla="*/ 0 h 24"/>
                  <a:gd name="T66" fmla="*/ 46 w 93"/>
                  <a:gd name="T67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3" h="24">
                    <a:moveTo>
                      <a:pt x="87" y="14"/>
                    </a:moveTo>
                    <a:cubicBezTo>
                      <a:pt x="81" y="12"/>
                      <a:pt x="75" y="9"/>
                      <a:pt x="69" y="8"/>
                    </a:cubicBezTo>
                    <a:cubicBezTo>
                      <a:pt x="62" y="6"/>
                      <a:pt x="54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0"/>
                      <a:pt x="62" y="1"/>
                      <a:pt x="70" y="3"/>
                    </a:cubicBezTo>
                    <a:cubicBezTo>
                      <a:pt x="78" y="5"/>
                      <a:pt x="85" y="8"/>
                      <a:pt x="91" y="11"/>
                    </a:cubicBezTo>
                    <a:cubicBezTo>
                      <a:pt x="92" y="12"/>
                      <a:pt x="93" y="13"/>
                      <a:pt x="92" y="14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5" y="24"/>
                      <a:pt x="84" y="24"/>
                    </a:cubicBezTo>
                    <a:cubicBezTo>
                      <a:pt x="79" y="21"/>
                      <a:pt x="73" y="18"/>
                      <a:pt x="67" y="17"/>
                    </a:cubicBezTo>
                    <a:cubicBezTo>
                      <a:pt x="60" y="15"/>
                      <a:pt x="53" y="1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54" y="10"/>
                      <a:pt x="61" y="11"/>
                      <a:pt x="68" y="12"/>
                    </a:cubicBezTo>
                    <a:cubicBezTo>
                      <a:pt x="74" y="14"/>
                      <a:pt x="79" y="16"/>
                      <a:pt x="84" y="18"/>
                    </a:cubicBezTo>
                    <a:lnTo>
                      <a:pt x="87" y="14"/>
                    </a:lnTo>
                    <a:close/>
                    <a:moveTo>
                      <a:pt x="46" y="5"/>
                    </a:moveTo>
                    <a:cubicBezTo>
                      <a:pt x="38" y="5"/>
                      <a:pt x="31" y="6"/>
                      <a:pt x="24" y="8"/>
                    </a:cubicBezTo>
                    <a:cubicBezTo>
                      <a:pt x="17" y="9"/>
                      <a:pt x="11" y="12"/>
                      <a:pt x="6" y="14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3" y="16"/>
                      <a:pt x="19" y="14"/>
                      <a:pt x="25" y="12"/>
                    </a:cubicBezTo>
                    <a:cubicBezTo>
                      <a:pt x="32" y="11"/>
                      <a:pt x="39" y="10"/>
                      <a:pt x="46" y="10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39" y="15"/>
                      <a:pt x="32" y="15"/>
                      <a:pt x="26" y="17"/>
                    </a:cubicBezTo>
                    <a:cubicBezTo>
                      <a:pt x="19" y="18"/>
                      <a:pt x="13" y="21"/>
                      <a:pt x="8" y="24"/>
                    </a:cubicBezTo>
                    <a:cubicBezTo>
                      <a:pt x="7" y="24"/>
                      <a:pt x="5" y="24"/>
                      <a:pt x="5" y="2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8" y="8"/>
                      <a:pt x="15" y="5"/>
                      <a:pt x="22" y="3"/>
                    </a:cubicBezTo>
                    <a:cubicBezTo>
                      <a:pt x="30" y="1"/>
                      <a:pt x="38" y="0"/>
                      <a:pt x="46" y="0"/>
                    </a:cubicBezTo>
                    <a:lnTo>
                      <a:pt x="4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5" name="Freeform 283"/>
              <p:cNvSpPr>
                <a:spLocks noEditPoints="1"/>
              </p:cNvSpPr>
              <p:nvPr/>
            </p:nvSpPr>
            <p:spPr bwMode="auto">
              <a:xfrm>
                <a:off x="8285163" y="4302125"/>
                <a:ext cx="166688" cy="187325"/>
              </a:xfrm>
              <a:custGeom>
                <a:avLst/>
                <a:gdLst>
                  <a:gd name="T0" fmla="*/ 65 w 74"/>
                  <a:gd name="T1" fmla="*/ 15 h 83"/>
                  <a:gd name="T2" fmla="*/ 72 w 74"/>
                  <a:gd name="T3" fmla="*/ 23 h 83"/>
                  <a:gd name="T4" fmla="*/ 71 w 74"/>
                  <a:gd name="T5" fmla="*/ 26 h 83"/>
                  <a:gd name="T6" fmla="*/ 52 w 74"/>
                  <a:gd name="T7" fmla="*/ 47 h 83"/>
                  <a:gd name="T8" fmla="*/ 69 w 74"/>
                  <a:gd name="T9" fmla="*/ 49 h 83"/>
                  <a:gd name="T10" fmla="*/ 73 w 74"/>
                  <a:gd name="T11" fmla="*/ 56 h 83"/>
                  <a:gd name="T12" fmla="*/ 72 w 74"/>
                  <a:gd name="T13" fmla="*/ 59 h 83"/>
                  <a:gd name="T14" fmla="*/ 51 w 74"/>
                  <a:gd name="T15" fmla="*/ 65 h 83"/>
                  <a:gd name="T16" fmla="*/ 36 w 74"/>
                  <a:gd name="T17" fmla="*/ 82 h 83"/>
                  <a:gd name="T18" fmla="*/ 37 w 74"/>
                  <a:gd name="T19" fmla="*/ 76 h 83"/>
                  <a:gd name="T20" fmla="*/ 49 w 74"/>
                  <a:gd name="T21" fmla="*/ 60 h 83"/>
                  <a:gd name="T22" fmla="*/ 65 w 74"/>
                  <a:gd name="T23" fmla="*/ 52 h 83"/>
                  <a:gd name="T24" fmla="*/ 49 w 74"/>
                  <a:gd name="T25" fmla="*/ 51 h 83"/>
                  <a:gd name="T26" fmla="*/ 40 w 74"/>
                  <a:gd name="T27" fmla="*/ 37 h 83"/>
                  <a:gd name="T28" fmla="*/ 66 w 74"/>
                  <a:gd name="T29" fmla="*/ 23 h 83"/>
                  <a:gd name="T30" fmla="*/ 36 w 74"/>
                  <a:gd name="T31" fmla="*/ 25 h 83"/>
                  <a:gd name="T32" fmla="*/ 36 w 74"/>
                  <a:gd name="T33" fmla="*/ 68 h 83"/>
                  <a:gd name="T34" fmla="*/ 39 w 74"/>
                  <a:gd name="T35" fmla="*/ 58 h 83"/>
                  <a:gd name="T36" fmla="*/ 36 w 74"/>
                  <a:gd name="T37" fmla="*/ 68 h 83"/>
                  <a:gd name="T38" fmla="*/ 21 w 74"/>
                  <a:gd name="T39" fmla="*/ 4 h 83"/>
                  <a:gd name="T40" fmla="*/ 29 w 74"/>
                  <a:gd name="T41" fmla="*/ 12 h 83"/>
                  <a:gd name="T42" fmla="*/ 36 w 74"/>
                  <a:gd name="T43" fmla="*/ 20 h 83"/>
                  <a:gd name="T44" fmla="*/ 34 w 74"/>
                  <a:gd name="T45" fmla="*/ 26 h 83"/>
                  <a:gd name="T46" fmla="*/ 25 w 74"/>
                  <a:gd name="T47" fmla="*/ 15 h 83"/>
                  <a:gd name="T48" fmla="*/ 18 w 74"/>
                  <a:gd name="T49" fmla="*/ 8 h 83"/>
                  <a:gd name="T50" fmla="*/ 12 w 74"/>
                  <a:gd name="T51" fmla="*/ 13 h 83"/>
                  <a:gd name="T52" fmla="*/ 15 w 74"/>
                  <a:gd name="T53" fmla="*/ 22 h 83"/>
                  <a:gd name="T54" fmla="*/ 22 w 74"/>
                  <a:gd name="T55" fmla="*/ 34 h 83"/>
                  <a:gd name="T56" fmla="*/ 7 w 74"/>
                  <a:gd name="T57" fmla="*/ 62 h 83"/>
                  <a:gd name="T58" fmla="*/ 27 w 74"/>
                  <a:gd name="T59" fmla="*/ 43 h 83"/>
                  <a:gd name="T60" fmla="*/ 36 w 74"/>
                  <a:gd name="T61" fmla="*/ 53 h 83"/>
                  <a:gd name="T62" fmla="*/ 35 w 74"/>
                  <a:gd name="T63" fmla="*/ 73 h 83"/>
                  <a:gd name="T64" fmla="*/ 36 w 74"/>
                  <a:gd name="T65" fmla="*/ 82 h 83"/>
                  <a:gd name="T66" fmla="*/ 35 w 74"/>
                  <a:gd name="T67" fmla="*/ 81 h 83"/>
                  <a:gd name="T68" fmla="*/ 30 w 74"/>
                  <a:gd name="T69" fmla="*/ 74 h 83"/>
                  <a:gd name="T70" fmla="*/ 30 w 74"/>
                  <a:gd name="T71" fmla="*/ 72 h 83"/>
                  <a:gd name="T72" fmla="*/ 28 w 74"/>
                  <a:gd name="T73" fmla="*/ 49 h 83"/>
                  <a:gd name="T74" fmla="*/ 5 w 74"/>
                  <a:gd name="T75" fmla="*/ 68 h 83"/>
                  <a:gd name="T76" fmla="*/ 5 w 74"/>
                  <a:gd name="T77" fmla="*/ 67 h 83"/>
                  <a:gd name="T78" fmla="*/ 0 w 74"/>
                  <a:gd name="T79" fmla="*/ 58 h 83"/>
                  <a:gd name="T80" fmla="*/ 17 w 74"/>
                  <a:gd name="T81" fmla="*/ 33 h 83"/>
                  <a:gd name="T82" fmla="*/ 11 w 74"/>
                  <a:gd name="T83" fmla="*/ 24 h 83"/>
                  <a:gd name="T84" fmla="*/ 9 w 74"/>
                  <a:gd name="T85" fmla="*/ 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4" h="83">
                    <a:moveTo>
                      <a:pt x="36" y="20"/>
                    </a:moveTo>
                    <a:cubicBezTo>
                      <a:pt x="65" y="15"/>
                      <a:pt x="65" y="15"/>
                      <a:pt x="65" y="15"/>
                    </a:cubicBezTo>
                    <a:cubicBezTo>
                      <a:pt x="66" y="15"/>
                      <a:pt x="67" y="15"/>
                      <a:pt x="67" y="16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4"/>
                      <a:pt x="72" y="26"/>
                      <a:pt x="71" y="26"/>
                    </a:cubicBezTo>
                    <a:cubicBezTo>
                      <a:pt x="71" y="26"/>
                      <a:pt x="71" y="26"/>
                      <a:pt x="71" y="2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8"/>
                      <a:pt x="68" y="48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4" y="57"/>
                      <a:pt x="74" y="58"/>
                      <a:pt x="73" y="59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39" y="81"/>
                      <a:pt x="39" y="81"/>
                      <a:pt x="39" y="81"/>
                    </a:cubicBezTo>
                    <a:cubicBezTo>
                      <a:pt x="38" y="82"/>
                      <a:pt x="37" y="83"/>
                      <a:pt x="36" y="82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9" y="60"/>
                      <a:pt x="49" y="60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0" y="52"/>
                      <a:pt x="49" y="51"/>
                      <a:pt x="49" y="51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9" y="36"/>
                      <a:pt x="40" y="34"/>
                      <a:pt x="41" y="34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0"/>
                      <a:pt x="36" y="20"/>
                      <a:pt x="36" y="20"/>
                    </a:cubicBezTo>
                    <a:close/>
                    <a:moveTo>
                      <a:pt x="36" y="68"/>
                    </a:moveTo>
                    <a:cubicBezTo>
                      <a:pt x="39" y="60"/>
                      <a:pt x="39" y="60"/>
                      <a:pt x="39" y="60"/>
                    </a:cubicBezTo>
                    <a:cubicBezTo>
                      <a:pt x="40" y="59"/>
                      <a:pt x="39" y="58"/>
                      <a:pt x="39" y="58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68"/>
                    </a:lnTo>
                    <a:close/>
                    <a:moveTo>
                      <a:pt x="9" y="2"/>
                    </a:moveTo>
                    <a:cubicBezTo>
                      <a:pt x="12" y="0"/>
                      <a:pt x="17" y="2"/>
                      <a:pt x="21" y="4"/>
                    </a:cubicBezTo>
                    <a:cubicBezTo>
                      <a:pt x="24" y="7"/>
                      <a:pt x="27" y="10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3" y="26"/>
                      <a:pt x="32" y="25"/>
                      <a:pt x="32" y="2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4" y="13"/>
                      <a:pt x="21" y="10"/>
                      <a:pt x="18" y="8"/>
                    </a:cubicBezTo>
                    <a:cubicBezTo>
                      <a:pt x="16" y="7"/>
                      <a:pt x="13" y="6"/>
                      <a:pt x="12" y="6"/>
                    </a:cubicBezTo>
                    <a:cubicBezTo>
                      <a:pt x="11" y="7"/>
                      <a:pt x="11" y="10"/>
                      <a:pt x="12" y="13"/>
                    </a:cubicBezTo>
                    <a:cubicBezTo>
                      <a:pt x="13" y="16"/>
                      <a:pt x="14" y="20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2"/>
                      <a:pt x="22" y="33"/>
                      <a:pt x="22" y="34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3"/>
                      <a:pt x="26" y="43"/>
                      <a:pt x="27" y="43"/>
                    </a:cubicBezTo>
                    <a:cubicBezTo>
                      <a:pt x="28" y="42"/>
                      <a:pt x="29" y="43"/>
                      <a:pt x="30" y="44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82"/>
                      <a:pt x="35" y="82"/>
                      <a:pt x="35" y="82"/>
                    </a:cubicBezTo>
                    <a:cubicBezTo>
                      <a:pt x="35" y="82"/>
                      <a:pt x="35" y="82"/>
                      <a:pt x="35" y="81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3"/>
                      <a:pt x="30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8" y="69"/>
                      <a:pt x="6" y="69"/>
                      <a:pt x="5" y="68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2"/>
                      <a:pt x="8" y="18"/>
                      <a:pt x="7" y="13"/>
                    </a:cubicBezTo>
                    <a:cubicBezTo>
                      <a:pt x="6" y="9"/>
                      <a:pt x="7" y="4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6" name="Freeform 284"/>
              <p:cNvSpPr>
                <a:spLocks noEditPoints="1"/>
              </p:cNvSpPr>
              <p:nvPr/>
            </p:nvSpPr>
            <p:spPr bwMode="auto">
              <a:xfrm>
                <a:off x="7699375" y="4202113"/>
                <a:ext cx="79375" cy="214313"/>
              </a:xfrm>
              <a:custGeom>
                <a:avLst/>
                <a:gdLst>
                  <a:gd name="T0" fmla="*/ 19 w 35"/>
                  <a:gd name="T1" fmla="*/ 90 h 95"/>
                  <a:gd name="T2" fmla="*/ 21 w 35"/>
                  <a:gd name="T3" fmla="*/ 42 h 95"/>
                  <a:gd name="T4" fmla="*/ 28 w 35"/>
                  <a:gd name="T5" fmla="*/ 33 h 95"/>
                  <a:gd name="T6" fmla="*/ 30 w 35"/>
                  <a:gd name="T7" fmla="*/ 29 h 95"/>
                  <a:gd name="T8" fmla="*/ 28 w 35"/>
                  <a:gd name="T9" fmla="*/ 15 h 95"/>
                  <a:gd name="T10" fmla="*/ 27 w 35"/>
                  <a:gd name="T11" fmla="*/ 14 h 95"/>
                  <a:gd name="T12" fmla="*/ 27 w 35"/>
                  <a:gd name="T13" fmla="*/ 13 h 95"/>
                  <a:gd name="T14" fmla="*/ 26 w 35"/>
                  <a:gd name="T15" fmla="*/ 10 h 95"/>
                  <a:gd name="T16" fmla="*/ 25 w 35"/>
                  <a:gd name="T17" fmla="*/ 26 h 95"/>
                  <a:gd name="T18" fmla="*/ 25 w 35"/>
                  <a:gd name="T19" fmla="*/ 26 h 95"/>
                  <a:gd name="T20" fmla="*/ 19 w 35"/>
                  <a:gd name="T21" fmla="*/ 24 h 95"/>
                  <a:gd name="T22" fmla="*/ 17 w 35"/>
                  <a:gd name="T23" fmla="*/ 5 h 95"/>
                  <a:gd name="T24" fmla="*/ 20 w 35"/>
                  <a:gd name="T25" fmla="*/ 0 h 95"/>
                  <a:gd name="T26" fmla="*/ 21 w 35"/>
                  <a:gd name="T27" fmla="*/ 1 h 95"/>
                  <a:gd name="T28" fmla="*/ 31 w 35"/>
                  <a:gd name="T29" fmla="*/ 11 h 95"/>
                  <a:gd name="T30" fmla="*/ 32 w 35"/>
                  <a:gd name="T31" fmla="*/ 12 h 95"/>
                  <a:gd name="T32" fmla="*/ 32 w 35"/>
                  <a:gd name="T33" fmla="*/ 14 h 95"/>
                  <a:gd name="T34" fmla="*/ 35 w 35"/>
                  <a:gd name="T35" fmla="*/ 30 h 95"/>
                  <a:gd name="T36" fmla="*/ 33 w 35"/>
                  <a:gd name="T37" fmla="*/ 35 h 95"/>
                  <a:gd name="T38" fmla="*/ 24 w 35"/>
                  <a:gd name="T39" fmla="*/ 45 h 95"/>
                  <a:gd name="T40" fmla="*/ 22 w 35"/>
                  <a:gd name="T41" fmla="*/ 95 h 95"/>
                  <a:gd name="T42" fmla="*/ 17 w 35"/>
                  <a:gd name="T43" fmla="*/ 90 h 95"/>
                  <a:gd name="T44" fmla="*/ 7 w 35"/>
                  <a:gd name="T45" fmla="*/ 15 h 95"/>
                  <a:gd name="T46" fmla="*/ 5 w 35"/>
                  <a:gd name="T47" fmla="*/ 29 h 95"/>
                  <a:gd name="T48" fmla="*/ 10 w 35"/>
                  <a:gd name="T49" fmla="*/ 38 h 95"/>
                  <a:gd name="T50" fmla="*/ 15 w 35"/>
                  <a:gd name="T51" fmla="*/ 44 h 95"/>
                  <a:gd name="T52" fmla="*/ 15 w 35"/>
                  <a:gd name="T53" fmla="*/ 90 h 95"/>
                  <a:gd name="T54" fmla="*/ 17 w 35"/>
                  <a:gd name="T55" fmla="*/ 95 h 95"/>
                  <a:gd name="T56" fmla="*/ 11 w 35"/>
                  <a:gd name="T57" fmla="*/ 93 h 95"/>
                  <a:gd name="T58" fmla="*/ 7 w 35"/>
                  <a:gd name="T59" fmla="*/ 42 h 95"/>
                  <a:gd name="T60" fmla="*/ 0 w 35"/>
                  <a:gd name="T61" fmla="*/ 30 h 95"/>
                  <a:gd name="T62" fmla="*/ 3 w 35"/>
                  <a:gd name="T63" fmla="*/ 14 h 95"/>
                  <a:gd name="T64" fmla="*/ 3 w 35"/>
                  <a:gd name="T65" fmla="*/ 12 h 95"/>
                  <a:gd name="T66" fmla="*/ 3 w 35"/>
                  <a:gd name="T67" fmla="*/ 12 h 95"/>
                  <a:gd name="T68" fmla="*/ 12 w 35"/>
                  <a:gd name="T69" fmla="*/ 0 h 95"/>
                  <a:gd name="T70" fmla="*/ 14 w 35"/>
                  <a:gd name="T71" fmla="*/ 1 h 95"/>
                  <a:gd name="T72" fmla="*/ 17 w 35"/>
                  <a:gd name="T73" fmla="*/ 0 h 95"/>
                  <a:gd name="T74" fmla="*/ 17 w 35"/>
                  <a:gd name="T75" fmla="*/ 5 h 95"/>
                  <a:gd name="T76" fmla="*/ 13 w 35"/>
                  <a:gd name="T77" fmla="*/ 26 h 95"/>
                  <a:gd name="T78" fmla="*/ 10 w 35"/>
                  <a:gd name="T79" fmla="*/ 26 h 95"/>
                  <a:gd name="T80" fmla="*/ 8 w 35"/>
                  <a:gd name="T81" fmla="*/ 23 h 95"/>
                  <a:gd name="T82" fmla="*/ 8 w 35"/>
                  <a:gd name="T83" fmla="*/ 13 h 95"/>
                  <a:gd name="T84" fmla="*/ 8 w 35"/>
                  <a:gd name="T85" fmla="*/ 1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" h="95">
                    <a:moveTo>
                      <a:pt x="17" y="90"/>
                    </a:moveTo>
                    <a:cubicBezTo>
                      <a:pt x="19" y="90"/>
                      <a:pt x="19" y="90"/>
                      <a:pt x="19" y="90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43"/>
                      <a:pt x="20" y="42"/>
                      <a:pt x="21" y="42"/>
                    </a:cubicBezTo>
                    <a:cubicBezTo>
                      <a:pt x="22" y="41"/>
                      <a:pt x="23" y="40"/>
                      <a:pt x="24" y="38"/>
                    </a:cubicBezTo>
                    <a:cubicBezTo>
                      <a:pt x="26" y="37"/>
                      <a:pt x="27" y="34"/>
                      <a:pt x="28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9" y="31"/>
                      <a:pt x="30" y="30"/>
                      <a:pt x="30" y="29"/>
                    </a:cubicBezTo>
                    <a:cubicBezTo>
                      <a:pt x="30" y="28"/>
                      <a:pt x="30" y="26"/>
                      <a:pt x="30" y="25"/>
                    </a:cubicBezTo>
                    <a:cubicBezTo>
                      <a:pt x="30" y="22"/>
                      <a:pt x="29" y="18"/>
                      <a:pt x="28" y="15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2"/>
                      <a:pt x="26" y="11"/>
                      <a:pt x="26" y="10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5"/>
                      <a:pt x="26" y="26"/>
                      <a:pt x="25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0" y="25"/>
                      <a:pt x="19" y="24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1" y="0"/>
                      <a:pt x="21" y="1"/>
                    </a:cubicBezTo>
                    <a:cubicBezTo>
                      <a:pt x="22" y="0"/>
                      <a:pt x="22" y="0"/>
                      <a:pt x="23" y="0"/>
                    </a:cubicBezTo>
                    <a:cubicBezTo>
                      <a:pt x="28" y="1"/>
                      <a:pt x="30" y="8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7"/>
                      <a:pt x="35" y="21"/>
                      <a:pt x="35" y="24"/>
                    </a:cubicBezTo>
                    <a:cubicBezTo>
                      <a:pt x="35" y="26"/>
                      <a:pt x="35" y="28"/>
                      <a:pt x="35" y="30"/>
                    </a:cubicBezTo>
                    <a:cubicBezTo>
                      <a:pt x="34" y="32"/>
                      <a:pt x="34" y="33"/>
                      <a:pt x="33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1" y="37"/>
                      <a:pt x="30" y="40"/>
                      <a:pt x="28" y="42"/>
                    </a:cubicBezTo>
                    <a:cubicBezTo>
                      <a:pt x="27" y="43"/>
                      <a:pt x="25" y="44"/>
                      <a:pt x="24" y="45"/>
                    </a:cubicBezTo>
                    <a:cubicBezTo>
                      <a:pt x="24" y="93"/>
                      <a:pt x="24" y="93"/>
                      <a:pt x="24" y="93"/>
                    </a:cubicBezTo>
                    <a:cubicBezTo>
                      <a:pt x="24" y="94"/>
                      <a:pt x="23" y="95"/>
                      <a:pt x="22" y="95"/>
                    </a:cubicBezTo>
                    <a:cubicBezTo>
                      <a:pt x="17" y="95"/>
                      <a:pt x="17" y="95"/>
                      <a:pt x="17" y="95"/>
                    </a:cubicBezTo>
                    <a:lnTo>
                      <a:pt x="17" y="90"/>
                    </a:lnTo>
                    <a:close/>
                    <a:moveTo>
                      <a:pt x="8" y="14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8"/>
                      <a:pt x="5" y="22"/>
                      <a:pt x="5" y="25"/>
                    </a:cubicBezTo>
                    <a:cubicBezTo>
                      <a:pt x="4" y="26"/>
                      <a:pt x="4" y="28"/>
                      <a:pt x="5" y="29"/>
                    </a:cubicBezTo>
                    <a:cubicBezTo>
                      <a:pt x="5" y="30"/>
                      <a:pt x="6" y="31"/>
                      <a:pt x="6" y="33"/>
                    </a:cubicBezTo>
                    <a:cubicBezTo>
                      <a:pt x="7" y="34"/>
                      <a:pt x="9" y="37"/>
                      <a:pt x="10" y="38"/>
                    </a:cubicBezTo>
                    <a:cubicBezTo>
                      <a:pt x="12" y="40"/>
                      <a:pt x="13" y="41"/>
                      <a:pt x="14" y="42"/>
                    </a:cubicBezTo>
                    <a:cubicBezTo>
                      <a:pt x="15" y="42"/>
                      <a:pt x="15" y="43"/>
                      <a:pt x="15" y="44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95"/>
                      <a:pt x="17" y="95"/>
                      <a:pt x="17" y="95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2" y="95"/>
                      <a:pt x="11" y="94"/>
                      <a:pt x="11" y="93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44"/>
                      <a:pt x="8" y="43"/>
                      <a:pt x="7" y="42"/>
                    </a:cubicBezTo>
                    <a:cubicBezTo>
                      <a:pt x="5" y="39"/>
                      <a:pt x="3" y="37"/>
                      <a:pt x="2" y="35"/>
                    </a:cubicBezTo>
                    <a:cubicBezTo>
                      <a:pt x="1" y="33"/>
                      <a:pt x="1" y="32"/>
                      <a:pt x="0" y="30"/>
                    </a:cubicBezTo>
                    <a:cubicBezTo>
                      <a:pt x="0" y="28"/>
                      <a:pt x="0" y="26"/>
                      <a:pt x="0" y="24"/>
                    </a:cubicBezTo>
                    <a:cubicBezTo>
                      <a:pt x="0" y="21"/>
                      <a:pt x="1" y="17"/>
                      <a:pt x="3" y="14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5" y="8"/>
                      <a:pt x="7" y="1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3" y="1"/>
                      <a:pt x="14" y="1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5"/>
                      <a:pt x="14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9" y="26"/>
                      <a:pt x="8" y="25"/>
                      <a:pt x="8" y="24"/>
                    </a:cubicBezTo>
                    <a:cubicBezTo>
                      <a:pt x="8" y="24"/>
                      <a:pt x="8" y="24"/>
                      <a:pt x="8" y="2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7" name="Freeform 286"/>
              <p:cNvSpPr>
                <a:spLocks noEditPoints="1"/>
              </p:cNvSpPr>
              <p:nvPr/>
            </p:nvSpPr>
            <p:spPr bwMode="auto">
              <a:xfrm>
                <a:off x="5037138" y="249238"/>
                <a:ext cx="452438" cy="454025"/>
              </a:xfrm>
              <a:custGeom>
                <a:avLst/>
                <a:gdLst>
                  <a:gd name="T0" fmla="*/ 100 w 200"/>
                  <a:gd name="T1" fmla="*/ 196 h 201"/>
                  <a:gd name="T2" fmla="*/ 167 w 200"/>
                  <a:gd name="T3" fmla="*/ 168 h 201"/>
                  <a:gd name="T4" fmla="*/ 195 w 200"/>
                  <a:gd name="T5" fmla="*/ 100 h 201"/>
                  <a:gd name="T6" fmla="*/ 167 w 200"/>
                  <a:gd name="T7" fmla="*/ 33 h 201"/>
                  <a:gd name="T8" fmla="*/ 100 w 200"/>
                  <a:gd name="T9" fmla="*/ 5 h 201"/>
                  <a:gd name="T10" fmla="*/ 100 w 200"/>
                  <a:gd name="T11" fmla="*/ 0 h 201"/>
                  <a:gd name="T12" fmla="*/ 171 w 200"/>
                  <a:gd name="T13" fmla="*/ 29 h 201"/>
                  <a:gd name="T14" fmla="*/ 200 w 200"/>
                  <a:gd name="T15" fmla="*/ 100 h 201"/>
                  <a:gd name="T16" fmla="*/ 171 w 200"/>
                  <a:gd name="T17" fmla="*/ 171 h 201"/>
                  <a:gd name="T18" fmla="*/ 100 w 200"/>
                  <a:gd name="T19" fmla="*/ 201 h 201"/>
                  <a:gd name="T20" fmla="*/ 100 w 200"/>
                  <a:gd name="T21" fmla="*/ 196 h 201"/>
                  <a:gd name="T22" fmla="*/ 100 w 200"/>
                  <a:gd name="T23" fmla="*/ 131 h 201"/>
                  <a:gd name="T24" fmla="*/ 121 w 200"/>
                  <a:gd name="T25" fmla="*/ 122 h 201"/>
                  <a:gd name="T26" fmla="*/ 122 w 200"/>
                  <a:gd name="T27" fmla="*/ 122 h 201"/>
                  <a:gd name="T28" fmla="*/ 131 w 200"/>
                  <a:gd name="T29" fmla="*/ 100 h 201"/>
                  <a:gd name="T30" fmla="*/ 122 w 200"/>
                  <a:gd name="T31" fmla="*/ 79 h 201"/>
                  <a:gd name="T32" fmla="*/ 122 w 200"/>
                  <a:gd name="T33" fmla="*/ 79 h 201"/>
                  <a:gd name="T34" fmla="*/ 122 w 200"/>
                  <a:gd name="T35" fmla="*/ 79 h 201"/>
                  <a:gd name="T36" fmla="*/ 100 w 200"/>
                  <a:gd name="T37" fmla="*/ 70 h 201"/>
                  <a:gd name="T38" fmla="*/ 100 w 200"/>
                  <a:gd name="T39" fmla="*/ 75 h 201"/>
                  <a:gd name="T40" fmla="*/ 118 w 200"/>
                  <a:gd name="T41" fmla="*/ 82 h 201"/>
                  <a:gd name="T42" fmla="*/ 118 w 200"/>
                  <a:gd name="T43" fmla="*/ 82 h 201"/>
                  <a:gd name="T44" fmla="*/ 126 w 200"/>
                  <a:gd name="T45" fmla="*/ 100 h 201"/>
                  <a:gd name="T46" fmla="*/ 118 w 200"/>
                  <a:gd name="T47" fmla="*/ 119 h 201"/>
                  <a:gd name="T48" fmla="*/ 118 w 200"/>
                  <a:gd name="T49" fmla="*/ 119 h 201"/>
                  <a:gd name="T50" fmla="*/ 100 w 200"/>
                  <a:gd name="T51" fmla="*/ 126 h 201"/>
                  <a:gd name="T52" fmla="*/ 100 w 200"/>
                  <a:gd name="T53" fmla="*/ 131 h 201"/>
                  <a:gd name="T54" fmla="*/ 100 w 200"/>
                  <a:gd name="T55" fmla="*/ 5 h 201"/>
                  <a:gd name="T56" fmla="*/ 32 w 200"/>
                  <a:gd name="T57" fmla="*/ 33 h 201"/>
                  <a:gd name="T58" fmla="*/ 4 w 200"/>
                  <a:gd name="T59" fmla="*/ 100 h 201"/>
                  <a:gd name="T60" fmla="*/ 32 w 200"/>
                  <a:gd name="T61" fmla="*/ 168 h 201"/>
                  <a:gd name="T62" fmla="*/ 100 w 200"/>
                  <a:gd name="T63" fmla="*/ 196 h 201"/>
                  <a:gd name="T64" fmla="*/ 100 w 200"/>
                  <a:gd name="T65" fmla="*/ 196 h 201"/>
                  <a:gd name="T66" fmla="*/ 100 w 200"/>
                  <a:gd name="T67" fmla="*/ 201 h 201"/>
                  <a:gd name="T68" fmla="*/ 100 w 200"/>
                  <a:gd name="T69" fmla="*/ 201 h 201"/>
                  <a:gd name="T70" fmla="*/ 29 w 200"/>
                  <a:gd name="T71" fmla="*/ 171 h 201"/>
                  <a:gd name="T72" fmla="*/ 0 w 200"/>
                  <a:gd name="T73" fmla="*/ 100 h 201"/>
                  <a:gd name="T74" fmla="*/ 29 w 200"/>
                  <a:gd name="T75" fmla="*/ 29 h 201"/>
                  <a:gd name="T76" fmla="*/ 100 w 200"/>
                  <a:gd name="T77" fmla="*/ 0 h 201"/>
                  <a:gd name="T78" fmla="*/ 100 w 200"/>
                  <a:gd name="T79" fmla="*/ 0 h 201"/>
                  <a:gd name="T80" fmla="*/ 100 w 200"/>
                  <a:gd name="T81" fmla="*/ 5 h 201"/>
                  <a:gd name="T82" fmla="*/ 100 w 200"/>
                  <a:gd name="T83" fmla="*/ 5 h 201"/>
                  <a:gd name="T84" fmla="*/ 100 w 200"/>
                  <a:gd name="T85" fmla="*/ 70 h 201"/>
                  <a:gd name="T86" fmla="*/ 100 w 200"/>
                  <a:gd name="T87" fmla="*/ 70 h 201"/>
                  <a:gd name="T88" fmla="*/ 78 w 200"/>
                  <a:gd name="T89" fmla="*/ 79 h 201"/>
                  <a:gd name="T90" fmla="*/ 69 w 200"/>
                  <a:gd name="T91" fmla="*/ 100 h 201"/>
                  <a:gd name="T92" fmla="*/ 78 w 200"/>
                  <a:gd name="T93" fmla="*/ 122 h 201"/>
                  <a:gd name="T94" fmla="*/ 78 w 200"/>
                  <a:gd name="T95" fmla="*/ 122 h 201"/>
                  <a:gd name="T96" fmla="*/ 100 w 200"/>
                  <a:gd name="T97" fmla="*/ 131 h 201"/>
                  <a:gd name="T98" fmla="*/ 100 w 200"/>
                  <a:gd name="T99" fmla="*/ 131 h 201"/>
                  <a:gd name="T100" fmla="*/ 100 w 200"/>
                  <a:gd name="T101" fmla="*/ 126 h 201"/>
                  <a:gd name="T102" fmla="*/ 100 w 200"/>
                  <a:gd name="T103" fmla="*/ 126 h 201"/>
                  <a:gd name="T104" fmla="*/ 82 w 200"/>
                  <a:gd name="T105" fmla="*/ 119 h 201"/>
                  <a:gd name="T106" fmla="*/ 82 w 200"/>
                  <a:gd name="T107" fmla="*/ 119 h 201"/>
                  <a:gd name="T108" fmla="*/ 82 w 200"/>
                  <a:gd name="T109" fmla="*/ 119 h 201"/>
                  <a:gd name="T110" fmla="*/ 74 w 200"/>
                  <a:gd name="T111" fmla="*/ 100 h 201"/>
                  <a:gd name="T112" fmla="*/ 82 w 200"/>
                  <a:gd name="T113" fmla="*/ 82 h 201"/>
                  <a:gd name="T114" fmla="*/ 100 w 200"/>
                  <a:gd name="T115" fmla="*/ 75 h 201"/>
                  <a:gd name="T116" fmla="*/ 100 w 200"/>
                  <a:gd name="T117" fmla="*/ 75 h 201"/>
                  <a:gd name="T118" fmla="*/ 100 w 200"/>
                  <a:gd name="T119" fmla="*/ 7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0" h="201">
                    <a:moveTo>
                      <a:pt x="100" y="196"/>
                    </a:moveTo>
                    <a:cubicBezTo>
                      <a:pt x="126" y="196"/>
                      <a:pt x="150" y="185"/>
                      <a:pt x="167" y="168"/>
                    </a:cubicBezTo>
                    <a:cubicBezTo>
                      <a:pt x="185" y="151"/>
                      <a:pt x="195" y="127"/>
                      <a:pt x="195" y="100"/>
                    </a:cubicBezTo>
                    <a:cubicBezTo>
                      <a:pt x="195" y="74"/>
                      <a:pt x="185" y="50"/>
                      <a:pt x="167" y="33"/>
                    </a:cubicBezTo>
                    <a:cubicBezTo>
                      <a:pt x="150" y="16"/>
                      <a:pt x="126" y="5"/>
                      <a:pt x="100" y="5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28" y="0"/>
                      <a:pt x="153" y="11"/>
                      <a:pt x="171" y="29"/>
                    </a:cubicBezTo>
                    <a:cubicBezTo>
                      <a:pt x="189" y="48"/>
                      <a:pt x="200" y="73"/>
                      <a:pt x="200" y="100"/>
                    </a:cubicBezTo>
                    <a:cubicBezTo>
                      <a:pt x="200" y="128"/>
                      <a:pt x="189" y="153"/>
                      <a:pt x="171" y="171"/>
                    </a:cubicBezTo>
                    <a:cubicBezTo>
                      <a:pt x="153" y="189"/>
                      <a:pt x="128" y="201"/>
                      <a:pt x="100" y="201"/>
                    </a:cubicBezTo>
                    <a:cubicBezTo>
                      <a:pt x="100" y="196"/>
                      <a:pt x="100" y="196"/>
                      <a:pt x="100" y="196"/>
                    </a:cubicBezTo>
                    <a:close/>
                    <a:moveTo>
                      <a:pt x="100" y="131"/>
                    </a:moveTo>
                    <a:cubicBezTo>
                      <a:pt x="108" y="131"/>
                      <a:pt x="116" y="128"/>
                      <a:pt x="121" y="122"/>
                    </a:cubicBezTo>
                    <a:cubicBezTo>
                      <a:pt x="122" y="122"/>
                      <a:pt x="122" y="122"/>
                      <a:pt x="122" y="122"/>
                    </a:cubicBezTo>
                    <a:cubicBezTo>
                      <a:pt x="127" y="116"/>
                      <a:pt x="131" y="109"/>
                      <a:pt x="131" y="100"/>
                    </a:cubicBezTo>
                    <a:cubicBezTo>
                      <a:pt x="131" y="92"/>
                      <a:pt x="127" y="84"/>
                      <a:pt x="122" y="79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16" y="73"/>
                      <a:pt x="108" y="70"/>
                      <a:pt x="100" y="70"/>
                    </a:cubicBezTo>
                    <a:cubicBezTo>
                      <a:pt x="100" y="75"/>
                      <a:pt x="100" y="75"/>
                      <a:pt x="100" y="75"/>
                    </a:cubicBezTo>
                    <a:cubicBezTo>
                      <a:pt x="107" y="75"/>
                      <a:pt x="114" y="77"/>
                      <a:pt x="118" y="82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23" y="87"/>
                      <a:pt x="126" y="93"/>
                      <a:pt x="126" y="100"/>
                    </a:cubicBezTo>
                    <a:cubicBezTo>
                      <a:pt x="126" y="108"/>
                      <a:pt x="123" y="114"/>
                      <a:pt x="118" y="119"/>
                    </a:cubicBezTo>
                    <a:cubicBezTo>
                      <a:pt x="118" y="119"/>
                      <a:pt x="118" y="119"/>
                      <a:pt x="118" y="119"/>
                    </a:cubicBezTo>
                    <a:cubicBezTo>
                      <a:pt x="113" y="123"/>
                      <a:pt x="107" y="126"/>
                      <a:pt x="100" y="126"/>
                    </a:cubicBezTo>
                    <a:lnTo>
                      <a:pt x="100" y="131"/>
                    </a:lnTo>
                    <a:close/>
                    <a:moveTo>
                      <a:pt x="100" y="5"/>
                    </a:moveTo>
                    <a:cubicBezTo>
                      <a:pt x="74" y="5"/>
                      <a:pt x="50" y="16"/>
                      <a:pt x="32" y="33"/>
                    </a:cubicBezTo>
                    <a:cubicBezTo>
                      <a:pt x="15" y="50"/>
                      <a:pt x="4" y="74"/>
                      <a:pt x="4" y="100"/>
                    </a:cubicBezTo>
                    <a:cubicBezTo>
                      <a:pt x="4" y="127"/>
                      <a:pt x="15" y="151"/>
                      <a:pt x="32" y="168"/>
                    </a:cubicBezTo>
                    <a:cubicBezTo>
                      <a:pt x="50" y="185"/>
                      <a:pt x="74" y="196"/>
                      <a:pt x="100" y="196"/>
                    </a:cubicBezTo>
                    <a:cubicBezTo>
                      <a:pt x="100" y="196"/>
                      <a:pt x="100" y="196"/>
                      <a:pt x="100" y="196"/>
                    </a:cubicBezTo>
                    <a:cubicBezTo>
                      <a:pt x="100" y="201"/>
                      <a:pt x="100" y="201"/>
                      <a:pt x="100" y="201"/>
                    </a:cubicBezTo>
                    <a:cubicBezTo>
                      <a:pt x="100" y="201"/>
                      <a:pt x="100" y="201"/>
                      <a:pt x="100" y="201"/>
                    </a:cubicBezTo>
                    <a:cubicBezTo>
                      <a:pt x="72" y="201"/>
                      <a:pt x="47" y="189"/>
                      <a:pt x="29" y="171"/>
                    </a:cubicBezTo>
                    <a:cubicBezTo>
                      <a:pt x="11" y="153"/>
                      <a:pt x="0" y="128"/>
                      <a:pt x="0" y="100"/>
                    </a:cubicBezTo>
                    <a:cubicBezTo>
                      <a:pt x="0" y="73"/>
                      <a:pt x="11" y="48"/>
                      <a:pt x="29" y="29"/>
                    </a:cubicBezTo>
                    <a:cubicBezTo>
                      <a:pt x="47" y="11"/>
                      <a:pt x="72" y="0"/>
                      <a:pt x="100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5"/>
                      <a:pt x="100" y="5"/>
                      <a:pt x="100" y="5"/>
                    </a:cubicBezTo>
                    <a:cubicBezTo>
                      <a:pt x="100" y="5"/>
                      <a:pt x="100" y="5"/>
                      <a:pt x="100" y="5"/>
                    </a:cubicBezTo>
                    <a:close/>
                    <a:moveTo>
                      <a:pt x="100" y="70"/>
                    </a:moveTo>
                    <a:cubicBezTo>
                      <a:pt x="100" y="70"/>
                      <a:pt x="100" y="70"/>
                      <a:pt x="100" y="70"/>
                    </a:cubicBezTo>
                    <a:cubicBezTo>
                      <a:pt x="91" y="70"/>
                      <a:pt x="84" y="73"/>
                      <a:pt x="78" y="79"/>
                    </a:cubicBezTo>
                    <a:cubicBezTo>
                      <a:pt x="73" y="84"/>
                      <a:pt x="69" y="92"/>
                      <a:pt x="69" y="100"/>
                    </a:cubicBezTo>
                    <a:cubicBezTo>
                      <a:pt x="69" y="109"/>
                      <a:pt x="73" y="116"/>
                      <a:pt x="78" y="122"/>
                    </a:cubicBezTo>
                    <a:cubicBezTo>
                      <a:pt x="78" y="122"/>
                      <a:pt x="78" y="122"/>
                      <a:pt x="78" y="122"/>
                    </a:cubicBezTo>
                    <a:cubicBezTo>
                      <a:pt x="84" y="128"/>
                      <a:pt x="91" y="131"/>
                      <a:pt x="100" y="131"/>
                    </a:cubicBezTo>
                    <a:cubicBezTo>
                      <a:pt x="100" y="131"/>
                      <a:pt x="100" y="131"/>
                      <a:pt x="100" y="131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93" y="126"/>
                      <a:pt x="86" y="123"/>
                      <a:pt x="82" y="119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77" y="114"/>
                      <a:pt x="74" y="108"/>
                      <a:pt x="74" y="100"/>
                    </a:cubicBezTo>
                    <a:cubicBezTo>
                      <a:pt x="74" y="93"/>
                      <a:pt x="77" y="87"/>
                      <a:pt x="82" y="82"/>
                    </a:cubicBezTo>
                    <a:cubicBezTo>
                      <a:pt x="86" y="77"/>
                      <a:pt x="93" y="75"/>
                      <a:pt x="100" y="75"/>
                    </a:cubicBezTo>
                    <a:cubicBezTo>
                      <a:pt x="100" y="75"/>
                      <a:pt x="100" y="75"/>
                      <a:pt x="100" y="75"/>
                    </a:cubicBezTo>
                    <a:lnTo>
                      <a:pt x="100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8" name="Freeform 287"/>
              <p:cNvSpPr>
                <a:spLocks noEditPoints="1"/>
              </p:cNvSpPr>
              <p:nvPr/>
            </p:nvSpPr>
            <p:spPr bwMode="auto">
              <a:xfrm>
                <a:off x="5207000" y="417513"/>
                <a:ext cx="112713" cy="115888"/>
              </a:xfrm>
              <a:custGeom>
                <a:avLst/>
                <a:gdLst>
                  <a:gd name="T0" fmla="*/ 25 w 50"/>
                  <a:gd name="T1" fmla="*/ 46 h 51"/>
                  <a:gd name="T2" fmla="*/ 39 w 50"/>
                  <a:gd name="T3" fmla="*/ 40 h 51"/>
                  <a:gd name="T4" fmla="*/ 45 w 50"/>
                  <a:gd name="T5" fmla="*/ 25 h 51"/>
                  <a:gd name="T6" fmla="*/ 39 w 50"/>
                  <a:gd name="T7" fmla="*/ 11 h 51"/>
                  <a:gd name="T8" fmla="*/ 39 w 50"/>
                  <a:gd name="T9" fmla="*/ 11 h 51"/>
                  <a:gd name="T10" fmla="*/ 39 w 50"/>
                  <a:gd name="T11" fmla="*/ 11 h 51"/>
                  <a:gd name="T12" fmla="*/ 25 w 50"/>
                  <a:gd name="T13" fmla="*/ 5 h 51"/>
                  <a:gd name="T14" fmla="*/ 25 w 50"/>
                  <a:gd name="T15" fmla="*/ 0 h 51"/>
                  <a:gd name="T16" fmla="*/ 43 w 50"/>
                  <a:gd name="T17" fmla="*/ 8 h 51"/>
                  <a:gd name="T18" fmla="*/ 43 w 50"/>
                  <a:gd name="T19" fmla="*/ 8 h 51"/>
                  <a:gd name="T20" fmla="*/ 50 w 50"/>
                  <a:gd name="T21" fmla="*/ 25 h 51"/>
                  <a:gd name="T22" fmla="*/ 43 w 50"/>
                  <a:gd name="T23" fmla="*/ 43 h 51"/>
                  <a:gd name="T24" fmla="*/ 25 w 50"/>
                  <a:gd name="T25" fmla="*/ 51 h 51"/>
                  <a:gd name="T26" fmla="*/ 25 w 50"/>
                  <a:gd name="T27" fmla="*/ 46 h 51"/>
                  <a:gd name="T28" fmla="*/ 25 w 50"/>
                  <a:gd name="T29" fmla="*/ 44 h 51"/>
                  <a:gd name="T30" fmla="*/ 38 w 50"/>
                  <a:gd name="T31" fmla="*/ 38 h 51"/>
                  <a:gd name="T32" fmla="*/ 38 w 50"/>
                  <a:gd name="T33" fmla="*/ 38 h 51"/>
                  <a:gd name="T34" fmla="*/ 38 w 50"/>
                  <a:gd name="T35" fmla="*/ 38 h 51"/>
                  <a:gd name="T36" fmla="*/ 38 w 50"/>
                  <a:gd name="T37" fmla="*/ 38 h 51"/>
                  <a:gd name="T38" fmla="*/ 43 w 50"/>
                  <a:gd name="T39" fmla="*/ 25 h 51"/>
                  <a:gd name="T40" fmla="*/ 38 w 50"/>
                  <a:gd name="T41" fmla="*/ 12 h 51"/>
                  <a:gd name="T42" fmla="*/ 38 w 50"/>
                  <a:gd name="T43" fmla="*/ 12 h 51"/>
                  <a:gd name="T44" fmla="*/ 38 w 50"/>
                  <a:gd name="T45" fmla="*/ 12 h 51"/>
                  <a:gd name="T46" fmla="*/ 25 w 50"/>
                  <a:gd name="T47" fmla="*/ 7 h 51"/>
                  <a:gd name="T48" fmla="*/ 25 w 50"/>
                  <a:gd name="T49" fmla="*/ 12 h 51"/>
                  <a:gd name="T50" fmla="*/ 35 w 50"/>
                  <a:gd name="T51" fmla="*/ 16 h 51"/>
                  <a:gd name="T52" fmla="*/ 35 w 50"/>
                  <a:gd name="T53" fmla="*/ 16 h 51"/>
                  <a:gd name="T54" fmla="*/ 39 w 50"/>
                  <a:gd name="T55" fmla="*/ 25 h 51"/>
                  <a:gd name="T56" fmla="*/ 35 w 50"/>
                  <a:gd name="T57" fmla="*/ 35 h 51"/>
                  <a:gd name="T58" fmla="*/ 35 w 50"/>
                  <a:gd name="T59" fmla="*/ 35 h 51"/>
                  <a:gd name="T60" fmla="*/ 25 w 50"/>
                  <a:gd name="T61" fmla="*/ 39 h 51"/>
                  <a:gd name="T62" fmla="*/ 25 w 50"/>
                  <a:gd name="T63" fmla="*/ 44 h 51"/>
                  <a:gd name="T64" fmla="*/ 25 w 50"/>
                  <a:gd name="T65" fmla="*/ 5 h 51"/>
                  <a:gd name="T66" fmla="*/ 10 w 50"/>
                  <a:gd name="T67" fmla="*/ 11 h 51"/>
                  <a:gd name="T68" fmla="*/ 10 w 50"/>
                  <a:gd name="T69" fmla="*/ 11 h 51"/>
                  <a:gd name="T70" fmla="*/ 4 w 50"/>
                  <a:gd name="T71" fmla="*/ 25 h 51"/>
                  <a:gd name="T72" fmla="*/ 10 w 50"/>
                  <a:gd name="T73" fmla="*/ 40 h 51"/>
                  <a:gd name="T74" fmla="*/ 11 w 50"/>
                  <a:gd name="T75" fmla="*/ 40 h 51"/>
                  <a:gd name="T76" fmla="*/ 25 w 50"/>
                  <a:gd name="T77" fmla="*/ 46 h 51"/>
                  <a:gd name="T78" fmla="*/ 25 w 50"/>
                  <a:gd name="T79" fmla="*/ 51 h 51"/>
                  <a:gd name="T80" fmla="*/ 7 w 50"/>
                  <a:gd name="T81" fmla="*/ 43 h 51"/>
                  <a:gd name="T82" fmla="*/ 7 w 50"/>
                  <a:gd name="T83" fmla="*/ 43 h 51"/>
                  <a:gd name="T84" fmla="*/ 0 w 50"/>
                  <a:gd name="T85" fmla="*/ 25 h 51"/>
                  <a:gd name="T86" fmla="*/ 7 w 50"/>
                  <a:gd name="T87" fmla="*/ 8 h 51"/>
                  <a:gd name="T88" fmla="*/ 7 w 50"/>
                  <a:gd name="T89" fmla="*/ 8 h 51"/>
                  <a:gd name="T90" fmla="*/ 25 w 50"/>
                  <a:gd name="T91" fmla="*/ 0 h 51"/>
                  <a:gd name="T92" fmla="*/ 25 w 50"/>
                  <a:gd name="T93" fmla="*/ 5 h 51"/>
                  <a:gd name="T94" fmla="*/ 25 w 50"/>
                  <a:gd name="T95" fmla="*/ 7 h 51"/>
                  <a:gd name="T96" fmla="*/ 12 w 50"/>
                  <a:gd name="T97" fmla="*/ 12 h 51"/>
                  <a:gd name="T98" fmla="*/ 12 w 50"/>
                  <a:gd name="T99" fmla="*/ 12 h 51"/>
                  <a:gd name="T100" fmla="*/ 6 w 50"/>
                  <a:gd name="T101" fmla="*/ 25 h 51"/>
                  <a:gd name="T102" fmla="*/ 12 w 50"/>
                  <a:gd name="T103" fmla="*/ 38 h 51"/>
                  <a:gd name="T104" fmla="*/ 25 w 50"/>
                  <a:gd name="T105" fmla="*/ 44 h 51"/>
                  <a:gd name="T106" fmla="*/ 25 w 50"/>
                  <a:gd name="T107" fmla="*/ 39 h 51"/>
                  <a:gd name="T108" fmla="*/ 15 w 50"/>
                  <a:gd name="T109" fmla="*/ 35 h 51"/>
                  <a:gd name="T110" fmla="*/ 11 w 50"/>
                  <a:gd name="T111" fmla="*/ 25 h 51"/>
                  <a:gd name="T112" fmla="*/ 15 w 50"/>
                  <a:gd name="T113" fmla="*/ 16 h 51"/>
                  <a:gd name="T114" fmla="*/ 15 w 50"/>
                  <a:gd name="T115" fmla="*/ 16 h 51"/>
                  <a:gd name="T116" fmla="*/ 25 w 50"/>
                  <a:gd name="T117" fmla="*/ 12 h 51"/>
                  <a:gd name="T118" fmla="*/ 25 w 50"/>
                  <a:gd name="T119" fmla="*/ 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0" h="51">
                    <a:moveTo>
                      <a:pt x="25" y="46"/>
                    </a:moveTo>
                    <a:cubicBezTo>
                      <a:pt x="31" y="46"/>
                      <a:pt x="36" y="43"/>
                      <a:pt x="39" y="40"/>
                    </a:cubicBezTo>
                    <a:cubicBezTo>
                      <a:pt x="43" y="36"/>
                      <a:pt x="45" y="31"/>
                      <a:pt x="45" y="25"/>
                    </a:cubicBezTo>
                    <a:cubicBezTo>
                      <a:pt x="45" y="20"/>
                      <a:pt x="43" y="15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6" y="7"/>
                      <a:pt x="31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8" y="3"/>
                      <a:pt x="43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7" y="12"/>
                      <a:pt x="50" y="18"/>
                      <a:pt x="50" y="25"/>
                    </a:cubicBezTo>
                    <a:cubicBezTo>
                      <a:pt x="50" y="32"/>
                      <a:pt x="47" y="39"/>
                      <a:pt x="43" y="43"/>
                    </a:cubicBezTo>
                    <a:cubicBezTo>
                      <a:pt x="38" y="48"/>
                      <a:pt x="32" y="51"/>
                      <a:pt x="25" y="51"/>
                    </a:cubicBezTo>
                    <a:cubicBezTo>
                      <a:pt x="25" y="46"/>
                      <a:pt x="25" y="46"/>
                      <a:pt x="25" y="46"/>
                    </a:cubicBezTo>
                    <a:close/>
                    <a:moveTo>
                      <a:pt x="25" y="44"/>
                    </a:moveTo>
                    <a:cubicBezTo>
                      <a:pt x="30" y="44"/>
                      <a:pt x="35" y="42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1" y="35"/>
                      <a:pt x="43" y="30"/>
                      <a:pt x="43" y="25"/>
                    </a:cubicBezTo>
                    <a:cubicBezTo>
                      <a:pt x="43" y="20"/>
                      <a:pt x="41" y="16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5" y="9"/>
                      <a:pt x="30" y="7"/>
                      <a:pt x="25" y="7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9" y="12"/>
                      <a:pt x="32" y="13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7" y="18"/>
                      <a:pt x="39" y="22"/>
                      <a:pt x="39" y="25"/>
                    </a:cubicBezTo>
                    <a:cubicBezTo>
                      <a:pt x="39" y="29"/>
                      <a:pt x="37" y="33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2" y="38"/>
                      <a:pt x="29" y="39"/>
                      <a:pt x="25" y="39"/>
                    </a:cubicBezTo>
                    <a:lnTo>
                      <a:pt x="25" y="44"/>
                    </a:lnTo>
                    <a:close/>
                    <a:moveTo>
                      <a:pt x="25" y="5"/>
                    </a:moveTo>
                    <a:cubicBezTo>
                      <a:pt x="19" y="5"/>
                      <a:pt x="14" y="7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15"/>
                      <a:pt x="4" y="20"/>
                      <a:pt x="4" y="25"/>
                    </a:cubicBezTo>
                    <a:cubicBezTo>
                      <a:pt x="4" y="31"/>
                      <a:pt x="7" y="36"/>
                      <a:pt x="10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4" y="44"/>
                      <a:pt x="19" y="46"/>
                      <a:pt x="25" y="4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18" y="51"/>
                      <a:pt x="12" y="48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9"/>
                      <a:pt x="2" y="12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2" y="3"/>
                      <a:pt x="18" y="0"/>
                      <a:pt x="25" y="0"/>
                    </a:cubicBezTo>
                    <a:cubicBezTo>
                      <a:pt x="25" y="5"/>
                      <a:pt x="25" y="5"/>
                      <a:pt x="25" y="5"/>
                    </a:cubicBezTo>
                    <a:close/>
                    <a:moveTo>
                      <a:pt x="25" y="7"/>
                    </a:moveTo>
                    <a:cubicBezTo>
                      <a:pt x="20" y="7"/>
                      <a:pt x="15" y="9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8" y="16"/>
                      <a:pt x="6" y="20"/>
                      <a:pt x="6" y="25"/>
                    </a:cubicBezTo>
                    <a:cubicBezTo>
                      <a:pt x="6" y="30"/>
                      <a:pt x="8" y="35"/>
                      <a:pt x="12" y="38"/>
                    </a:cubicBezTo>
                    <a:cubicBezTo>
                      <a:pt x="15" y="42"/>
                      <a:pt x="20" y="44"/>
                      <a:pt x="25" y="44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8" y="38"/>
                      <a:pt x="15" y="35"/>
                    </a:cubicBezTo>
                    <a:cubicBezTo>
                      <a:pt x="13" y="33"/>
                      <a:pt x="11" y="29"/>
                      <a:pt x="11" y="25"/>
                    </a:cubicBezTo>
                    <a:cubicBezTo>
                      <a:pt x="11" y="22"/>
                      <a:pt x="13" y="18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3"/>
                      <a:pt x="21" y="12"/>
                      <a:pt x="25" y="12"/>
                    </a:cubicBezTo>
                    <a:lnTo>
                      <a:pt x="2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9" name="Freeform 290"/>
              <p:cNvSpPr>
                <a:spLocks noEditPoints="1"/>
              </p:cNvSpPr>
              <p:nvPr/>
            </p:nvSpPr>
            <p:spPr bwMode="auto">
              <a:xfrm>
                <a:off x="9898063" y="2517775"/>
                <a:ext cx="38100" cy="39688"/>
              </a:xfrm>
              <a:custGeom>
                <a:avLst/>
                <a:gdLst>
                  <a:gd name="T0" fmla="*/ 9 w 17"/>
                  <a:gd name="T1" fmla="*/ 0 h 17"/>
                  <a:gd name="T2" fmla="*/ 15 w 17"/>
                  <a:gd name="T3" fmla="*/ 3 h 17"/>
                  <a:gd name="T4" fmla="*/ 15 w 17"/>
                  <a:gd name="T5" fmla="*/ 3 h 17"/>
                  <a:gd name="T6" fmla="*/ 17 w 17"/>
                  <a:gd name="T7" fmla="*/ 9 h 17"/>
                  <a:gd name="T8" fmla="*/ 15 w 17"/>
                  <a:gd name="T9" fmla="*/ 15 h 17"/>
                  <a:gd name="T10" fmla="*/ 15 w 17"/>
                  <a:gd name="T11" fmla="*/ 15 h 17"/>
                  <a:gd name="T12" fmla="*/ 9 w 17"/>
                  <a:gd name="T13" fmla="*/ 17 h 17"/>
                  <a:gd name="T14" fmla="*/ 9 w 17"/>
                  <a:gd name="T15" fmla="*/ 17 h 17"/>
                  <a:gd name="T16" fmla="*/ 9 w 17"/>
                  <a:gd name="T17" fmla="*/ 13 h 17"/>
                  <a:gd name="T18" fmla="*/ 9 w 17"/>
                  <a:gd name="T19" fmla="*/ 13 h 17"/>
                  <a:gd name="T20" fmla="*/ 11 w 17"/>
                  <a:gd name="T21" fmla="*/ 12 h 17"/>
                  <a:gd name="T22" fmla="*/ 11 w 17"/>
                  <a:gd name="T23" fmla="*/ 12 h 17"/>
                  <a:gd name="T24" fmla="*/ 13 w 17"/>
                  <a:gd name="T25" fmla="*/ 9 h 17"/>
                  <a:gd name="T26" fmla="*/ 12 w 17"/>
                  <a:gd name="T27" fmla="*/ 6 h 17"/>
                  <a:gd name="T28" fmla="*/ 11 w 17"/>
                  <a:gd name="T29" fmla="*/ 6 h 17"/>
                  <a:gd name="T30" fmla="*/ 9 w 17"/>
                  <a:gd name="T31" fmla="*/ 5 h 17"/>
                  <a:gd name="T32" fmla="*/ 9 w 17"/>
                  <a:gd name="T33" fmla="*/ 5 h 17"/>
                  <a:gd name="T34" fmla="*/ 9 w 17"/>
                  <a:gd name="T35" fmla="*/ 0 h 17"/>
                  <a:gd name="T36" fmla="*/ 9 w 17"/>
                  <a:gd name="T37" fmla="*/ 17 h 17"/>
                  <a:gd name="T38" fmla="*/ 2 w 17"/>
                  <a:gd name="T39" fmla="*/ 15 h 17"/>
                  <a:gd name="T40" fmla="*/ 2 w 17"/>
                  <a:gd name="T41" fmla="*/ 15 h 17"/>
                  <a:gd name="T42" fmla="*/ 2 w 17"/>
                  <a:gd name="T43" fmla="*/ 15 h 17"/>
                  <a:gd name="T44" fmla="*/ 0 w 17"/>
                  <a:gd name="T45" fmla="*/ 9 h 17"/>
                  <a:gd name="T46" fmla="*/ 2 w 17"/>
                  <a:gd name="T47" fmla="*/ 3 h 17"/>
                  <a:gd name="T48" fmla="*/ 9 w 17"/>
                  <a:gd name="T49" fmla="*/ 0 h 17"/>
                  <a:gd name="T50" fmla="*/ 9 w 17"/>
                  <a:gd name="T51" fmla="*/ 5 h 17"/>
                  <a:gd name="T52" fmla="*/ 6 w 17"/>
                  <a:gd name="T53" fmla="*/ 6 h 17"/>
                  <a:gd name="T54" fmla="*/ 5 w 17"/>
                  <a:gd name="T55" fmla="*/ 9 h 17"/>
                  <a:gd name="T56" fmla="*/ 6 w 17"/>
                  <a:gd name="T57" fmla="*/ 12 h 17"/>
                  <a:gd name="T58" fmla="*/ 6 w 17"/>
                  <a:gd name="T59" fmla="*/ 12 h 17"/>
                  <a:gd name="T60" fmla="*/ 9 w 17"/>
                  <a:gd name="T61" fmla="*/ 13 h 17"/>
                  <a:gd name="T62" fmla="*/ 9 w 17"/>
                  <a:gd name="T6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cubicBezTo>
                      <a:pt x="11" y="0"/>
                      <a:pt x="13" y="1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7" y="6"/>
                      <a:pt x="17" y="9"/>
                    </a:cubicBezTo>
                    <a:cubicBezTo>
                      <a:pt x="17" y="11"/>
                      <a:pt x="16" y="13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3" y="17"/>
                      <a:pt x="11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3" y="8"/>
                      <a:pt x="12" y="7"/>
                      <a:pt x="12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0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  <a:moveTo>
                      <a:pt x="9" y="17"/>
                    </a:moveTo>
                    <a:cubicBezTo>
                      <a:pt x="6" y="17"/>
                      <a:pt x="4" y="16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3"/>
                      <a:pt x="0" y="11"/>
                      <a:pt x="0" y="9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8" y="13"/>
                      <a:pt x="9" y="13"/>
                    </a:cubicBezTo>
                    <a:lnTo>
                      <a:pt x="9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0" name="Freeform 292"/>
              <p:cNvSpPr>
                <a:spLocks noEditPoints="1"/>
              </p:cNvSpPr>
              <p:nvPr/>
            </p:nvSpPr>
            <p:spPr bwMode="auto">
              <a:xfrm>
                <a:off x="4752975" y="101600"/>
                <a:ext cx="101600" cy="95250"/>
              </a:xfrm>
              <a:custGeom>
                <a:avLst/>
                <a:gdLst>
                  <a:gd name="T0" fmla="*/ 30 w 45"/>
                  <a:gd name="T1" fmla="*/ 7 h 42"/>
                  <a:gd name="T2" fmla="*/ 23 w 45"/>
                  <a:gd name="T3" fmla="*/ 17 h 42"/>
                  <a:gd name="T4" fmla="*/ 23 w 45"/>
                  <a:gd name="T5" fmla="*/ 9 h 42"/>
                  <a:gd name="T6" fmla="*/ 29 w 45"/>
                  <a:gd name="T7" fmla="*/ 1 h 42"/>
                  <a:gd name="T8" fmla="*/ 30 w 45"/>
                  <a:gd name="T9" fmla="*/ 0 h 42"/>
                  <a:gd name="T10" fmla="*/ 33 w 45"/>
                  <a:gd name="T11" fmla="*/ 1 h 42"/>
                  <a:gd name="T12" fmla="*/ 37 w 45"/>
                  <a:gd name="T13" fmla="*/ 6 h 42"/>
                  <a:gd name="T14" fmla="*/ 43 w 45"/>
                  <a:gd name="T15" fmla="*/ 9 h 42"/>
                  <a:gd name="T16" fmla="*/ 43 w 45"/>
                  <a:gd name="T17" fmla="*/ 9 h 42"/>
                  <a:gd name="T18" fmla="*/ 44 w 45"/>
                  <a:gd name="T19" fmla="*/ 9 h 42"/>
                  <a:gd name="T20" fmla="*/ 44 w 45"/>
                  <a:gd name="T21" fmla="*/ 12 h 42"/>
                  <a:gd name="T22" fmla="*/ 23 w 45"/>
                  <a:gd name="T23" fmla="*/ 41 h 42"/>
                  <a:gd name="T24" fmla="*/ 23 w 45"/>
                  <a:gd name="T25" fmla="*/ 33 h 42"/>
                  <a:gd name="T26" fmla="*/ 38 w 45"/>
                  <a:gd name="T27" fmla="*/ 12 h 42"/>
                  <a:gd name="T28" fmla="*/ 34 w 45"/>
                  <a:gd name="T29" fmla="*/ 10 h 42"/>
                  <a:gd name="T30" fmla="*/ 30 w 45"/>
                  <a:gd name="T31" fmla="*/ 7 h 42"/>
                  <a:gd name="T32" fmla="*/ 23 w 45"/>
                  <a:gd name="T33" fmla="*/ 17 h 42"/>
                  <a:gd name="T34" fmla="*/ 7 w 45"/>
                  <a:gd name="T35" fmla="*/ 37 h 42"/>
                  <a:gd name="T36" fmla="*/ 19 w 45"/>
                  <a:gd name="T37" fmla="*/ 37 h 42"/>
                  <a:gd name="T38" fmla="*/ 23 w 45"/>
                  <a:gd name="T39" fmla="*/ 33 h 42"/>
                  <a:gd name="T40" fmla="*/ 23 w 45"/>
                  <a:gd name="T41" fmla="*/ 41 h 42"/>
                  <a:gd name="T42" fmla="*/ 23 w 45"/>
                  <a:gd name="T43" fmla="*/ 41 h 42"/>
                  <a:gd name="T44" fmla="*/ 21 w 45"/>
                  <a:gd name="T45" fmla="*/ 42 h 42"/>
                  <a:gd name="T46" fmla="*/ 2 w 45"/>
                  <a:gd name="T47" fmla="*/ 42 h 42"/>
                  <a:gd name="T48" fmla="*/ 2 w 45"/>
                  <a:gd name="T49" fmla="*/ 42 h 42"/>
                  <a:gd name="T50" fmla="*/ 1 w 45"/>
                  <a:gd name="T51" fmla="*/ 42 h 42"/>
                  <a:gd name="T52" fmla="*/ 0 w 45"/>
                  <a:gd name="T53" fmla="*/ 38 h 42"/>
                  <a:gd name="T54" fmla="*/ 23 w 45"/>
                  <a:gd name="T55" fmla="*/ 9 h 42"/>
                  <a:gd name="T56" fmla="*/ 23 w 45"/>
                  <a:gd name="T57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5" h="42">
                    <a:moveTo>
                      <a:pt x="30" y="7"/>
                    </a:move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0"/>
                      <a:pt x="30" y="0"/>
                    </a:cubicBezTo>
                    <a:cubicBezTo>
                      <a:pt x="31" y="0"/>
                      <a:pt x="32" y="0"/>
                      <a:pt x="33" y="1"/>
                    </a:cubicBezTo>
                    <a:cubicBezTo>
                      <a:pt x="34" y="3"/>
                      <a:pt x="35" y="5"/>
                      <a:pt x="37" y="6"/>
                    </a:cubicBezTo>
                    <a:cubicBezTo>
                      <a:pt x="38" y="7"/>
                      <a:pt x="40" y="8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4" y="9"/>
                    </a:cubicBezTo>
                    <a:cubicBezTo>
                      <a:pt x="45" y="10"/>
                      <a:pt x="45" y="11"/>
                      <a:pt x="44" y="12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2"/>
                      <a:pt x="35" y="11"/>
                      <a:pt x="34" y="10"/>
                    </a:cubicBezTo>
                    <a:cubicBezTo>
                      <a:pt x="33" y="9"/>
                      <a:pt x="31" y="8"/>
                      <a:pt x="30" y="7"/>
                    </a:cubicBezTo>
                    <a:close/>
                    <a:moveTo>
                      <a:pt x="23" y="17"/>
                    </a:moveTo>
                    <a:cubicBezTo>
                      <a:pt x="7" y="37"/>
                      <a:pt x="7" y="37"/>
                      <a:pt x="7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2"/>
                      <a:pt x="21" y="42"/>
                      <a:pt x="21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2"/>
                      <a:pt x="1" y="42"/>
                      <a:pt x="1" y="42"/>
                    </a:cubicBezTo>
                    <a:cubicBezTo>
                      <a:pt x="0" y="41"/>
                      <a:pt x="0" y="39"/>
                      <a:pt x="0" y="38"/>
                    </a:cubicBezTo>
                    <a:cubicBezTo>
                      <a:pt x="23" y="9"/>
                      <a:pt x="23" y="9"/>
                      <a:pt x="23" y="9"/>
                    </a:cubicBezTo>
                    <a:lnTo>
                      <a:pt x="2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1" name="Freeform 293"/>
              <p:cNvSpPr>
                <a:spLocks noEditPoints="1"/>
              </p:cNvSpPr>
              <p:nvPr/>
            </p:nvSpPr>
            <p:spPr bwMode="auto">
              <a:xfrm>
                <a:off x="4822825" y="63500"/>
                <a:ext cx="60325" cy="58738"/>
              </a:xfrm>
              <a:custGeom>
                <a:avLst/>
                <a:gdLst>
                  <a:gd name="T0" fmla="*/ 14 w 27"/>
                  <a:gd name="T1" fmla="*/ 21 h 26"/>
                  <a:gd name="T2" fmla="*/ 15 w 27"/>
                  <a:gd name="T3" fmla="*/ 21 h 26"/>
                  <a:gd name="T4" fmla="*/ 15 w 27"/>
                  <a:gd name="T5" fmla="*/ 21 h 26"/>
                  <a:gd name="T6" fmla="*/ 16 w 27"/>
                  <a:gd name="T7" fmla="*/ 21 h 26"/>
                  <a:gd name="T8" fmla="*/ 22 w 27"/>
                  <a:gd name="T9" fmla="*/ 13 h 26"/>
                  <a:gd name="T10" fmla="*/ 22 w 27"/>
                  <a:gd name="T11" fmla="*/ 13 h 26"/>
                  <a:gd name="T12" fmla="*/ 22 w 27"/>
                  <a:gd name="T13" fmla="*/ 12 h 26"/>
                  <a:gd name="T14" fmla="*/ 22 w 27"/>
                  <a:gd name="T15" fmla="*/ 11 h 26"/>
                  <a:gd name="T16" fmla="*/ 19 w 27"/>
                  <a:gd name="T17" fmla="*/ 6 h 26"/>
                  <a:gd name="T18" fmla="*/ 14 w 27"/>
                  <a:gd name="T19" fmla="*/ 5 h 26"/>
                  <a:gd name="T20" fmla="*/ 14 w 27"/>
                  <a:gd name="T21" fmla="*/ 0 h 26"/>
                  <a:gd name="T22" fmla="*/ 26 w 27"/>
                  <a:gd name="T23" fmla="*/ 10 h 26"/>
                  <a:gd name="T24" fmla="*/ 26 w 27"/>
                  <a:gd name="T25" fmla="*/ 10 h 26"/>
                  <a:gd name="T26" fmla="*/ 26 w 27"/>
                  <a:gd name="T27" fmla="*/ 11 h 26"/>
                  <a:gd name="T28" fmla="*/ 27 w 27"/>
                  <a:gd name="T29" fmla="*/ 12 h 26"/>
                  <a:gd name="T30" fmla="*/ 27 w 27"/>
                  <a:gd name="T31" fmla="*/ 12 h 26"/>
                  <a:gd name="T32" fmla="*/ 27 w 27"/>
                  <a:gd name="T33" fmla="*/ 13 h 26"/>
                  <a:gd name="T34" fmla="*/ 27 w 27"/>
                  <a:gd name="T35" fmla="*/ 13 h 26"/>
                  <a:gd name="T36" fmla="*/ 24 w 27"/>
                  <a:gd name="T37" fmla="*/ 21 h 26"/>
                  <a:gd name="T38" fmla="*/ 17 w 27"/>
                  <a:gd name="T39" fmla="*/ 25 h 26"/>
                  <a:gd name="T40" fmla="*/ 15 w 27"/>
                  <a:gd name="T41" fmla="*/ 26 h 26"/>
                  <a:gd name="T42" fmla="*/ 15 w 27"/>
                  <a:gd name="T43" fmla="*/ 26 h 26"/>
                  <a:gd name="T44" fmla="*/ 14 w 27"/>
                  <a:gd name="T45" fmla="*/ 26 h 26"/>
                  <a:gd name="T46" fmla="*/ 14 w 27"/>
                  <a:gd name="T47" fmla="*/ 21 h 26"/>
                  <a:gd name="T48" fmla="*/ 14 w 27"/>
                  <a:gd name="T49" fmla="*/ 21 h 26"/>
                  <a:gd name="T50" fmla="*/ 14 w 27"/>
                  <a:gd name="T51" fmla="*/ 26 h 26"/>
                  <a:gd name="T52" fmla="*/ 1 w 27"/>
                  <a:gd name="T53" fmla="*/ 16 h 26"/>
                  <a:gd name="T54" fmla="*/ 1 w 27"/>
                  <a:gd name="T55" fmla="*/ 16 h 26"/>
                  <a:gd name="T56" fmla="*/ 1 w 27"/>
                  <a:gd name="T57" fmla="*/ 15 h 26"/>
                  <a:gd name="T58" fmla="*/ 3 w 27"/>
                  <a:gd name="T59" fmla="*/ 6 h 26"/>
                  <a:gd name="T60" fmla="*/ 11 w 27"/>
                  <a:gd name="T61" fmla="*/ 0 h 26"/>
                  <a:gd name="T62" fmla="*/ 12 w 27"/>
                  <a:gd name="T63" fmla="*/ 0 h 26"/>
                  <a:gd name="T64" fmla="*/ 14 w 27"/>
                  <a:gd name="T65" fmla="*/ 5 h 26"/>
                  <a:gd name="T66" fmla="*/ 12 w 27"/>
                  <a:gd name="T67" fmla="*/ 5 h 26"/>
                  <a:gd name="T68" fmla="*/ 7 w 27"/>
                  <a:gd name="T69" fmla="*/ 8 h 26"/>
                  <a:gd name="T70" fmla="*/ 6 w 27"/>
                  <a:gd name="T71" fmla="*/ 14 h 26"/>
                  <a:gd name="T72" fmla="*/ 6 w 27"/>
                  <a:gd name="T73" fmla="*/ 15 h 26"/>
                  <a:gd name="T74" fmla="*/ 9 w 27"/>
                  <a:gd name="T75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" h="26">
                    <a:moveTo>
                      <a:pt x="14" y="21"/>
                    </a:move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9" y="19"/>
                      <a:pt x="20" y="18"/>
                    </a:cubicBezTo>
                    <a:cubicBezTo>
                      <a:pt x="21" y="16"/>
                      <a:pt x="22" y="15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9"/>
                      <a:pt x="20" y="8"/>
                      <a:pt x="19" y="6"/>
                    </a:cubicBezTo>
                    <a:cubicBezTo>
                      <a:pt x="17" y="5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1"/>
                      <a:pt x="22" y="3"/>
                    </a:cubicBezTo>
                    <a:cubicBezTo>
                      <a:pt x="24" y="4"/>
                      <a:pt x="26" y="7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7" y="11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6"/>
                      <a:pt x="26" y="19"/>
                      <a:pt x="24" y="21"/>
                    </a:cubicBezTo>
                    <a:cubicBezTo>
                      <a:pt x="22" y="23"/>
                      <a:pt x="20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lnTo>
                      <a:pt x="14" y="21"/>
                    </a:lnTo>
                    <a:close/>
                    <a:moveTo>
                      <a:pt x="14" y="21"/>
                    </a:move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1" y="26"/>
                      <a:pt x="8" y="25"/>
                      <a:pt x="6" y="23"/>
                    </a:cubicBezTo>
                    <a:cubicBezTo>
                      <a:pt x="3" y="21"/>
                      <a:pt x="2" y="19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1"/>
                      <a:pt x="1" y="8"/>
                      <a:pt x="3" y="6"/>
                    </a:cubicBezTo>
                    <a:cubicBezTo>
                      <a:pt x="5" y="3"/>
                      <a:pt x="7" y="1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5"/>
                      <a:pt x="8" y="7"/>
                      <a:pt x="7" y="8"/>
                    </a:cubicBezTo>
                    <a:cubicBezTo>
                      <a:pt x="6" y="10"/>
                      <a:pt x="5" y="12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6"/>
                      <a:pt x="7" y="18"/>
                      <a:pt x="9" y="19"/>
                    </a:cubicBezTo>
                    <a:cubicBezTo>
                      <a:pt x="10" y="20"/>
                      <a:pt x="12" y="21"/>
                      <a:pt x="1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2" name="Freeform 294"/>
              <p:cNvSpPr>
                <a:spLocks noEditPoints="1"/>
              </p:cNvSpPr>
              <p:nvPr/>
            </p:nvSpPr>
            <p:spPr bwMode="auto">
              <a:xfrm>
                <a:off x="4910138" y="101600"/>
                <a:ext cx="103188" cy="95250"/>
              </a:xfrm>
              <a:custGeom>
                <a:avLst/>
                <a:gdLst>
                  <a:gd name="T0" fmla="*/ 26 w 45"/>
                  <a:gd name="T1" fmla="*/ 37 h 42"/>
                  <a:gd name="T2" fmla="*/ 38 w 45"/>
                  <a:gd name="T3" fmla="*/ 37 h 42"/>
                  <a:gd name="T4" fmla="*/ 23 w 45"/>
                  <a:gd name="T5" fmla="*/ 17 h 42"/>
                  <a:gd name="T6" fmla="*/ 23 w 45"/>
                  <a:gd name="T7" fmla="*/ 9 h 42"/>
                  <a:gd name="T8" fmla="*/ 45 w 45"/>
                  <a:gd name="T9" fmla="*/ 38 h 42"/>
                  <a:gd name="T10" fmla="*/ 45 w 45"/>
                  <a:gd name="T11" fmla="*/ 40 h 42"/>
                  <a:gd name="T12" fmla="*/ 43 w 45"/>
                  <a:gd name="T13" fmla="*/ 42 h 42"/>
                  <a:gd name="T14" fmla="*/ 25 w 45"/>
                  <a:gd name="T15" fmla="*/ 42 h 42"/>
                  <a:gd name="T16" fmla="*/ 25 w 45"/>
                  <a:gd name="T17" fmla="*/ 42 h 42"/>
                  <a:gd name="T18" fmla="*/ 23 w 45"/>
                  <a:gd name="T19" fmla="*/ 41 h 42"/>
                  <a:gd name="T20" fmla="*/ 23 w 45"/>
                  <a:gd name="T21" fmla="*/ 41 h 42"/>
                  <a:gd name="T22" fmla="*/ 23 w 45"/>
                  <a:gd name="T23" fmla="*/ 33 h 42"/>
                  <a:gd name="T24" fmla="*/ 26 w 45"/>
                  <a:gd name="T25" fmla="*/ 37 h 42"/>
                  <a:gd name="T26" fmla="*/ 23 w 45"/>
                  <a:gd name="T27" fmla="*/ 17 h 42"/>
                  <a:gd name="T28" fmla="*/ 15 w 45"/>
                  <a:gd name="T29" fmla="*/ 7 h 42"/>
                  <a:gd name="T30" fmla="*/ 11 w 45"/>
                  <a:gd name="T31" fmla="*/ 10 h 42"/>
                  <a:gd name="T32" fmla="*/ 7 w 45"/>
                  <a:gd name="T33" fmla="*/ 12 h 42"/>
                  <a:gd name="T34" fmla="*/ 23 w 45"/>
                  <a:gd name="T35" fmla="*/ 33 h 42"/>
                  <a:gd name="T36" fmla="*/ 23 w 45"/>
                  <a:gd name="T37" fmla="*/ 41 h 42"/>
                  <a:gd name="T38" fmla="*/ 1 w 45"/>
                  <a:gd name="T39" fmla="*/ 13 h 42"/>
                  <a:gd name="T40" fmla="*/ 1 w 45"/>
                  <a:gd name="T41" fmla="*/ 11 h 42"/>
                  <a:gd name="T42" fmla="*/ 3 w 45"/>
                  <a:gd name="T43" fmla="*/ 9 h 42"/>
                  <a:gd name="T44" fmla="*/ 8 w 45"/>
                  <a:gd name="T45" fmla="*/ 6 h 42"/>
                  <a:gd name="T46" fmla="*/ 12 w 45"/>
                  <a:gd name="T47" fmla="*/ 1 h 42"/>
                  <a:gd name="T48" fmla="*/ 13 w 45"/>
                  <a:gd name="T49" fmla="*/ 0 h 42"/>
                  <a:gd name="T50" fmla="*/ 16 w 45"/>
                  <a:gd name="T51" fmla="*/ 1 h 42"/>
                  <a:gd name="T52" fmla="*/ 23 w 45"/>
                  <a:gd name="T53" fmla="*/ 9 h 42"/>
                  <a:gd name="T54" fmla="*/ 23 w 45"/>
                  <a:gd name="T55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42">
                    <a:moveTo>
                      <a:pt x="26" y="37"/>
                    </a:moveTo>
                    <a:cubicBezTo>
                      <a:pt x="38" y="37"/>
                      <a:pt x="38" y="37"/>
                      <a:pt x="38" y="3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9"/>
                      <a:pt x="45" y="40"/>
                    </a:cubicBezTo>
                    <a:cubicBezTo>
                      <a:pt x="45" y="41"/>
                      <a:pt x="44" y="42"/>
                      <a:pt x="43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2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33"/>
                      <a:pt x="23" y="33"/>
                      <a:pt x="23" y="33"/>
                    </a:cubicBezTo>
                    <a:lnTo>
                      <a:pt x="26" y="37"/>
                    </a:lnTo>
                    <a:close/>
                    <a:moveTo>
                      <a:pt x="23" y="17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4" y="8"/>
                      <a:pt x="13" y="9"/>
                      <a:pt x="11" y="10"/>
                    </a:cubicBezTo>
                    <a:cubicBezTo>
                      <a:pt x="10" y="11"/>
                      <a:pt x="9" y="12"/>
                      <a:pt x="7" y="12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2"/>
                      <a:pt x="1" y="12"/>
                      <a:pt x="1" y="11"/>
                    </a:cubicBezTo>
                    <a:cubicBezTo>
                      <a:pt x="0" y="10"/>
                      <a:pt x="1" y="9"/>
                      <a:pt x="3" y="9"/>
                    </a:cubicBezTo>
                    <a:cubicBezTo>
                      <a:pt x="5" y="8"/>
                      <a:pt x="7" y="7"/>
                      <a:pt x="8" y="6"/>
                    </a:cubicBezTo>
                    <a:cubicBezTo>
                      <a:pt x="10" y="5"/>
                      <a:pt x="11" y="3"/>
                      <a:pt x="12" y="1"/>
                    </a:cubicBezTo>
                    <a:cubicBezTo>
                      <a:pt x="12" y="1"/>
                      <a:pt x="13" y="1"/>
                      <a:pt x="13" y="0"/>
                    </a:cubicBezTo>
                    <a:cubicBezTo>
                      <a:pt x="14" y="0"/>
                      <a:pt x="16" y="0"/>
                      <a:pt x="16" y="1"/>
                    </a:cubicBezTo>
                    <a:cubicBezTo>
                      <a:pt x="23" y="9"/>
                      <a:pt x="23" y="9"/>
                      <a:pt x="23" y="9"/>
                    </a:cubicBezTo>
                    <a:lnTo>
                      <a:pt x="2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3" name="Freeform 295"/>
              <p:cNvSpPr>
                <a:spLocks noEditPoints="1"/>
              </p:cNvSpPr>
              <p:nvPr/>
            </p:nvSpPr>
            <p:spPr bwMode="auto">
              <a:xfrm>
                <a:off x="4883150" y="63500"/>
                <a:ext cx="58738" cy="58738"/>
              </a:xfrm>
              <a:custGeom>
                <a:avLst/>
                <a:gdLst>
                  <a:gd name="T0" fmla="*/ 13 w 26"/>
                  <a:gd name="T1" fmla="*/ 5 h 26"/>
                  <a:gd name="T2" fmla="*/ 13 w 26"/>
                  <a:gd name="T3" fmla="*/ 1 h 26"/>
                  <a:gd name="T4" fmla="*/ 15 w 26"/>
                  <a:gd name="T5" fmla="*/ 0 h 26"/>
                  <a:gd name="T6" fmla="*/ 25 w 26"/>
                  <a:gd name="T7" fmla="*/ 15 h 26"/>
                  <a:gd name="T8" fmla="*/ 21 w 26"/>
                  <a:gd name="T9" fmla="*/ 23 h 26"/>
                  <a:gd name="T10" fmla="*/ 13 w 26"/>
                  <a:gd name="T11" fmla="*/ 21 h 26"/>
                  <a:gd name="T12" fmla="*/ 20 w 26"/>
                  <a:gd name="T13" fmla="*/ 15 h 26"/>
                  <a:gd name="T14" fmla="*/ 21 w 26"/>
                  <a:gd name="T15" fmla="*/ 14 h 26"/>
                  <a:gd name="T16" fmla="*/ 14 w 26"/>
                  <a:gd name="T17" fmla="*/ 5 h 26"/>
                  <a:gd name="T18" fmla="*/ 14 w 26"/>
                  <a:gd name="T19" fmla="*/ 0 h 26"/>
                  <a:gd name="T20" fmla="*/ 12 w 26"/>
                  <a:gd name="T21" fmla="*/ 5 h 26"/>
                  <a:gd name="T22" fmla="*/ 13 w 26"/>
                  <a:gd name="T23" fmla="*/ 1 h 26"/>
                  <a:gd name="T24" fmla="*/ 11 w 26"/>
                  <a:gd name="T25" fmla="*/ 21 h 26"/>
                  <a:gd name="T26" fmla="*/ 12 w 26"/>
                  <a:gd name="T27" fmla="*/ 21 h 26"/>
                  <a:gd name="T28" fmla="*/ 12 w 26"/>
                  <a:gd name="T29" fmla="*/ 21 h 26"/>
                  <a:gd name="T30" fmla="*/ 12 w 26"/>
                  <a:gd name="T31" fmla="*/ 26 h 26"/>
                  <a:gd name="T32" fmla="*/ 11 w 26"/>
                  <a:gd name="T33" fmla="*/ 26 h 26"/>
                  <a:gd name="T34" fmla="*/ 11 w 26"/>
                  <a:gd name="T35" fmla="*/ 21 h 26"/>
                  <a:gd name="T36" fmla="*/ 11 w 26"/>
                  <a:gd name="T37" fmla="*/ 0 h 26"/>
                  <a:gd name="T38" fmla="*/ 11 w 26"/>
                  <a:gd name="T39" fmla="*/ 0 h 26"/>
                  <a:gd name="T40" fmla="*/ 12 w 26"/>
                  <a:gd name="T41" fmla="*/ 0 h 26"/>
                  <a:gd name="T42" fmla="*/ 8 w 26"/>
                  <a:gd name="T43" fmla="*/ 5 h 26"/>
                  <a:gd name="T44" fmla="*/ 8 w 26"/>
                  <a:gd name="T45" fmla="*/ 20 h 26"/>
                  <a:gd name="T46" fmla="*/ 11 w 26"/>
                  <a:gd name="T47" fmla="*/ 21 h 26"/>
                  <a:gd name="T48" fmla="*/ 11 w 26"/>
                  <a:gd name="T49" fmla="*/ 21 h 26"/>
                  <a:gd name="T50" fmla="*/ 10 w 26"/>
                  <a:gd name="T51" fmla="*/ 26 h 26"/>
                  <a:gd name="T52" fmla="*/ 10 w 26"/>
                  <a:gd name="T53" fmla="*/ 25 h 26"/>
                  <a:gd name="T54" fmla="*/ 8 w 26"/>
                  <a:gd name="T55" fmla="*/ 20 h 26"/>
                  <a:gd name="T56" fmla="*/ 8 w 26"/>
                  <a:gd name="T57" fmla="*/ 1 h 26"/>
                  <a:gd name="T58" fmla="*/ 8 w 26"/>
                  <a:gd name="T59" fmla="*/ 6 h 26"/>
                  <a:gd name="T60" fmla="*/ 5 w 26"/>
                  <a:gd name="T61" fmla="*/ 11 h 26"/>
                  <a:gd name="T62" fmla="*/ 4 w 26"/>
                  <a:gd name="T63" fmla="*/ 8 h 26"/>
                  <a:gd name="T64" fmla="*/ 4 w 26"/>
                  <a:gd name="T65" fmla="*/ 14 h 26"/>
                  <a:gd name="T66" fmla="*/ 8 w 26"/>
                  <a:gd name="T67" fmla="*/ 25 h 26"/>
                  <a:gd name="T68" fmla="*/ 8 w 26"/>
                  <a:gd name="T69" fmla="*/ 1 h 26"/>
                  <a:gd name="T70" fmla="*/ 8 w 26"/>
                  <a:gd name="T71" fmla="*/ 1 h 26"/>
                  <a:gd name="T72" fmla="*/ 4 w 26"/>
                  <a:gd name="T73" fmla="*/ 3 h 26"/>
                  <a:gd name="T74" fmla="*/ 4 w 26"/>
                  <a:gd name="T75" fmla="*/ 12 h 26"/>
                  <a:gd name="T76" fmla="*/ 4 w 26"/>
                  <a:gd name="T77" fmla="*/ 13 h 26"/>
                  <a:gd name="T78" fmla="*/ 2 w 26"/>
                  <a:gd name="T79" fmla="*/ 21 h 26"/>
                  <a:gd name="T80" fmla="*/ 4 w 26"/>
                  <a:gd name="T81" fmla="*/ 8 h 26"/>
                  <a:gd name="T82" fmla="*/ 0 w 26"/>
                  <a:gd name="T83" fmla="*/ 10 h 26"/>
                  <a:gd name="T84" fmla="*/ 0 w 26"/>
                  <a:gd name="T85" fmla="*/ 10 h 26"/>
                  <a:gd name="T86" fmla="*/ 0 w 26"/>
                  <a:gd name="T87" fmla="*/ 10 h 26"/>
                  <a:gd name="T88" fmla="*/ 0 w 26"/>
                  <a:gd name="T89" fmla="*/ 10 h 26"/>
                  <a:gd name="T90" fmla="*/ 0 w 26"/>
                  <a:gd name="T91" fmla="*/ 15 h 26"/>
                  <a:gd name="T92" fmla="*/ 0 w 26"/>
                  <a:gd name="T93" fmla="*/ 11 h 26"/>
                  <a:gd name="T94" fmla="*/ 0 w 26"/>
                  <a:gd name="T95" fmla="*/ 11 h 26"/>
                  <a:gd name="T96" fmla="*/ 0 w 26"/>
                  <a:gd name="T97" fmla="*/ 11 h 26"/>
                  <a:gd name="T98" fmla="*/ 0 w 26"/>
                  <a:gd name="T99" fmla="*/ 14 h 26"/>
                  <a:gd name="T100" fmla="*/ 0 w 26"/>
                  <a:gd name="T101" fmla="*/ 12 h 26"/>
                  <a:gd name="T102" fmla="*/ 0 w 26"/>
                  <a:gd name="T103" fmla="*/ 12 h 26"/>
                  <a:gd name="T104" fmla="*/ 0 w 26"/>
                  <a:gd name="T105" fmla="*/ 12 h 26"/>
                  <a:gd name="T106" fmla="*/ 0 w 26"/>
                  <a:gd name="T107" fmla="*/ 13 h 26"/>
                  <a:gd name="T108" fmla="*/ 0 w 26"/>
                  <a:gd name="T109" fmla="*/ 12 h 26"/>
                  <a:gd name="T110" fmla="*/ 0 w 26"/>
                  <a:gd name="T111" fmla="*/ 12 h 26"/>
                  <a:gd name="T112" fmla="*/ 0 w 26"/>
                  <a:gd name="T113" fmla="*/ 12 h 26"/>
                  <a:gd name="T114" fmla="*/ 0 w 26"/>
                  <a:gd name="T115" fmla="*/ 13 h 26"/>
                  <a:gd name="T116" fmla="*/ 0 w 26"/>
                  <a:gd name="T117" fmla="*/ 12 h 26"/>
                  <a:gd name="T118" fmla="*/ 0 w 26"/>
                  <a:gd name="T119" fmla="*/ 12 h 26"/>
                  <a:gd name="T120" fmla="*/ 0 w 26"/>
                  <a:gd name="T121" fmla="*/ 13 h 26"/>
                  <a:gd name="T122" fmla="*/ 0 w 26"/>
                  <a:gd name="T123" fmla="*/ 12 h 26"/>
                  <a:gd name="T124" fmla="*/ 0 w 26"/>
                  <a:gd name="T12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" h="26">
                    <a:moveTo>
                      <a:pt x="14" y="5"/>
                    </a:move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5" y="8"/>
                      <a:pt x="26" y="11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6"/>
                    </a:cubicBezTo>
                    <a:cubicBezTo>
                      <a:pt x="24" y="19"/>
                      <a:pt x="23" y="21"/>
                      <a:pt x="21" y="23"/>
                    </a:cubicBezTo>
                    <a:cubicBezTo>
                      <a:pt x="18" y="25"/>
                      <a:pt x="15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6" y="20"/>
                      <a:pt x="18" y="19"/>
                    </a:cubicBezTo>
                    <a:cubicBezTo>
                      <a:pt x="19" y="18"/>
                      <a:pt x="20" y="16"/>
                      <a:pt x="20" y="15"/>
                    </a:cubicBezTo>
                    <a:cubicBezTo>
                      <a:pt x="20" y="14"/>
                      <a:pt x="20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2"/>
                      <a:pt x="20" y="10"/>
                      <a:pt x="19" y="8"/>
                    </a:cubicBezTo>
                    <a:cubicBezTo>
                      <a:pt x="18" y="7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lose/>
                    <a:moveTo>
                      <a:pt x="1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  <a:moveTo>
                      <a:pt x="13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1" y="5"/>
                      <a:pt x="11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5"/>
                      <a:pt x="13" y="5"/>
                      <a:pt x="13" y="5"/>
                    </a:cubicBezTo>
                    <a:close/>
                    <a:moveTo>
                      <a:pt x="11" y="21"/>
                    </a:move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3" y="21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lose/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lose/>
                    <a:moveTo>
                      <a:pt x="12" y="0"/>
                    </a:moveTo>
                    <a:cubicBezTo>
                      <a:pt x="13" y="0"/>
                      <a:pt x="13" y="0"/>
                      <a:pt x="13" y="0"/>
                    </a:cubicBezTo>
                    <a:lnTo>
                      <a:pt x="12" y="0"/>
                    </a:lnTo>
                    <a:close/>
                    <a:moveTo>
                      <a:pt x="11" y="5"/>
                    </a:moveTo>
                    <a:cubicBezTo>
                      <a:pt x="10" y="5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5"/>
                      <a:pt x="11" y="5"/>
                      <a:pt x="11" y="5"/>
                    </a:cubicBezTo>
                    <a:close/>
                    <a:moveTo>
                      <a:pt x="8" y="20"/>
                    </a:moveTo>
                    <a:cubicBezTo>
                      <a:pt x="9" y="20"/>
                      <a:pt x="10" y="20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5"/>
                      <a:pt x="8" y="25"/>
                    </a:cubicBezTo>
                    <a:cubicBezTo>
                      <a:pt x="8" y="20"/>
                      <a:pt x="8" y="20"/>
                      <a:pt x="8" y="20"/>
                    </a:cubicBezTo>
                    <a:close/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0"/>
                      <a:pt x="10" y="0"/>
                      <a:pt x="11" y="0"/>
                    </a:cubicBezTo>
                    <a:close/>
                    <a:moveTo>
                      <a:pt x="8" y="6"/>
                    </a:moveTo>
                    <a:cubicBezTo>
                      <a:pt x="8" y="6"/>
                      <a:pt x="8" y="6"/>
                      <a:pt x="7" y="6"/>
                    </a:cubicBezTo>
                    <a:cubicBezTo>
                      <a:pt x="6" y="8"/>
                      <a:pt x="5" y="9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6"/>
                      <a:pt x="8" y="6"/>
                      <a:pt x="8" y="6"/>
                    </a:cubicBezTo>
                    <a:close/>
                    <a:moveTo>
                      <a:pt x="4" y="14"/>
                    </a:moveTo>
                    <a:cubicBezTo>
                      <a:pt x="5" y="15"/>
                      <a:pt x="5" y="17"/>
                      <a:pt x="6" y="18"/>
                    </a:cubicBezTo>
                    <a:cubicBezTo>
                      <a:pt x="7" y="19"/>
                      <a:pt x="8" y="19"/>
                      <a:pt x="8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6" y="24"/>
                      <a:pt x="4" y="23"/>
                    </a:cubicBezTo>
                    <a:cubicBezTo>
                      <a:pt x="4" y="14"/>
                      <a:pt x="4" y="14"/>
                      <a:pt x="4" y="14"/>
                    </a:cubicBezTo>
                    <a:close/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2"/>
                      <a:pt x="7" y="1"/>
                      <a:pt x="8" y="1"/>
                    </a:cubicBezTo>
                    <a:close/>
                    <a:moveTo>
                      <a:pt x="4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  <a:moveTo>
                      <a:pt x="4" y="12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2"/>
                      <a:pt x="3" y="22"/>
                      <a:pt x="2" y="21"/>
                    </a:cubicBezTo>
                    <a:cubicBezTo>
                      <a:pt x="1" y="19"/>
                      <a:pt x="0" y="17"/>
                      <a:pt x="0" y="1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12"/>
                      <a:pt x="4" y="12"/>
                      <a:pt x="4" y="12"/>
                    </a:cubicBezTo>
                    <a:close/>
                    <a:moveTo>
                      <a:pt x="4" y="3"/>
                    </a:moveTo>
                    <a:cubicBezTo>
                      <a:pt x="2" y="4"/>
                      <a:pt x="1" y="7"/>
                      <a:pt x="0" y="1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lose/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lose/>
                    <a:moveTo>
                      <a:pt x="0" y="12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1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lose/>
                    <a:moveTo>
                      <a:pt x="0" y="11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lose/>
                    <a:moveTo>
                      <a:pt x="0" y="12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4" name="Freeform 296"/>
              <p:cNvSpPr>
                <a:spLocks noEditPoints="1"/>
              </p:cNvSpPr>
              <p:nvPr/>
            </p:nvSpPr>
            <p:spPr bwMode="auto">
              <a:xfrm>
                <a:off x="4710113" y="196850"/>
                <a:ext cx="346075" cy="176213"/>
              </a:xfrm>
              <a:custGeom>
                <a:avLst/>
                <a:gdLst>
                  <a:gd name="T0" fmla="*/ 77 w 153"/>
                  <a:gd name="T1" fmla="*/ 73 h 78"/>
                  <a:gd name="T2" fmla="*/ 129 w 153"/>
                  <a:gd name="T3" fmla="*/ 73 h 78"/>
                  <a:gd name="T4" fmla="*/ 147 w 153"/>
                  <a:gd name="T5" fmla="*/ 4 h 78"/>
                  <a:gd name="T6" fmla="*/ 135 w 153"/>
                  <a:gd name="T7" fmla="*/ 4 h 78"/>
                  <a:gd name="T8" fmla="*/ 117 w 153"/>
                  <a:gd name="T9" fmla="*/ 4 h 78"/>
                  <a:gd name="T10" fmla="*/ 77 w 153"/>
                  <a:gd name="T11" fmla="*/ 4 h 78"/>
                  <a:gd name="T12" fmla="*/ 77 w 153"/>
                  <a:gd name="T13" fmla="*/ 0 h 78"/>
                  <a:gd name="T14" fmla="*/ 117 w 153"/>
                  <a:gd name="T15" fmla="*/ 0 h 78"/>
                  <a:gd name="T16" fmla="*/ 135 w 153"/>
                  <a:gd name="T17" fmla="*/ 0 h 78"/>
                  <a:gd name="T18" fmla="*/ 150 w 153"/>
                  <a:gd name="T19" fmla="*/ 0 h 78"/>
                  <a:gd name="T20" fmla="*/ 150 w 153"/>
                  <a:gd name="T21" fmla="*/ 0 h 78"/>
                  <a:gd name="T22" fmla="*/ 151 w 153"/>
                  <a:gd name="T23" fmla="*/ 0 h 78"/>
                  <a:gd name="T24" fmla="*/ 153 w 153"/>
                  <a:gd name="T25" fmla="*/ 3 h 78"/>
                  <a:gd name="T26" fmla="*/ 133 w 153"/>
                  <a:gd name="T27" fmla="*/ 76 h 78"/>
                  <a:gd name="T28" fmla="*/ 131 w 153"/>
                  <a:gd name="T29" fmla="*/ 78 h 78"/>
                  <a:gd name="T30" fmla="*/ 77 w 153"/>
                  <a:gd name="T31" fmla="*/ 78 h 78"/>
                  <a:gd name="T32" fmla="*/ 77 w 153"/>
                  <a:gd name="T33" fmla="*/ 73 h 78"/>
                  <a:gd name="T34" fmla="*/ 6 w 153"/>
                  <a:gd name="T35" fmla="*/ 4 h 78"/>
                  <a:gd name="T36" fmla="*/ 24 w 153"/>
                  <a:gd name="T37" fmla="*/ 73 h 78"/>
                  <a:gd name="T38" fmla="*/ 77 w 153"/>
                  <a:gd name="T39" fmla="*/ 73 h 78"/>
                  <a:gd name="T40" fmla="*/ 77 w 153"/>
                  <a:gd name="T41" fmla="*/ 78 h 78"/>
                  <a:gd name="T42" fmla="*/ 22 w 153"/>
                  <a:gd name="T43" fmla="*/ 78 h 78"/>
                  <a:gd name="T44" fmla="*/ 22 w 153"/>
                  <a:gd name="T45" fmla="*/ 78 h 78"/>
                  <a:gd name="T46" fmla="*/ 20 w 153"/>
                  <a:gd name="T47" fmla="*/ 76 h 78"/>
                  <a:gd name="T48" fmla="*/ 1 w 153"/>
                  <a:gd name="T49" fmla="*/ 3 h 78"/>
                  <a:gd name="T50" fmla="*/ 0 w 153"/>
                  <a:gd name="T51" fmla="*/ 2 h 78"/>
                  <a:gd name="T52" fmla="*/ 3 w 153"/>
                  <a:gd name="T53" fmla="*/ 0 h 78"/>
                  <a:gd name="T54" fmla="*/ 18 w 153"/>
                  <a:gd name="T55" fmla="*/ 0 h 78"/>
                  <a:gd name="T56" fmla="*/ 36 w 153"/>
                  <a:gd name="T57" fmla="*/ 0 h 78"/>
                  <a:gd name="T58" fmla="*/ 77 w 153"/>
                  <a:gd name="T59" fmla="*/ 0 h 78"/>
                  <a:gd name="T60" fmla="*/ 77 w 153"/>
                  <a:gd name="T61" fmla="*/ 4 h 78"/>
                  <a:gd name="T62" fmla="*/ 36 w 153"/>
                  <a:gd name="T63" fmla="*/ 4 h 78"/>
                  <a:gd name="T64" fmla="*/ 18 w 153"/>
                  <a:gd name="T65" fmla="*/ 4 h 78"/>
                  <a:gd name="T66" fmla="*/ 6 w 153"/>
                  <a:gd name="T67" fmla="*/ 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3" h="78">
                    <a:moveTo>
                      <a:pt x="77" y="73"/>
                    </a:moveTo>
                    <a:cubicBezTo>
                      <a:pt x="129" y="73"/>
                      <a:pt x="129" y="73"/>
                      <a:pt x="129" y="73"/>
                    </a:cubicBezTo>
                    <a:cubicBezTo>
                      <a:pt x="147" y="4"/>
                      <a:pt x="147" y="4"/>
                      <a:pt x="147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17" y="4"/>
                      <a:pt x="117" y="4"/>
                      <a:pt x="11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52" y="0"/>
                      <a:pt x="153" y="1"/>
                      <a:pt x="153" y="3"/>
                    </a:cubicBezTo>
                    <a:cubicBezTo>
                      <a:pt x="133" y="76"/>
                      <a:pt x="133" y="76"/>
                      <a:pt x="133" y="76"/>
                    </a:cubicBezTo>
                    <a:cubicBezTo>
                      <a:pt x="133" y="77"/>
                      <a:pt x="132" y="78"/>
                      <a:pt x="131" y="78"/>
                    </a:cubicBezTo>
                    <a:cubicBezTo>
                      <a:pt x="77" y="78"/>
                      <a:pt x="77" y="78"/>
                      <a:pt x="77" y="78"/>
                    </a:cubicBezTo>
                    <a:lnTo>
                      <a:pt x="77" y="73"/>
                    </a:lnTo>
                    <a:close/>
                    <a:moveTo>
                      <a:pt x="6" y="4"/>
                    </a:moveTo>
                    <a:cubicBezTo>
                      <a:pt x="24" y="73"/>
                      <a:pt x="24" y="73"/>
                      <a:pt x="24" y="73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1" y="78"/>
                      <a:pt x="20" y="77"/>
                      <a:pt x="20" y="7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18" y="4"/>
                      <a:pt x="18" y="4"/>
                      <a:pt x="18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5" name="Freeform 297"/>
              <p:cNvSpPr>
                <a:spLocks noEditPoints="1"/>
              </p:cNvSpPr>
              <p:nvPr/>
            </p:nvSpPr>
            <p:spPr bwMode="auto">
              <a:xfrm>
                <a:off x="6918325" y="1588"/>
                <a:ext cx="400050" cy="247650"/>
              </a:xfrm>
              <a:custGeom>
                <a:avLst/>
                <a:gdLst>
                  <a:gd name="T0" fmla="*/ 34 w 177"/>
                  <a:gd name="T1" fmla="*/ 0 h 109"/>
                  <a:gd name="T2" fmla="*/ 29 w 177"/>
                  <a:gd name="T3" fmla="*/ 5 h 109"/>
                  <a:gd name="T4" fmla="*/ 4 w 177"/>
                  <a:gd name="T5" fmla="*/ 64 h 109"/>
                  <a:gd name="T6" fmla="*/ 7 w 177"/>
                  <a:gd name="T7" fmla="*/ 85 h 109"/>
                  <a:gd name="T8" fmla="*/ 10 w 177"/>
                  <a:gd name="T9" fmla="*/ 94 h 109"/>
                  <a:gd name="T10" fmla="*/ 10 w 177"/>
                  <a:gd name="T11" fmla="*/ 82 h 109"/>
                  <a:gd name="T12" fmla="*/ 11 w 177"/>
                  <a:gd name="T13" fmla="*/ 76 h 109"/>
                  <a:gd name="T14" fmla="*/ 14 w 177"/>
                  <a:gd name="T15" fmla="*/ 70 h 109"/>
                  <a:gd name="T16" fmla="*/ 14 w 177"/>
                  <a:gd name="T17" fmla="*/ 68 h 109"/>
                  <a:gd name="T18" fmla="*/ 14 w 177"/>
                  <a:gd name="T19" fmla="*/ 64 h 109"/>
                  <a:gd name="T20" fmla="*/ 36 w 177"/>
                  <a:gd name="T21" fmla="*/ 11 h 109"/>
                  <a:gd name="T22" fmla="*/ 50 w 177"/>
                  <a:gd name="T23" fmla="*/ 0 h 109"/>
                  <a:gd name="T24" fmla="*/ 60 w 177"/>
                  <a:gd name="T25" fmla="*/ 0 h 109"/>
                  <a:gd name="T26" fmla="*/ 39 w 177"/>
                  <a:gd name="T27" fmla="*/ 15 h 109"/>
                  <a:gd name="T28" fmla="*/ 19 w 177"/>
                  <a:gd name="T29" fmla="*/ 64 h 109"/>
                  <a:gd name="T30" fmla="*/ 19 w 177"/>
                  <a:gd name="T31" fmla="*/ 67 h 109"/>
                  <a:gd name="T32" fmla="*/ 19 w 177"/>
                  <a:gd name="T33" fmla="*/ 71 h 109"/>
                  <a:gd name="T34" fmla="*/ 19 w 177"/>
                  <a:gd name="T35" fmla="*/ 71 h 109"/>
                  <a:gd name="T36" fmla="*/ 19 w 177"/>
                  <a:gd name="T37" fmla="*/ 72 h 109"/>
                  <a:gd name="T38" fmla="*/ 16 w 177"/>
                  <a:gd name="T39" fmla="*/ 77 h 109"/>
                  <a:gd name="T40" fmla="*/ 15 w 177"/>
                  <a:gd name="T41" fmla="*/ 82 h 109"/>
                  <a:gd name="T42" fmla="*/ 15 w 177"/>
                  <a:gd name="T43" fmla="*/ 105 h 109"/>
                  <a:gd name="T44" fmla="*/ 15 w 177"/>
                  <a:gd name="T45" fmla="*/ 105 h 109"/>
                  <a:gd name="T46" fmla="*/ 14 w 177"/>
                  <a:gd name="T47" fmla="*/ 107 h 109"/>
                  <a:gd name="T48" fmla="*/ 10 w 177"/>
                  <a:gd name="T49" fmla="*/ 106 h 109"/>
                  <a:gd name="T50" fmla="*/ 2 w 177"/>
                  <a:gd name="T51" fmla="*/ 86 h 109"/>
                  <a:gd name="T52" fmla="*/ 0 w 177"/>
                  <a:gd name="T53" fmla="*/ 64 h 109"/>
                  <a:gd name="T54" fmla="*/ 26 w 177"/>
                  <a:gd name="T55" fmla="*/ 1 h 109"/>
                  <a:gd name="T56" fmla="*/ 27 w 177"/>
                  <a:gd name="T57" fmla="*/ 0 h 109"/>
                  <a:gd name="T58" fmla="*/ 34 w 177"/>
                  <a:gd name="T59" fmla="*/ 0 h 109"/>
                  <a:gd name="T60" fmla="*/ 127 w 177"/>
                  <a:gd name="T61" fmla="*/ 0 h 109"/>
                  <a:gd name="T62" fmla="*/ 141 w 177"/>
                  <a:gd name="T63" fmla="*/ 11 h 109"/>
                  <a:gd name="T64" fmla="*/ 163 w 177"/>
                  <a:gd name="T65" fmla="*/ 64 h 109"/>
                  <a:gd name="T66" fmla="*/ 162 w 177"/>
                  <a:gd name="T67" fmla="*/ 68 h 109"/>
                  <a:gd name="T68" fmla="*/ 162 w 177"/>
                  <a:gd name="T69" fmla="*/ 68 h 109"/>
                  <a:gd name="T70" fmla="*/ 162 w 177"/>
                  <a:gd name="T71" fmla="*/ 71 h 109"/>
                  <a:gd name="T72" fmla="*/ 165 w 177"/>
                  <a:gd name="T73" fmla="*/ 76 h 109"/>
                  <a:gd name="T74" fmla="*/ 166 w 177"/>
                  <a:gd name="T75" fmla="*/ 82 h 109"/>
                  <a:gd name="T76" fmla="*/ 166 w 177"/>
                  <a:gd name="T77" fmla="*/ 96 h 109"/>
                  <a:gd name="T78" fmla="*/ 169 w 177"/>
                  <a:gd name="T79" fmla="*/ 85 h 109"/>
                  <a:gd name="T80" fmla="*/ 172 w 177"/>
                  <a:gd name="T81" fmla="*/ 64 h 109"/>
                  <a:gd name="T82" fmla="*/ 147 w 177"/>
                  <a:gd name="T83" fmla="*/ 5 h 109"/>
                  <a:gd name="T84" fmla="*/ 143 w 177"/>
                  <a:gd name="T85" fmla="*/ 0 h 109"/>
                  <a:gd name="T86" fmla="*/ 150 w 177"/>
                  <a:gd name="T87" fmla="*/ 0 h 109"/>
                  <a:gd name="T88" fmla="*/ 151 w 177"/>
                  <a:gd name="T89" fmla="*/ 1 h 109"/>
                  <a:gd name="T90" fmla="*/ 177 w 177"/>
                  <a:gd name="T91" fmla="*/ 64 h 109"/>
                  <a:gd name="T92" fmla="*/ 174 w 177"/>
                  <a:gd name="T93" fmla="*/ 87 h 109"/>
                  <a:gd name="T94" fmla="*/ 165 w 177"/>
                  <a:gd name="T95" fmla="*/ 107 h 109"/>
                  <a:gd name="T96" fmla="*/ 163 w 177"/>
                  <a:gd name="T97" fmla="*/ 109 h 109"/>
                  <a:gd name="T98" fmla="*/ 161 w 177"/>
                  <a:gd name="T99" fmla="*/ 106 h 109"/>
                  <a:gd name="T100" fmla="*/ 161 w 177"/>
                  <a:gd name="T101" fmla="*/ 82 h 109"/>
                  <a:gd name="T102" fmla="*/ 160 w 177"/>
                  <a:gd name="T103" fmla="*/ 78 h 109"/>
                  <a:gd name="T104" fmla="*/ 158 w 177"/>
                  <a:gd name="T105" fmla="*/ 73 h 109"/>
                  <a:gd name="T106" fmla="*/ 157 w 177"/>
                  <a:gd name="T107" fmla="*/ 71 h 109"/>
                  <a:gd name="T108" fmla="*/ 158 w 177"/>
                  <a:gd name="T109" fmla="*/ 68 h 109"/>
                  <a:gd name="T110" fmla="*/ 158 w 177"/>
                  <a:gd name="T111" fmla="*/ 68 h 109"/>
                  <a:gd name="T112" fmla="*/ 158 w 177"/>
                  <a:gd name="T113" fmla="*/ 64 h 109"/>
                  <a:gd name="T114" fmla="*/ 137 w 177"/>
                  <a:gd name="T115" fmla="*/ 15 h 109"/>
                  <a:gd name="T116" fmla="*/ 117 w 177"/>
                  <a:gd name="T117" fmla="*/ 0 h 109"/>
                  <a:gd name="T118" fmla="*/ 127 w 177"/>
                  <a:gd name="T119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109">
                    <a:moveTo>
                      <a:pt x="34" y="0"/>
                    </a:moveTo>
                    <a:cubicBezTo>
                      <a:pt x="32" y="2"/>
                      <a:pt x="31" y="3"/>
                      <a:pt x="29" y="5"/>
                    </a:cubicBezTo>
                    <a:cubicBezTo>
                      <a:pt x="14" y="20"/>
                      <a:pt x="4" y="41"/>
                      <a:pt x="4" y="64"/>
                    </a:cubicBezTo>
                    <a:cubicBezTo>
                      <a:pt x="4" y="71"/>
                      <a:pt x="5" y="78"/>
                      <a:pt x="7" y="85"/>
                    </a:cubicBezTo>
                    <a:cubicBezTo>
                      <a:pt x="8" y="88"/>
                      <a:pt x="9" y="91"/>
                      <a:pt x="10" y="94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0"/>
                      <a:pt x="11" y="78"/>
                      <a:pt x="11" y="76"/>
                    </a:cubicBezTo>
                    <a:cubicBezTo>
                      <a:pt x="12" y="74"/>
                      <a:pt x="13" y="72"/>
                      <a:pt x="14" y="70"/>
                    </a:cubicBezTo>
                    <a:cubicBezTo>
                      <a:pt x="14" y="69"/>
                      <a:pt x="14" y="68"/>
                      <a:pt x="14" y="68"/>
                    </a:cubicBezTo>
                    <a:cubicBezTo>
                      <a:pt x="14" y="66"/>
                      <a:pt x="14" y="65"/>
                      <a:pt x="14" y="64"/>
                    </a:cubicBezTo>
                    <a:cubicBezTo>
                      <a:pt x="14" y="43"/>
                      <a:pt x="22" y="25"/>
                      <a:pt x="36" y="11"/>
                    </a:cubicBezTo>
                    <a:cubicBezTo>
                      <a:pt x="40" y="7"/>
                      <a:pt x="45" y="3"/>
                      <a:pt x="5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2" y="4"/>
                      <a:pt x="45" y="9"/>
                      <a:pt x="39" y="15"/>
                    </a:cubicBezTo>
                    <a:cubicBezTo>
                      <a:pt x="27" y="27"/>
                      <a:pt x="19" y="45"/>
                      <a:pt x="19" y="64"/>
                    </a:cubicBezTo>
                    <a:cubicBezTo>
                      <a:pt x="19" y="65"/>
                      <a:pt x="19" y="66"/>
                      <a:pt x="19" y="67"/>
                    </a:cubicBezTo>
                    <a:cubicBezTo>
                      <a:pt x="19" y="68"/>
                      <a:pt x="19" y="70"/>
                      <a:pt x="19" y="71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9" y="71"/>
                      <a:pt x="19" y="72"/>
                      <a:pt x="19" y="72"/>
                    </a:cubicBezTo>
                    <a:cubicBezTo>
                      <a:pt x="17" y="74"/>
                      <a:pt x="16" y="75"/>
                      <a:pt x="16" y="77"/>
                    </a:cubicBezTo>
                    <a:cubicBezTo>
                      <a:pt x="15" y="79"/>
                      <a:pt x="15" y="81"/>
                      <a:pt x="15" y="82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5" y="106"/>
                      <a:pt x="14" y="107"/>
                      <a:pt x="14" y="107"/>
                    </a:cubicBezTo>
                    <a:cubicBezTo>
                      <a:pt x="12" y="108"/>
                      <a:pt x="11" y="108"/>
                      <a:pt x="10" y="106"/>
                    </a:cubicBezTo>
                    <a:cubicBezTo>
                      <a:pt x="7" y="100"/>
                      <a:pt x="4" y="93"/>
                      <a:pt x="2" y="86"/>
                    </a:cubicBezTo>
                    <a:cubicBezTo>
                      <a:pt x="1" y="79"/>
                      <a:pt x="0" y="71"/>
                      <a:pt x="0" y="64"/>
                    </a:cubicBezTo>
                    <a:cubicBezTo>
                      <a:pt x="0" y="40"/>
                      <a:pt x="10" y="17"/>
                      <a:pt x="26" y="1"/>
                    </a:cubicBezTo>
                    <a:cubicBezTo>
                      <a:pt x="26" y="1"/>
                      <a:pt x="26" y="1"/>
                      <a:pt x="27" y="0"/>
                    </a:cubicBezTo>
                    <a:cubicBezTo>
                      <a:pt x="34" y="0"/>
                      <a:pt x="34" y="0"/>
                      <a:pt x="34" y="0"/>
                    </a:cubicBezTo>
                    <a:close/>
                    <a:moveTo>
                      <a:pt x="127" y="0"/>
                    </a:moveTo>
                    <a:cubicBezTo>
                      <a:pt x="132" y="3"/>
                      <a:pt x="137" y="7"/>
                      <a:pt x="141" y="11"/>
                    </a:cubicBezTo>
                    <a:cubicBezTo>
                      <a:pt x="154" y="25"/>
                      <a:pt x="163" y="43"/>
                      <a:pt x="163" y="64"/>
                    </a:cubicBezTo>
                    <a:cubicBezTo>
                      <a:pt x="163" y="65"/>
                      <a:pt x="162" y="67"/>
                      <a:pt x="162" y="68"/>
                    </a:cubicBezTo>
                    <a:cubicBezTo>
                      <a:pt x="162" y="68"/>
                      <a:pt x="162" y="68"/>
                      <a:pt x="162" y="68"/>
                    </a:cubicBezTo>
                    <a:cubicBezTo>
                      <a:pt x="162" y="69"/>
                      <a:pt x="162" y="70"/>
                      <a:pt x="162" y="71"/>
                    </a:cubicBezTo>
                    <a:cubicBezTo>
                      <a:pt x="163" y="73"/>
                      <a:pt x="164" y="74"/>
                      <a:pt x="165" y="76"/>
                    </a:cubicBezTo>
                    <a:cubicBezTo>
                      <a:pt x="165" y="78"/>
                      <a:pt x="166" y="80"/>
                      <a:pt x="166" y="82"/>
                    </a:cubicBezTo>
                    <a:cubicBezTo>
                      <a:pt x="166" y="96"/>
                      <a:pt x="166" y="96"/>
                      <a:pt x="166" y="96"/>
                    </a:cubicBezTo>
                    <a:cubicBezTo>
                      <a:pt x="167" y="92"/>
                      <a:pt x="168" y="89"/>
                      <a:pt x="169" y="85"/>
                    </a:cubicBezTo>
                    <a:cubicBezTo>
                      <a:pt x="171" y="78"/>
                      <a:pt x="172" y="71"/>
                      <a:pt x="172" y="64"/>
                    </a:cubicBezTo>
                    <a:cubicBezTo>
                      <a:pt x="172" y="41"/>
                      <a:pt x="163" y="20"/>
                      <a:pt x="147" y="5"/>
                    </a:cubicBezTo>
                    <a:cubicBezTo>
                      <a:pt x="146" y="3"/>
                      <a:pt x="144" y="2"/>
                      <a:pt x="143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1"/>
                      <a:pt x="150" y="1"/>
                      <a:pt x="151" y="1"/>
                    </a:cubicBezTo>
                    <a:cubicBezTo>
                      <a:pt x="167" y="17"/>
                      <a:pt x="177" y="40"/>
                      <a:pt x="177" y="64"/>
                    </a:cubicBezTo>
                    <a:cubicBezTo>
                      <a:pt x="177" y="72"/>
                      <a:pt x="176" y="79"/>
                      <a:pt x="174" y="87"/>
                    </a:cubicBezTo>
                    <a:cubicBezTo>
                      <a:pt x="172" y="94"/>
                      <a:pt x="169" y="101"/>
                      <a:pt x="165" y="107"/>
                    </a:cubicBezTo>
                    <a:cubicBezTo>
                      <a:pt x="165" y="108"/>
                      <a:pt x="164" y="109"/>
                      <a:pt x="163" y="109"/>
                    </a:cubicBezTo>
                    <a:cubicBezTo>
                      <a:pt x="162" y="109"/>
                      <a:pt x="161" y="108"/>
                      <a:pt x="161" y="106"/>
                    </a:cubicBezTo>
                    <a:cubicBezTo>
                      <a:pt x="161" y="82"/>
                      <a:pt x="161" y="82"/>
                      <a:pt x="161" y="82"/>
                    </a:cubicBezTo>
                    <a:cubicBezTo>
                      <a:pt x="161" y="81"/>
                      <a:pt x="161" y="79"/>
                      <a:pt x="160" y="78"/>
                    </a:cubicBezTo>
                    <a:cubicBezTo>
                      <a:pt x="160" y="76"/>
                      <a:pt x="159" y="74"/>
                      <a:pt x="158" y="73"/>
                    </a:cubicBezTo>
                    <a:cubicBezTo>
                      <a:pt x="157" y="73"/>
                      <a:pt x="157" y="72"/>
                      <a:pt x="157" y="71"/>
                    </a:cubicBezTo>
                    <a:cubicBezTo>
                      <a:pt x="157" y="70"/>
                      <a:pt x="158" y="69"/>
                      <a:pt x="158" y="68"/>
                    </a:cubicBezTo>
                    <a:cubicBezTo>
                      <a:pt x="158" y="68"/>
                      <a:pt x="158" y="68"/>
                      <a:pt x="158" y="68"/>
                    </a:cubicBezTo>
                    <a:cubicBezTo>
                      <a:pt x="158" y="67"/>
                      <a:pt x="158" y="65"/>
                      <a:pt x="158" y="64"/>
                    </a:cubicBezTo>
                    <a:cubicBezTo>
                      <a:pt x="158" y="45"/>
                      <a:pt x="150" y="27"/>
                      <a:pt x="137" y="15"/>
                    </a:cubicBezTo>
                    <a:cubicBezTo>
                      <a:pt x="131" y="9"/>
                      <a:pt x="124" y="4"/>
                      <a:pt x="117" y="0"/>
                    </a:cubicBez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6" name="Freeform 299"/>
              <p:cNvSpPr>
                <a:spLocks noEditPoints="1"/>
              </p:cNvSpPr>
              <p:nvPr/>
            </p:nvSpPr>
            <p:spPr bwMode="auto">
              <a:xfrm>
                <a:off x="7185025" y="142875"/>
                <a:ext cx="96838" cy="165100"/>
              </a:xfrm>
              <a:custGeom>
                <a:avLst/>
                <a:gdLst>
                  <a:gd name="T0" fmla="*/ 38 w 43"/>
                  <a:gd name="T1" fmla="*/ 53 h 73"/>
                  <a:gd name="T2" fmla="*/ 38 w 43"/>
                  <a:gd name="T3" fmla="*/ 42 h 73"/>
                  <a:gd name="T4" fmla="*/ 38 w 43"/>
                  <a:gd name="T5" fmla="*/ 20 h 73"/>
                  <a:gd name="T6" fmla="*/ 38 w 43"/>
                  <a:gd name="T7" fmla="*/ 19 h 73"/>
                  <a:gd name="T8" fmla="*/ 38 w 43"/>
                  <a:gd name="T9" fmla="*/ 18 h 73"/>
                  <a:gd name="T10" fmla="*/ 38 w 43"/>
                  <a:gd name="T11" fmla="*/ 18 h 73"/>
                  <a:gd name="T12" fmla="*/ 30 w 43"/>
                  <a:gd name="T13" fmla="*/ 9 h 73"/>
                  <a:gd name="T14" fmla="*/ 22 w 43"/>
                  <a:gd name="T15" fmla="*/ 6 h 73"/>
                  <a:gd name="T16" fmla="*/ 22 w 43"/>
                  <a:gd name="T17" fmla="*/ 1 h 73"/>
                  <a:gd name="T18" fmla="*/ 33 w 43"/>
                  <a:gd name="T19" fmla="*/ 5 h 73"/>
                  <a:gd name="T20" fmla="*/ 43 w 43"/>
                  <a:gd name="T21" fmla="*/ 17 h 73"/>
                  <a:gd name="T22" fmla="*/ 43 w 43"/>
                  <a:gd name="T23" fmla="*/ 18 h 73"/>
                  <a:gd name="T24" fmla="*/ 43 w 43"/>
                  <a:gd name="T25" fmla="*/ 19 h 73"/>
                  <a:gd name="T26" fmla="*/ 43 w 43"/>
                  <a:gd name="T27" fmla="*/ 20 h 73"/>
                  <a:gd name="T28" fmla="*/ 43 w 43"/>
                  <a:gd name="T29" fmla="*/ 42 h 73"/>
                  <a:gd name="T30" fmla="*/ 43 w 43"/>
                  <a:gd name="T31" fmla="*/ 53 h 73"/>
                  <a:gd name="T32" fmla="*/ 34 w 43"/>
                  <a:gd name="T33" fmla="*/ 67 h 73"/>
                  <a:gd name="T34" fmla="*/ 22 w 43"/>
                  <a:gd name="T35" fmla="*/ 72 h 73"/>
                  <a:gd name="T36" fmla="*/ 22 w 43"/>
                  <a:gd name="T37" fmla="*/ 67 h 73"/>
                  <a:gd name="T38" fmla="*/ 31 w 43"/>
                  <a:gd name="T39" fmla="*/ 63 h 73"/>
                  <a:gd name="T40" fmla="*/ 38 w 43"/>
                  <a:gd name="T41" fmla="*/ 53 h 73"/>
                  <a:gd name="T42" fmla="*/ 22 w 43"/>
                  <a:gd name="T43" fmla="*/ 6 h 73"/>
                  <a:gd name="T44" fmla="*/ 14 w 43"/>
                  <a:gd name="T45" fmla="*/ 5 h 73"/>
                  <a:gd name="T46" fmla="*/ 5 w 43"/>
                  <a:gd name="T47" fmla="*/ 5 h 73"/>
                  <a:gd name="T48" fmla="*/ 5 w 43"/>
                  <a:gd name="T49" fmla="*/ 68 h 73"/>
                  <a:gd name="T50" fmla="*/ 14 w 43"/>
                  <a:gd name="T51" fmla="*/ 68 h 73"/>
                  <a:gd name="T52" fmla="*/ 22 w 43"/>
                  <a:gd name="T53" fmla="*/ 67 h 73"/>
                  <a:gd name="T54" fmla="*/ 22 w 43"/>
                  <a:gd name="T55" fmla="*/ 72 h 73"/>
                  <a:gd name="T56" fmla="*/ 14 w 43"/>
                  <a:gd name="T57" fmla="*/ 73 h 73"/>
                  <a:gd name="T58" fmla="*/ 3 w 43"/>
                  <a:gd name="T59" fmla="*/ 73 h 73"/>
                  <a:gd name="T60" fmla="*/ 0 w 43"/>
                  <a:gd name="T61" fmla="*/ 71 h 73"/>
                  <a:gd name="T62" fmla="*/ 0 w 43"/>
                  <a:gd name="T63" fmla="*/ 2 h 73"/>
                  <a:gd name="T64" fmla="*/ 3 w 43"/>
                  <a:gd name="T65" fmla="*/ 0 h 73"/>
                  <a:gd name="T66" fmla="*/ 14 w 43"/>
                  <a:gd name="T67" fmla="*/ 0 h 73"/>
                  <a:gd name="T68" fmla="*/ 22 w 43"/>
                  <a:gd name="T69" fmla="*/ 1 h 73"/>
                  <a:gd name="T70" fmla="*/ 22 w 43"/>
                  <a:gd name="T71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3">
                    <a:moveTo>
                      <a:pt x="38" y="53"/>
                    </a:move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19"/>
                    </a:cubicBezTo>
                    <a:cubicBezTo>
                      <a:pt x="38" y="19"/>
                      <a:pt x="38" y="19"/>
                      <a:pt x="38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7" y="15"/>
                      <a:pt x="34" y="11"/>
                      <a:pt x="30" y="9"/>
                    </a:cubicBezTo>
                    <a:cubicBezTo>
                      <a:pt x="28" y="7"/>
                      <a:pt x="25" y="6"/>
                      <a:pt x="22" y="6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6" y="1"/>
                      <a:pt x="30" y="3"/>
                      <a:pt x="33" y="5"/>
                    </a:cubicBezTo>
                    <a:cubicBezTo>
                      <a:pt x="38" y="8"/>
                      <a:pt x="42" y="12"/>
                      <a:pt x="43" y="17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9"/>
                    </a:cubicBezTo>
                    <a:cubicBezTo>
                      <a:pt x="43" y="19"/>
                      <a:pt x="43" y="20"/>
                      <a:pt x="43" y="20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58"/>
                      <a:pt x="40" y="64"/>
                      <a:pt x="34" y="67"/>
                    </a:cubicBezTo>
                    <a:cubicBezTo>
                      <a:pt x="31" y="70"/>
                      <a:pt x="26" y="71"/>
                      <a:pt x="22" y="72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5" y="67"/>
                      <a:pt x="29" y="65"/>
                      <a:pt x="31" y="63"/>
                    </a:cubicBezTo>
                    <a:cubicBezTo>
                      <a:pt x="36" y="61"/>
                      <a:pt x="38" y="57"/>
                      <a:pt x="38" y="53"/>
                    </a:cubicBezTo>
                    <a:close/>
                    <a:moveTo>
                      <a:pt x="22" y="6"/>
                    </a:moveTo>
                    <a:cubicBezTo>
                      <a:pt x="19" y="5"/>
                      <a:pt x="17" y="5"/>
                      <a:pt x="1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7" y="68"/>
                      <a:pt x="19" y="68"/>
                      <a:pt x="22" y="67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19" y="73"/>
                      <a:pt x="17" y="73"/>
                      <a:pt x="14" y="73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2" y="73"/>
                      <a:pt x="0" y="72"/>
                      <a:pt x="0" y="7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0"/>
                      <a:pt x="22" y="1"/>
                    </a:cubicBezTo>
                    <a:lnTo>
                      <a:pt x="2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7" name="Freeform 300"/>
              <p:cNvSpPr/>
              <p:nvPr/>
            </p:nvSpPr>
            <p:spPr bwMode="auto">
              <a:xfrm>
                <a:off x="10671175" y="1588"/>
                <a:ext cx="212725" cy="303213"/>
              </a:xfrm>
              <a:custGeom>
                <a:avLst/>
                <a:gdLst>
                  <a:gd name="T0" fmla="*/ 18 w 94"/>
                  <a:gd name="T1" fmla="*/ 16 h 134"/>
                  <a:gd name="T2" fmla="*/ 23 w 94"/>
                  <a:gd name="T3" fmla="*/ 16 h 134"/>
                  <a:gd name="T4" fmla="*/ 25 w 94"/>
                  <a:gd name="T5" fmla="*/ 19 h 134"/>
                  <a:gd name="T6" fmla="*/ 25 w 94"/>
                  <a:gd name="T7" fmla="*/ 64 h 134"/>
                  <a:gd name="T8" fmla="*/ 25 w 94"/>
                  <a:gd name="T9" fmla="*/ 64 h 134"/>
                  <a:gd name="T10" fmla="*/ 25 w 94"/>
                  <a:gd name="T11" fmla="*/ 129 h 134"/>
                  <a:gd name="T12" fmla="*/ 42 w 94"/>
                  <a:gd name="T13" fmla="*/ 129 h 134"/>
                  <a:gd name="T14" fmla="*/ 42 w 94"/>
                  <a:gd name="T15" fmla="*/ 59 h 134"/>
                  <a:gd name="T16" fmla="*/ 44 w 94"/>
                  <a:gd name="T17" fmla="*/ 57 h 134"/>
                  <a:gd name="T18" fmla="*/ 51 w 94"/>
                  <a:gd name="T19" fmla="*/ 57 h 134"/>
                  <a:gd name="T20" fmla="*/ 53 w 94"/>
                  <a:gd name="T21" fmla="*/ 59 h 134"/>
                  <a:gd name="T22" fmla="*/ 53 w 94"/>
                  <a:gd name="T23" fmla="*/ 129 h 134"/>
                  <a:gd name="T24" fmla="*/ 70 w 94"/>
                  <a:gd name="T25" fmla="*/ 129 h 134"/>
                  <a:gd name="T26" fmla="*/ 70 w 94"/>
                  <a:gd name="T27" fmla="*/ 59 h 134"/>
                  <a:gd name="T28" fmla="*/ 70 w 94"/>
                  <a:gd name="T29" fmla="*/ 58 h 134"/>
                  <a:gd name="T30" fmla="*/ 70 w 94"/>
                  <a:gd name="T31" fmla="*/ 19 h 134"/>
                  <a:gd name="T32" fmla="*/ 72 w 94"/>
                  <a:gd name="T33" fmla="*/ 16 h 134"/>
                  <a:gd name="T34" fmla="*/ 77 w 94"/>
                  <a:gd name="T35" fmla="*/ 16 h 134"/>
                  <a:gd name="T36" fmla="*/ 80 w 94"/>
                  <a:gd name="T37" fmla="*/ 19 h 134"/>
                  <a:gd name="T38" fmla="*/ 80 w 94"/>
                  <a:gd name="T39" fmla="*/ 57 h 134"/>
                  <a:gd name="T40" fmla="*/ 89 w 94"/>
                  <a:gd name="T41" fmla="*/ 57 h 134"/>
                  <a:gd name="T42" fmla="*/ 89 w 94"/>
                  <a:gd name="T43" fmla="*/ 0 h 134"/>
                  <a:gd name="T44" fmla="*/ 94 w 94"/>
                  <a:gd name="T45" fmla="*/ 0 h 134"/>
                  <a:gd name="T46" fmla="*/ 94 w 94"/>
                  <a:gd name="T47" fmla="*/ 59 h 134"/>
                  <a:gd name="T48" fmla="*/ 92 w 94"/>
                  <a:gd name="T49" fmla="*/ 61 h 134"/>
                  <a:gd name="T50" fmla="*/ 77 w 94"/>
                  <a:gd name="T51" fmla="*/ 61 h 134"/>
                  <a:gd name="T52" fmla="*/ 75 w 94"/>
                  <a:gd name="T53" fmla="*/ 59 h 134"/>
                  <a:gd name="T54" fmla="*/ 75 w 94"/>
                  <a:gd name="T55" fmla="*/ 21 h 134"/>
                  <a:gd name="T56" fmla="*/ 75 w 94"/>
                  <a:gd name="T57" fmla="*/ 21 h 134"/>
                  <a:gd name="T58" fmla="*/ 75 w 94"/>
                  <a:gd name="T59" fmla="*/ 59 h 134"/>
                  <a:gd name="T60" fmla="*/ 75 w 94"/>
                  <a:gd name="T61" fmla="*/ 60 h 134"/>
                  <a:gd name="T62" fmla="*/ 75 w 94"/>
                  <a:gd name="T63" fmla="*/ 131 h 134"/>
                  <a:gd name="T64" fmla="*/ 72 w 94"/>
                  <a:gd name="T65" fmla="*/ 134 h 134"/>
                  <a:gd name="T66" fmla="*/ 51 w 94"/>
                  <a:gd name="T67" fmla="*/ 134 h 134"/>
                  <a:gd name="T68" fmla="*/ 48 w 94"/>
                  <a:gd name="T69" fmla="*/ 131 h 134"/>
                  <a:gd name="T70" fmla="*/ 48 w 94"/>
                  <a:gd name="T71" fmla="*/ 61 h 134"/>
                  <a:gd name="T72" fmla="*/ 47 w 94"/>
                  <a:gd name="T73" fmla="*/ 61 h 134"/>
                  <a:gd name="T74" fmla="*/ 47 w 94"/>
                  <a:gd name="T75" fmla="*/ 131 h 134"/>
                  <a:gd name="T76" fmla="*/ 44 w 94"/>
                  <a:gd name="T77" fmla="*/ 134 h 134"/>
                  <a:gd name="T78" fmla="*/ 23 w 94"/>
                  <a:gd name="T79" fmla="*/ 134 h 134"/>
                  <a:gd name="T80" fmla="*/ 21 w 94"/>
                  <a:gd name="T81" fmla="*/ 131 h 134"/>
                  <a:gd name="T82" fmla="*/ 21 w 94"/>
                  <a:gd name="T83" fmla="*/ 64 h 134"/>
                  <a:gd name="T84" fmla="*/ 21 w 94"/>
                  <a:gd name="T85" fmla="*/ 63 h 134"/>
                  <a:gd name="T86" fmla="*/ 21 w 94"/>
                  <a:gd name="T87" fmla="*/ 21 h 134"/>
                  <a:gd name="T88" fmla="*/ 20 w 94"/>
                  <a:gd name="T89" fmla="*/ 21 h 134"/>
                  <a:gd name="T90" fmla="*/ 20 w 94"/>
                  <a:gd name="T91" fmla="*/ 59 h 134"/>
                  <a:gd name="T92" fmla="*/ 18 w 94"/>
                  <a:gd name="T93" fmla="*/ 61 h 134"/>
                  <a:gd name="T94" fmla="*/ 2 w 94"/>
                  <a:gd name="T95" fmla="*/ 61 h 134"/>
                  <a:gd name="T96" fmla="*/ 0 w 94"/>
                  <a:gd name="T97" fmla="*/ 59 h 134"/>
                  <a:gd name="T98" fmla="*/ 0 w 94"/>
                  <a:gd name="T99" fmla="*/ 0 h 134"/>
                  <a:gd name="T100" fmla="*/ 5 w 94"/>
                  <a:gd name="T101" fmla="*/ 0 h 134"/>
                  <a:gd name="T102" fmla="*/ 5 w 94"/>
                  <a:gd name="T103" fmla="*/ 57 h 134"/>
                  <a:gd name="T104" fmla="*/ 15 w 94"/>
                  <a:gd name="T105" fmla="*/ 57 h 134"/>
                  <a:gd name="T106" fmla="*/ 15 w 94"/>
                  <a:gd name="T107" fmla="*/ 19 h 134"/>
                  <a:gd name="T108" fmla="*/ 18 w 94"/>
                  <a:gd name="T109" fmla="*/ 1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34">
                    <a:moveTo>
                      <a:pt x="18" y="16"/>
                    </a:move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6"/>
                      <a:pt x="25" y="17"/>
                      <a:pt x="25" y="19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5" y="129"/>
                      <a:pt x="25" y="129"/>
                      <a:pt x="25" y="129"/>
                    </a:cubicBezTo>
                    <a:cubicBezTo>
                      <a:pt x="42" y="129"/>
                      <a:pt x="42" y="129"/>
                      <a:pt x="42" y="129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8"/>
                      <a:pt x="43" y="57"/>
                      <a:pt x="44" y="57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2" y="57"/>
                      <a:pt x="53" y="58"/>
                      <a:pt x="53" y="59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70" y="59"/>
                      <a:pt x="70" y="58"/>
                      <a:pt x="70" y="58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7"/>
                      <a:pt x="71" y="16"/>
                      <a:pt x="72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9" y="16"/>
                      <a:pt x="80" y="17"/>
                      <a:pt x="80" y="19"/>
                    </a:cubicBezTo>
                    <a:cubicBezTo>
                      <a:pt x="80" y="57"/>
                      <a:pt x="80" y="57"/>
                      <a:pt x="80" y="57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60"/>
                      <a:pt x="93" y="61"/>
                      <a:pt x="92" y="61"/>
                    </a:cubicBezTo>
                    <a:cubicBezTo>
                      <a:pt x="77" y="61"/>
                      <a:pt x="77" y="61"/>
                      <a:pt x="77" y="61"/>
                    </a:cubicBezTo>
                    <a:cubicBezTo>
                      <a:pt x="76" y="61"/>
                      <a:pt x="75" y="60"/>
                      <a:pt x="75" y="59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60"/>
                    </a:cubicBezTo>
                    <a:cubicBezTo>
                      <a:pt x="75" y="131"/>
                      <a:pt x="75" y="131"/>
                      <a:pt x="75" y="131"/>
                    </a:cubicBezTo>
                    <a:cubicBezTo>
                      <a:pt x="75" y="132"/>
                      <a:pt x="73" y="134"/>
                      <a:pt x="72" y="134"/>
                    </a:cubicBezTo>
                    <a:cubicBezTo>
                      <a:pt x="51" y="134"/>
                      <a:pt x="51" y="134"/>
                      <a:pt x="51" y="134"/>
                    </a:cubicBezTo>
                    <a:cubicBezTo>
                      <a:pt x="49" y="134"/>
                      <a:pt x="48" y="132"/>
                      <a:pt x="48" y="13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131"/>
                      <a:pt x="47" y="131"/>
                      <a:pt x="47" y="131"/>
                    </a:cubicBezTo>
                    <a:cubicBezTo>
                      <a:pt x="47" y="132"/>
                      <a:pt x="46" y="134"/>
                      <a:pt x="44" y="134"/>
                    </a:cubicBezTo>
                    <a:cubicBezTo>
                      <a:pt x="23" y="134"/>
                      <a:pt x="23" y="134"/>
                      <a:pt x="23" y="134"/>
                    </a:cubicBezTo>
                    <a:cubicBezTo>
                      <a:pt x="22" y="134"/>
                      <a:pt x="21" y="132"/>
                      <a:pt x="21" y="131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63"/>
                      <a:pt x="21" y="63"/>
                      <a:pt x="21" y="63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0" y="60"/>
                      <a:pt x="19" y="61"/>
                      <a:pt x="18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1"/>
                      <a:pt x="0" y="60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7"/>
                      <a:pt x="16" y="16"/>
                      <a:pt x="1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8" name="Freeform 301"/>
              <p:cNvSpPr>
                <a:spLocks noEditPoints="1"/>
              </p:cNvSpPr>
              <p:nvPr/>
            </p:nvSpPr>
            <p:spPr bwMode="auto">
              <a:xfrm>
                <a:off x="10885488" y="1588"/>
                <a:ext cx="242888" cy="303213"/>
              </a:xfrm>
              <a:custGeom>
                <a:avLst/>
                <a:gdLst>
                  <a:gd name="T0" fmla="*/ 102 w 107"/>
                  <a:gd name="T1" fmla="*/ 57 h 134"/>
                  <a:gd name="T2" fmla="*/ 91 w 107"/>
                  <a:gd name="T3" fmla="*/ 0 h 134"/>
                  <a:gd name="T4" fmla="*/ 107 w 107"/>
                  <a:gd name="T5" fmla="*/ 59 h 134"/>
                  <a:gd name="T6" fmla="*/ 91 w 107"/>
                  <a:gd name="T7" fmla="*/ 61 h 134"/>
                  <a:gd name="T8" fmla="*/ 88 w 107"/>
                  <a:gd name="T9" fmla="*/ 60 h 134"/>
                  <a:gd name="T10" fmla="*/ 77 w 107"/>
                  <a:gd name="T11" fmla="*/ 22 h 134"/>
                  <a:gd name="T12" fmla="*/ 97 w 107"/>
                  <a:gd name="T13" fmla="*/ 92 h 134"/>
                  <a:gd name="T14" fmla="*/ 81 w 107"/>
                  <a:gd name="T15" fmla="*/ 94 h 134"/>
                  <a:gd name="T16" fmla="*/ 81 w 107"/>
                  <a:gd name="T17" fmla="*/ 131 h 134"/>
                  <a:gd name="T18" fmla="*/ 75 w 107"/>
                  <a:gd name="T19" fmla="*/ 134 h 134"/>
                  <a:gd name="T20" fmla="*/ 76 w 107"/>
                  <a:gd name="T21" fmla="*/ 129 h 134"/>
                  <a:gd name="T22" fmla="*/ 78 w 107"/>
                  <a:gd name="T23" fmla="*/ 89 h 134"/>
                  <a:gd name="T24" fmla="*/ 91 w 107"/>
                  <a:gd name="T25" fmla="*/ 89 h 134"/>
                  <a:gd name="T26" fmla="*/ 75 w 107"/>
                  <a:gd name="T27" fmla="*/ 18 h 134"/>
                  <a:gd name="T28" fmla="*/ 75 w 107"/>
                  <a:gd name="T29" fmla="*/ 17 h 134"/>
                  <a:gd name="T30" fmla="*/ 79 w 107"/>
                  <a:gd name="T31" fmla="*/ 17 h 134"/>
                  <a:gd name="T32" fmla="*/ 82 w 107"/>
                  <a:gd name="T33" fmla="*/ 19 h 134"/>
                  <a:gd name="T34" fmla="*/ 75 w 107"/>
                  <a:gd name="T35" fmla="*/ 134 h 134"/>
                  <a:gd name="T36" fmla="*/ 54 w 107"/>
                  <a:gd name="T37" fmla="*/ 131 h 134"/>
                  <a:gd name="T38" fmla="*/ 53 w 107"/>
                  <a:gd name="T39" fmla="*/ 94 h 134"/>
                  <a:gd name="T40" fmla="*/ 50 w 107"/>
                  <a:gd name="T41" fmla="*/ 134 h 134"/>
                  <a:gd name="T42" fmla="*/ 29 w 107"/>
                  <a:gd name="T43" fmla="*/ 134 h 134"/>
                  <a:gd name="T44" fmla="*/ 27 w 107"/>
                  <a:gd name="T45" fmla="*/ 94 h 134"/>
                  <a:gd name="T46" fmla="*/ 13 w 107"/>
                  <a:gd name="T47" fmla="*/ 94 h 134"/>
                  <a:gd name="T48" fmla="*/ 10 w 107"/>
                  <a:gd name="T49" fmla="*/ 91 h 134"/>
                  <a:gd name="T50" fmla="*/ 17 w 107"/>
                  <a:gd name="T51" fmla="*/ 61 h 134"/>
                  <a:gd name="T52" fmla="*/ 2 w 107"/>
                  <a:gd name="T53" fmla="*/ 61 h 134"/>
                  <a:gd name="T54" fmla="*/ 0 w 107"/>
                  <a:gd name="T55" fmla="*/ 58 h 134"/>
                  <a:gd name="T56" fmla="*/ 22 w 107"/>
                  <a:gd name="T57" fmla="*/ 0 h 134"/>
                  <a:gd name="T58" fmla="*/ 15 w 107"/>
                  <a:gd name="T59" fmla="*/ 57 h 134"/>
                  <a:gd name="T60" fmla="*/ 28 w 107"/>
                  <a:gd name="T61" fmla="*/ 16 h 134"/>
                  <a:gd name="T62" fmla="*/ 32 w 107"/>
                  <a:gd name="T63" fmla="*/ 16 h 134"/>
                  <a:gd name="T64" fmla="*/ 35 w 107"/>
                  <a:gd name="T65" fmla="*/ 19 h 134"/>
                  <a:gd name="T66" fmla="*/ 16 w 107"/>
                  <a:gd name="T67" fmla="*/ 89 h 134"/>
                  <a:gd name="T68" fmla="*/ 31 w 107"/>
                  <a:gd name="T69" fmla="*/ 92 h 134"/>
                  <a:gd name="T70" fmla="*/ 32 w 107"/>
                  <a:gd name="T71" fmla="*/ 129 h 134"/>
                  <a:gd name="T72" fmla="*/ 48 w 107"/>
                  <a:gd name="T73" fmla="*/ 92 h 134"/>
                  <a:gd name="T74" fmla="*/ 57 w 107"/>
                  <a:gd name="T75" fmla="*/ 89 h 134"/>
                  <a:gd name="T76" fmla="*/ 59 w 107"/>
                  <a:gd name="T77" fmla="*/ 129 h 134"/>
                  <a:gd name="T78" fmla="*/ 75 w 107"/>
                  <a:gd name="T79" fmla="*/ 134 h 134"/>
                  <a:gd name="T80" fmla="*/ 75 w 107"/>
                  <a:gd name="T81" fmla="*/ 18 h 134"/>
                  <a:gd name="T82" fmla="*/ 75 w 107"/>
                  <a:gd name="T83" fmla="*/ 17 h 134"/>
                  <a:gd name="T84" fmla="*/ 74 w 107"/>
                  <a:gd name="T85" fmla="*/ 17 h 134"/>
                  <a:gd name="T86" fmla="*/ 72 w 107"/>
                  <a:gd name="T87" fmla="*/ 2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7" h="134">
                    <a:moveTo>
                      <a:pt x="92" y="57"/>
                    </a:moveTo>
                    <a:cubicBezTo>
                      <a:pt x="102" y="57"/>
                      <a:pt x="102" y="57"/>
                      <a:pt x="102" y="5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9"/>
                      <a:pt x="107" y="59"/>
                    </a:cubicBezTo>
                    <a:cubicBezTo>
                      <a:pt x="107" y="60"/>
                      <a:pt x="106" y="61"/>
                      <a:pt x="105" y="61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0" y="61"/>
                      <a:pt x="89" y="61"/>
                      <a:pt x="88" y="60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1"/>
                      <a:pt x="97" y="91"/>
                      <a:pt x="97" y="92"/>
                    </a:cubicBezTo>
                    <a:cubicBezTo>
                      <a:pt x="97" y="93"/>
                      <a:pt x="96" y="94"/>
                      <a:pt x="94" y="94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1" y="131"/>
                      <a:pt x="81" y="131"/>
                      <a:pt x="81" y="131"/>
                    </a:cubicBezTo>
                    <a:cubicBezTo>
                      <a:pt x="81" y="131"/>
                      <a:pt x="81" y="131"/>
                      <a:pt x="81" y="131"/>
                    </a:cubicBezTo>
                    <a:cubicBezTo>
                      <a:pt x="81" y="132"/>
                      <a:pt x="80" y="134"/>
                      <a:pt x="78" y="134"/>
                    </a:cubicBezTo>
                    <a:cubicBezTo>
                      <a:pt x="75" y="134"/>
                      <a:pt x="75" y="134"/>
                      <a:pt x="75" y="134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6" y="129"/>
                      <a:pt x="76" y="129"/>
                      <a:pt x="76" y="129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6" y="90"/>
                      <a:pt x="77" y="89"/>
                      <a:pt x="78" y="89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6" y="18"/>
                      <a:pt x="76" y="18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80" y="17"/>
                      <a:pt x="81" y="18"/>
                      <a:pt x="82" y="19"/>
                    </a:cubicBezTo>
                    <a:cubicBezTo>
                      <a:pt x="82" y="19"/>
                      <a:pt x="82" y="19"/>
                      <a:pt x="82" y="19"/>
                    </a:cubicBezTo>
                    <a:lnTo>
                      <a:pt x="92" y="57"/>
                    </a:lnTo>
                    <a:close/>
                    <a:moveTo>
                      <a:pt x="75" y="134"/>
                    </a:moveTo>
                    <a:cubicBezTo>
                      <a:pt x="57" y="134"/>
                      <a:pt x="57" y="134"/>
                      <a:pt x="57" y="134"/>
                    </a:cubicBezTo>
                    <a:cubicBezTo>
                      <a:pt x="55" y="134"/>
                      <a:pt x="54" y="132"/>
                      <a:pt x="54" y="131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31"/>
                      <a:pt x="53" y="131"/>
                      <a:pt x="53" y="131"/>
                    </a:cubicBezTo>
                    <a:cubicBezTo>
                      <a:pt x="53" y="132"/>
                      <a:pt x="52" y="134"/>
                      <a:pt x="50" y="134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28" y="134"/>
                      <a:pt x="27" y="132"/>
                      <a:pt x="27" y="13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3" y="94"/>
                      <a:pt x="12" y="94"/>
                      <a:pt x="12" y="94"/>
                    </a:cubicBezTo>
                    <a:cubicBezTo>
                      <a:pt x="11" y="94"/>
                      <a:pt x="10" y="92"/>
                      <a:pt x="10" y="91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8" y="61"/>
                      <a:pt x="18" y="61"/>
                      <a:pt x="17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0" y="61"/>
                      <a:pt x="0" y="60"/>
                      <a:pt x="0" y="58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6" y="17"/>
                      <a:pt x="27" y="16"/>
                      <a:pt x="28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4" y="16"/>
                      <a:pt x="35" y="17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16" y="89"/>
                      <a:pt x="16" y="89"/>
                      <a:pt x="16" y="89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30" y="89"/>
                      <a:pt x="31" y="90"/>
                      <a:pt x="31" y="92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32" y="129"/>
                      <a:pt x="32" y="129"/>
                      <a:pt x="32" y="12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0"/>
                      <a:pt x="49" y="89"/>
                      <a:pt x="50" y="89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8" y="89"/>
                      <a:pt x="59" y="90"/>
                      <a:pt x="59" y="92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5" y="134"/>
                      <a:pt x="75" y="134"/>
                      <a:pt x="75" y="134"/>
                    </a:cubicBezTo>
                    <a:close/>
                    <a:moveTo>
                      <a:pt x="75" y="33"/>
                    </a:moveTo>
                    <a:cubicBezTo>
                      <a:pt x="75" y="18"/>
                      <a:pt x="75" y="18"/>
                      <a:pt x="75" y="18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2" y="17"/>
                      <a:pt x="72" y="19"/>
                      <a:pt x="72" y="20"/>
                    </a:cubicBezTo>
                    <a:lnTo>
                      <a:pt x="75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9" name="Freeform 302"/>
              <p:cNvSpPr>
                <a:spLocks noEditPoints="1"/>
              </p:cNvSpPr>
              <p:nvPr/>
            </p:nvSpPr>
            <p:spPr bwMode="auto">
              <a:xfrm>
                <a:off x="9336088" y="1588"/>
                <a:ext cx="347663" cy="238125"/>
              </a:xfrm>
              <a:custGeom>
                <a:avLst/>
                <a:gdLst>
                  <a:gd name="T0" fmla="*/ 135 w 154"/>
                  <a:gd name="T1" fmla="*/ 12 h 105"/>
                  <a:gd name="T2" fmla="*/ 139 w 154"/>
                  <a:gd name="T3" fmla="*/ 9 h 105"/>
                  <a:gd name="T4" fmla="*/ 154 w 154"/>
                  <a:gd name="T5" fmla="*/ 79 h 105"/>
                  <a:gd name="T6" fmla="*/ 152 w 154"/>
                  <a:gd name="T7" fmla="*/ 102 h 105"/>
                  <a:gd name="T8" fmla="*/ 124 w 154"/>
                  <a:gd name="T9" fmla="*/ 100 h 105"/>
                  <a:gd name="T10" fmla="*/ 148 w 154"/>
                  <a:gd name="T11" fmla="*/ 99 h 105"/>
                  <a:gd name="T12" fmla="*/ 150 w 154"/>
                  <a:gd name="T13" fmla="*/ 28 h 105"/>
                  <a:gd name="T14" fmla="*/ 141 w 154"/>
                  <a:gd name="T15" fmla="*/ 67 h 105"/>
                  <a:gd name="T16" fmla="*/ 124 w 154"/>
                  <a:gd name="T17" fmla="*/ 49 h 105"/>
                  <a:gd name="T18" fmla="*/ 136 w 154"/>
                  <a:gd name="T19" fmla="*/ 64 h 105"/>
                  <a:gd name="T20" fmla="*/ 124 w 154"/>
                  <a:gd name="T21" fmla="*/ 20 h 105"/>
                  <a:gd name="T22" fmla="*/ 128 w 154"/>
                  <a:gd name="T23" fmla="*/ 20 h 105"/>
                  <a:gd name="T24" fmla="*/ 124 w 154"/>
                  <a:gd name="T25" fmla="*/ 20 h 105"/>
                  <a:gd name="T26" fmla="*/ 117 w 154"/>
                  <a:gd name="T27" fmla="*/ 102 h 105"/>
                  <a:gd name="T28" fmla="*/ 114 w 154"/>
                  <a:gd name="T29" fmla="*/ 81 h 105"/>
                  <a:gd name="T30" fmla="*/ 116 w 154"/>
                  <a:gd name="T31" fmla="*/ 76 h 105"/>
                  <a:gd name="T32" fmla="*/ 120 w 154"/>
                  <a:gd name="T33" fmla="*/ 99 h 105"/>
                  <a:gd name="T34" fmla="*/ 124 w 154"/>
                  <a:gd name="T35" fmla="*/ 105 h 105"/>
                  <a:gd name="T36" fmla="*/ 77 w 154"/>
                  <a:gd name="T37" fmla="*/ 20 h 105"/>
                  <a:gd name="T38" fmla="*/ 115 w 154"/>
                  <a:gd name="T39" fmla="*/ 0 h 105"/>
                  <a:gd name="T40" fmla="*/ 124 w 154"/>
                  <a:gd name="T41" fmla="*/ 49 h 105"/>
                  <a:gd name="T42" fmla="*/ 111 w 154"/>
                  <a:gd name="T43" fmla="*/ 64 h 105"/>
                  <a:gd name="T44" fmla="*/ 109 w 154"/>
                  <a:gd name="T45" fmla="*/ 69 h 105"/>
                  <a:gd name="T46" fmla="*/ 109 w 154"/>
                  <a:gd name="T47" fmla="*/ 49 h 105"/>
                  <a:gd name="T48" fmla="*/ 40 w 154"/>
                  <a:gd name="T49" fmla="*/ 81 h 105"/>
                  <a:gd name="T50" fmla="*/ 31 w 154"/>
                  <a:gd name="T51" fmla="*/ 105 h 105"/>
                  <a:gd name="T52" fmla="*/ 31 w 154"/>
                  <a:gd name="T53" fmla="*/ 100 h 105"/>
                  <a:gd name="T54" fmla="*/ 35 w 154"/>
                  <a:gd name="T55" fmla="*/ 79 h 105"/>
                  <a:gd name="T56" fmla="*/ 77 w 154"/>
                  <a:gd name="T57" fmla="*/ 81 h 105"/>
                  <a:gd name="T58" fmla="*/ 31 w 154"/>
                  <a:gd name="T59" fmla="*/ 20 h 105"/>
                  <a:gd name="T60" fmla="*/ 39 w 154"/>
                  <a:gd name="T61" fmla="*/ 0 h 105"/>
                  <a:gd name="T62" fmla="*/ 31 w 154"/>
                  <a:gd name="T63" fmla="*/ 69 h 105"/>
                  <a:gd name="T64" fmla="*/ 43 w 154"/>
                  <a:gd name="T65" fmla="*/ 53 h 105"/>
                  <a:gd name="T66" fmla="*/ 46 w 154"/>
                  <a:gd name="T67" fmla="*/ 49 h 105"/>
                  <a:gd name="T68" fmla="*/ 46 w 154"/>
                  <a:gd name="T69" fmla="*/ 69 h 105"/>
                  <a:gd name="T70" fmla="*/ 9 w 154"/>
                  <a:gd name="T71" fmla="*/ 105 h 105"/>
                  <a:gd name="T72" fmla="*/ 3 w 154"/>
                  <a:gd name="T73" fmla="*/ 102 h 105"/>
                  <a:gd name="T74" fmla="*/ 0 w 154"/>
                  <a:gd name="T75" fmla="*/ 75 h 105"/>
                  <a:gd name="T76" fmla="*/ 0 w 154"/>
                  <a:gd name="T77" fmla="*/ 25 h 105"/>
                  <a:gd name="T78" fmla="*/ 25 w 154"/>
                  <a:gd name="T79" fmla="*/ 0 h 105"/>
                  <a:gd name="T80" fmla="*/ 19 w 154"/>
                  <a:gd name="T81" fmla="*/ 12 h 105"/>
                  <a:gd name="T82" fmla="*/ 5 w 154"/>
                  <a:gd name="T83" fmla="*/ 79 h 105"/>
                  <a:gd name="T84" fmla="*/ 6 w 154"/>
                  <a:gd name="T85" fmla="*/ 99 h 105"/>
                  <a:gd name="T86" fmla="*/ 31 w 154"/>
                  <a:gd name="T87" fmla="*/ 105 h 105"/>
                  <a:gd name="T88" fmla="*/ 25 w 154"/>
                  <a:gd name="T89" fmla="*/ 18 h 105"/>
                  <a:gd name="T90" fmla="*/ 31 w 154"/>
                  <a:gd name="T91" fmla="*/ 6 h 105"/>
                  <a:gd name="T92" fmla="*/ 13 w 154"/>
                  <a:gd name="T93" fmla="*/ 51 h 105"/>
                  <a:gd name="T94" fmla="*/ 31 w 154"/>
                  <a:gd name="T95" fmla="*/ 69 h 105"/>
                  <a:gd name="T96" fmla="*/ 18 w 154"/>
                  <a:gd name="T97" fmla="*/ 5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4" h="105">
                    <a:moveTo>
                      <a:pt x="150" y="28"/>
                    </a:moveTo>
                    <a:cubicBezTo>
                      <a:pt x="135" y="12"/>
                      <a:pt x="135" y="12"/>
                      <a:pt x="135" y="12"/>
                    </a:cubicBezTo>
                    <a:cubicBezTo>
                      <a:pt x="135" y="12"/>
                      <a:pt x="135" y="12"/>
                      <a:pt x="135" y="1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54" y="25"/>
                      <a:pt x="154" y="25"/>
                      <a:pt x="154" y="25"/>
                    </a:cubicBezTo>
                    <a:cubicBezTo>
                      <a:pt x="154" y="26"/>
                      <a:pt x="154" y="26"/>
                      <a:pt x="154" y="2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98"/>
                      <a:pt x="153" y="101"/>
                      <a:pt x="152" y="102"/>
                    </a:cubicBezTo>
                    <a:cubicBezTo>
                      <a:pt x="152" y="102"/>
                      <a:pt x="152" y="102"/>
                      <a:pt x="152" y="102"/>
                    </a:cubicBezTo>
                    <a:cubicBezTo>
                      <a:pt x="150" y="104"/>
                      <a:pt x="148" y="105"/>
                      <a:pt x="145" y="105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4" y="100"/>
                      <a:pt x="124" y="100"/>
                      <a:pt x="124" y="100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6" y="100"/>
                      <a:pt x="148" y="100"/>
                      <a:pt x="148" y="99"/>
                    </a:cubicBezTo>
                    <a:cubicBezTo>
                      <a:pt x="148" y="99"/>
                      <a:pt x="148" y="99"/>
                      <a:pt x="148" y="99"/>
                    </a:cubicBezTo>
                    <a:cubicBezTo>
                      <a:pt x="149" y="98"/>
                      <a:pt x="150" y="97"/>
                      <a:pt x="150" y="96"/>
                    </a:cubicBezTo>
                    <a:cubicBezTo>
                      <a:pt x="150" y="79"/>
                      <a:pt x="150" y="79"/>
                      <a:pt x="150" y="79"/>
                    </a:cubicBezTo>
                    <a:cubicBezTo>
                      <a:pt x="150" y="28"/>
                      <a:pt x="150" y="28"/>
                      <a:pt x="150" y="28"/>
                    </a:cubicBezTo>
                    <a:close/>
                    <a:moveTo>
                      <a:pt x="124" y="69"/>
                    </a:moveTo>
                    <a:cubicBezTo>
                      <a:pt x="139" y="69"/>
                      <a:pt x="139" y="69"/>
                      <a:pt x="139" y="69"/>
                    </a:cubicBezTo>
                    <a:cubicBezTo>
                      <a:pt x="140" y="69"/>
                      <a:pt x="141" y="68"/>
                      <a:pt x="141" y="67"/>
                    </a:cubicBezTo>
                    <a:cubicBezTo>
                      <a:pt x="141" y="51"/>
                      <a:pt x="141" y="51"/>
                      <a:pt x="141" y="51"/>
                    </a:cubicBezTo>
                    <a:cubicBezTo>
                      <a:pt x="141" y="50"/>
                      <a:pt x="140" y="49"/>
                      <a:pt x="139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36" y="53"/>
                      <a:pt x="136" y="53"/>
                      <a:pt x="136" y="53"/>
                    </a:cubicBezTo>
                    <a:cubicBezTo>
                      <a:pt x="136" y="64"/>
                      <a:pt x="136" y="64"/>
                      <a:pt x="136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9"/>
                      <a:pt x="124" y="69"/>
                      <a:pt x="124" y="69"/>
                    </a:cubicBezTo>
                    <a:close/>
                    <a:moveTo>
                      <a:pt x="124" y="20"/>
                    </a:moveTo>
                    <a:cubicBezTo>
                      <a:pt x="127" y="20"/>
                      <a:pt x="127" y="20"/>
                      <a:pt x="127" y="20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30" y="19"/>
                      <a:pt x="130" y="18"/>
                      <a:pt x="129" y="17"/>
                    </a:cubicBezTo>
                    <a:cubicBezTo>
                      <a:pt x="124" y="6"/>
                      <a:pt x="124" y="6"/>
                      <a:pt x="124" y="6"/>
                    </a:cubicBezTo>
                    <a:lnTo>
                      <a:pt x="124" y="20"/>
                    </a:lnTo>
                    <a:close/>
                    <a:moveTo>
                      <a:pt x="124" y="105"/>
                    </a:moveTo>
                    <a:cubicBezTo>
                      <a:pt x="123" y="105"/>
                      <a:pt x="123" y="105"/>
                      <a:pt x="123" y="105"/>
                    </a:cubicBezTo>
                    <a:cubicBezTo>
                      <a:pt x="121" y="105"/>
                      <a:pt x="118" y="104"/>
                      <a:pt x="117" y="102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5" y="101"/>
                      <a:pt x="114" y="98"/>
                      <a:pt x="114" y="96"/>
                    </a:cubicBezTo>
                    <a:cubicBezTo>
                      <a:pt x="114" y="81"/>
                      <a:pt x="114" y="81"/>
                      <a:pt x="114" y="81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8" y="76"/>
                      <a:pt x="119" y="77"/>
                      <a:pt x="119" y="79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19" y="97"/>
                      <a:pt x="119" y="98"/>
                      <a:pt x="120" y="99"/>
                    </a:cubicBezTo>
                    <a:cubicBezTo>
                      <a:pt x="121" y="100"/>
                      <a:pt x="122" y="100"/>
                      <a:pt x="123" y="100"/>
                    </a:cubicBezTo>
                    <a:cubicBezTo>
                      <a:pt x="124" y="100"/>
                      <a:pt x="124" y="100"/>
                      <a:pt x="124" y="100"/>
                    </a:cubicBezTo>
                    <a:cubicBezTo>
                      <a:pt x="124" y="105"/>
                      <a:pt x="124" y="105"/>
                      <a:pt x="124" y="105"/>
                    </a:cubicBezTo>
                    <a:close/>
                    <a:moveTo>
                      <a:pt x="124" y="6"/>
                    </a:moveTo>
                    <a:cubicBezTo>
                      <a:pt x="124" y="20"/>
                      <a:pt x="124" y="20"/>
                      <a:pt x="124" y="20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4" y="6"/>
                      <a:pt x="124" y="6"/>
                      <a:pt x="124" y="6"/>
                    </a:cubicBezTo>
                    <a:close/>
                    <a:moveTo>
                      <a:pt x="124" y="49"/>
                    </a:moveTo>
                    <a:cubicBezTo>
                      <a:pt x="124" y="53"/>
                      <a:pt x="124" y="53"/>
                      <a:pt x="124" y="53"/>
                    </a:cubicBezTo>
                    <a:cubicBezTo>
                      <a:pt x="111" y="53"/>
                      <a:pt x="111" y="53"/>
                      <a:pt x="111" y="53"/>
                    </a:cubicBezTo>
                    <a:cubicBezTo>
                      <a:pt x="111" y="64"/>
                      <a:pt x="111" y="64"/>
                      <a:pt x="111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9"/>
                      <a:pt x="124" y="69"/>
                      <a:pt x="124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07" y="69"/>
                      <a:pt x="106" y="68"/>
                      <a:pt x="106" y="67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6" y="50"/>
                      <a:pt x="107" y="49"/>
                      <a:pt x="109" y="49"/>
                    </a:cubicBezTo>
                    <a:lnTo>
                      <a:pt x="124" y="49"/>
                    </a:lnTo>
                    <a:close/>
                    <a:moveTo>
                      <a:pt x="77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98"/>
                      <a:pt x="39" y="101"/>
                      <a:pt x="38" y="102"/>
                    </a:cubicBezTo>
                    <a:cubicBezTo>
                      <a:pt x="36" y="104"/>
                      <a:pt x="34" y="105"/>
                      <a:pt x="31" y="105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100"/>
                      <a:pt x="33" y="100"/>
                      <a:pt x="34" y="99"/>
                    </a:cubicBezTo>
                    <a:cubicBezTo>
                      <a:pt x="35" y="98"/>
                      <a:pt x="35" y="97"/>
                      <a:pt x="35" y="96"/>
                    </a:cubicBezTo>
                    <a:cubicBezTo>
                      <a:pt x="35" y="79"/>
                      <a:pt x="35" y="79"/>
                      <a:pt x="35" y="79"/>
                    </a:cubicBezTo>
                    <a:cubicBezTo>
                      <a:pt x="35" y="77"/>
                      <a:pt x="37" y="76"/>
                      <a:pt x="38" y="76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7" y="81"/>
                      <a:pt x="77" y="81"/>
                      <a:pt x="77" y="81"/>
                    </a:cubicBezTo>
                    <a:close/>
                    <a:moveTo>
                      <a:pt x="77" y="15"/>
                    </a:moveTo>
                    <a:cubicBezTo>
                      <a:pt x="77" y="20"/>
                      <a:pt x="77" y="20"/>
                      <a:pt x="77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77" y="15"/>
                      <a:pt x="77" y="15"/>
                      <a:pt x="77" y="15"/>
                    </a:cubicBezTo>
                    <a:close/>
                    <a:moveTo>
                      <a:pt x="31" y="69"/>
                    </a:moveTo>
                    <a:cubicBezTo>
                      <a:pt x="31" y="64"/>
                      <a:pt x="31" y="64"/>
                      <a:pt x="3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7" y="49"/>
                      <a:pt x="48" y="50"/>
                      <a:pt x="48" y="51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8"/>
                      <a:pt x="47" y="69"/>
                      <a:pt x="46" y="69"/>
                    </a:cubicBezTo>
                    <a:lnTo>
                      <a:pt x="31" y="69"/>
                    </a:lnTo>
                    <a:close/>
                    <a:moveTo>
                      <a:pt x="31" y="105"/>
                    </a:moveTo>
                    <a:cubicBezTo>
                      <a:pt x="9" y="105"/>
                      <a:pt x="9" y="105"/>
                      <a:pt x="9" y="105"/>
                    </a:cubicBezTo>
                    <a:cubicBezTo>
                      <a:pt x="7" y="105"/>
                      <a:pt x="4" y="104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1" y="101"/>
                      <a:pt x="0" y="98"/>
                      <a:pt x="0" y="9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75"/>
                      <a:pt x="5" y="75"/>
                      <a:pt x="5" y="75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5" y="97"/>
                      <a:pt x="5" y="98"/>
                      <a:pt x="6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7" y="100"/>
                      <a:pt x="8" y="100"/>
                      <a:pt x="9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5"/>
                      <a:pt x="31" y="105"/>
                      <a:pt x="31" y="105"/>
                    </a:cubicBezTo>
                    <a:close/>
                    <a:moveTo>
                      <a:pt x="31" y="6"/>
                    </a:move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8"/>
                    </a:cubicBezTo>
                    <a:cubicBezTo>
                      <a:pt x="25" y="19"/>
                      <a:pt x="26" y="20"/>
                      <a:pt x="27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6"/>
                      <a:pt x="31" y="6"/>
                      <a:pt x="31" y="6"/>
                    </a:cubicBezTo>
                    <a:close/>
                    <a:moveTo>
                      <a:pt x="31" y="49"/>
                    </a:moveTo>
                    <a:cubicBezTo>
                      <a:pt x="16" y="49"/>
                      <a:pt x="16" y="49"/>
                      <a:pt x="16" y="49"/>
                    </a:cubicBezTo>
                    <a:cubicBezTo>
                      <a:pt x="14" y="49"/>
                      <a:pt x="13" y="50"/>
                      <a:pt x="13" y="51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3" y="68"/>
                      <a:pt x="14" y="69"/>
                      <a:pt x="16" y="69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1" y="53"/>
                      <a:pt x="31" y="53"/>
                      <a:pt x="31" y="53"/>
                    </a:cubicBezTo>
                    <a:lnTo>
                      <a:pt x="31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0" name="Freeform 303"/>
              <p:cNvSpPr>
                <a:spLocks noEditPoints="1"/>
              </p:cNvSpPr>
              <p:nvPr/>
            </p:nvSpPr>
            <p:spPr bwMode="auto">
              <a:xfrm>
                <a:off x="7913688" y="595313"/>
                <a:ext cx="47625" cy="46038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1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16 h 21"/>
                  <a:gd name="T14" fmla="*/ 14 w 21"/>
                  <a:gd name="T15" fmla="*/ 15 h 21"/>
                  <a:gd name="T16" fmla="*/ 14 w 21"/>
                  <a:gd name="T17" fmla="*/ 15 h 21"/>
                  <a:gd name="T18" fmla="*/ 16 w 21"/>
                  <a:gd name="T19" fmla="*/ 11 h 21"/>
                  <a:gd name="T20" fmla="*/ 14 w 21"/>
                  <a:gd name="T21" fmla="*/ 7 h 21"/>
                  <a:gd name="T22" fmla="*/ 10 w 21"/>
                  <a:gd name="T23" fmla="*/ 5 h 21"/>
                  <a:gd name="T24" fmla="*/ 10 w 21"/>
                  <a:gd name="T25" fmla="*/ 0 h 21"/>
                  <a:gd name="T26" fmla="*/ 10 w 21"/>
                  <a:gd name="T27" fmla="*/ 0 h 21"/>
                  <a:gd name="T28" fmla="*/ 10 w 21"/>
                  <a:gd name="T29" fmla="*/ 0 h 21"/>
                  <a:gd name="T30" fmla="*/ 10 w 21"/>
                  <a:gd name="T31" fmla="*/ 5 h 21"/>
                  <a:gd name="T32" fmla="*/ 10 w 21"/>
                  <a:gd name="T33" fmla="*/ 5 h 21"/>
                  <a:gd name="T34" fmla="*/ 6 w 21"/>
                  <a:gd name="T35" fmla="*/ 7 h 21"/>
                  <a:gd name="T36" fmla="*/ 6 w 21"/>
                  <a:gd name="T37" fmla="*/ 7 h 21"/>
                  <a:gd name="T38" fmla="*/ 5 w 21"/>
                  <a:gd name="T39" fmla="*/ 11 h 21"/>
                  <a:gd name="T40" fmla="*/ 6 w 21"/>
                  <a:gd name="T41" fmla="*/ 15 h 21"/>
                  <a:gd name="T42" fmla="*/ 10 w 21"/>
                  <a:gd name="T43" fmla="*/ 16 h 21"/>
                  <a:gd name="T44" fmla="*/ 10 w 21"/>
                  <a:gd name="T45" fmla="*/ 16 h 21"/>
                  <a:gd name="T46" fmla="*/ 10 w 21"/>
                  <a:gd name="T47" fmla="*/ 21 h 21"/>
                  <a:gd name="T48" fmla="*/ 10 w 21"/>
                  <a:gd name="T49" fmla="*/ 21 h 21"/>
                  <a:gd name="T50" fmla="*/ 3 w 21"/>
                  <a:gd name="T51" fmla="*/ 18 h 21"/>
                  <a:gd name="T52" fmla="*/ 0 w 21"/>
                  <a:gd name="T53" fmla="*/ 11 h 21"/>
                  <a:gd name="T54" fmla="*/ 3 w 21"/>
                  <a:gd name="T55" fmla="*/ 3 h 21"/>
                  <a:gd name="T56" fmla="*/ 3 w 21"/>
                  <a:gd name="T57" fmla="*/ 3 h 21"/>
                  <a:gd name="T58" fmla="*/ 10 w 21"/>
                  <a:gd name="T5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9" y="5"/>
                      <a:pt x="21" y="8"/>
                      <a:pt x="21" y="11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2"/>
                      <a:pt x="16" y="11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3" y="6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9"/>
                      <a:pt x="5" y="11"/>
                    </a:cubicBezTo>
                    <a:cubicBezTo>
                      <a:pt x="5" y="12"/>
                      <a:pt x="5" y="14"/>
                      <a:pt x="6" y="15"/>
                    </a:cubicBezTo>
                    <a:cubicBezTo>
                      <a:pt x="7" y="16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20"/>
                      <a:pt x="3" y="18"/>
                    </a:cubicBezTo>
                    <a:cubicBezTo>
                      <a:pt x="1" y="16"/>
                      <a:pt x="0" y="13"/>
                      <a:pt x="0" y="11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1" name="Freeform 304"/>
              <p:cNvSpPr>
                <a:spLocks noEditPoints="1"/>
              </p:cNvSpPr>
              <p:nvPr/>
            </p:nvSpPr>
            <p:spPr bwMode="auto">
              <a:xfrm>
                <a:off x="7950200" y="558800"/>
                <a:ext cx="38100" cy="38100"/>
              </a:xfrm>
              <a:custGeom>
                <a:avLst/>
                <a:gdLst>
                  <a:gd name="T0" fmla="*/ 8 w 17"/>
                  <a:gd name="T1" fmla="*/ 0 h 17"/>
                  <a:gd name="T2" fmla="*/ 14 w 17"/>
                  <a:gd name="T3" fmla="*/ 2 h 17"/>
                  <a:gd name="T4" fmla="*/ 17 w 17"/>
                  <a:gd name="T5" fmla="*/ 8 h 17"/>
                  <a:gd name="T6" fmla="*/ 14 w 17"/>
                  <a:gd name="T7" fmla="*/ 14 h 17"/>
                  <a:gd name="T8" fmla="*/ 14 w 17"/>
                  <a:gd name="T9" fmla="*/ 14 h 17"/>
                  <a:gd name="T10" fmla="*/ 14 w 17"/>
                  <a:gd name="T11" fmla="*/ 14 h 17"/>
                  <a:gd name="T12" fmla="*/ 8 w 17"/>
                  <a:gd name="T13" fmla="*/ 17 h 17"/>
                  <a:gd name="T14" fmla="*/ 8 w 17"/>
                  <a:gd name="T15" fmla="*/ 17 h 17"/>
                  <a:gd name="T16" fmla="*/ 8 w 17"/>
                  <a:gd name="T17" fmla="*/ 12 h 17"/>
                  <a:gd name="T18" fmla="*/ 8 w 17"/>
                  <a:gd name="T19" fmla="*/ 12 h 17"/>
                  <a:gd name="T20" fmla="*/ 11 w 17"/>
                  <a:gd name="T21" fmla="*/ 11 h 17"/>
                  <a:gd name="T22" fmla="*/ 11 w 17"/>
                  <a:gd name="T23" fmla="*/ 11 h 17"/>
                  <a:gd name="T24" fmla="*/ 12 w 17"/>
                  <a:gd name="T25" fmla="*/ 8 h 17"/>
                  <a:gd name="T26" fmla="*/ 11 w 17"/>
                  <a:gd name="T27" fmla="*/ 6 h 17"/>
                  <a:gd name="T28" fmla="*/ 8 w 17"/>
                  <a:gd name="T29" fmla="*/ 5 h 17"/>
                  <a:gd name="T30" fmla="*/ 8 w 17"/>
                  <a:gd name="T31" fmla="*/ 5 h 17"/>
                  <a:gd name="T32" fmla="*/ 8 w 17"/>
                  <a:gd name="T33" fmla="*/ 0 h 17"/>
                  <a:gd name="T34" fmla="*/ 8 w 17"/>
                  <a:gd name="T35" fmla="*/ 17 h 17"/>
                  <a:gd name="T36" fmla="*/ 2 w 17"/>
                  <a:gd name="T37" fmla="*/ 14 h 17"/>
                  <a:gd name="T38" fmla="*/ 2 w 17"/>
                  <a:gd name="T39" fmla="*/ 14 h 17"/>
                  <a:gd name="T40" fmla="*/ 2 w 17"/>
                  <a:gd name="T41" fmla="*/ 14 h 17"/>
                  <a:gd name="T42" fmla="*/ 0 w 17"/>
                  <a:gd name="T43" fmla="*/ 8 h 17"/>
                  <a:gd name="T44" fmla="*/ 2 w 17"/>
                  <a:gd name="T45" fmla="*/ 2 h 17"/>
                  <a:gd name="T46" fmla="*/ 2 w 17"/>
                  <a:gd name="T47" fmla="*/ 2 h 17"/>
                  <a:gd name="T48" fmla="*/ 8 w 17"/>
                  <a:gd name="T49" fmla="*/ 0 h 17"/>
                  <a:gd name="T50" fmla="*/ 8 w 17"/>
                  <a:gd name="T51" fmla="*/ 5 h 17"/>
                  <a:gd name="T52" fmla="*/ 6 w 17"/>
                  <a:gd name="T53" fmla="*/ 6 h 17"/>
                  <a:gd name="T54" fmla="*/ 6 w 17"/>
                  <a:gd name="T55" fmla="*/ 6 h 17"/>
                  <a:gd name="T56" fmla="*/ 6 w 17"/>
                  <a:gd name="T57" fmla="*/ 6 h 17"/>
                  <a:gd name="T58" fmla="*/ 5 w 17"/>
                  <a:gd name="T59" fmla="*/ 8 h 17"/>
                  <a:gd name="T60" fmla="*/ 6 w 17"/>
                  <a:gd name="T61" fmla="*/ 11 h 17"/>
                  <a:gd name="T62" fmla="*/ 6 w 17"/>
                  <a:gd name="T63" fmla="*/ 11 h 17"/>
                  <a:gd name="T64" fmla="*/ 8 w 17"/>
                  <a:gd name="T65" fmla="*/ 12 h 17"/>
                  <a:gd name="T66" fmla="*/ 8 w 17"/>
                  <a:gd name="T6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" h="17">
                    <a:moveTo>
                      <a:pt x="8" y="0"/>
                    </a:moveTo>
                    <a:cubicBezTo>
                      <a:pt x="11" y="0"/>
                      <a:pt x="13" y="1"/>
                      <a:pt x="14" y="2"/>
                    </a:cubicBezTo>
                    <a:cubicBezTo>
                      <a:pt x="16" y="4"/>
                      <a:pt x="17" y="6"/>
                      <a:pt x="17" y="8"/>
                    </a:cubicBezTo>
                    <a:cubicBezTo>
                      <a:pt x="17" y="11"/>
                      <a:pt x="16" y="13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6"/>
                      <a:pt x="11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10" y="1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0"/>
                      <a:pt x="12" y="9"/>
                      <a:pt x="12" y="8"/>
                    </a:cubicBezTo>
                    <a:cubicBezTo>
                      <a:pt x="12" y="7"/>
                      <a:pt x="12" y="6"/>
                      <a:pt x="11" y="6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  <a:moveTo>
                      <a:pt x="8" y="17"/>
                    </a:moveTo>
                    <a:cubicBezTo>
                      <a:pt x="6" y="17"/>
                      <a:pt x="4" y="16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0" y="11"/>
                      <a:pt x="0" y="8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2"/>
                      <a:pt x="7" y="12"/>
                      <a:pt x="8" y="12"/>
                    </a:cubicBezTo>
                    <a:lnTo>
                      <a:pt x="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2" name="Freeform 305"/>
              <p:cNvSpPr>
                <a:spLocks noEditPoints="1"/>
              </p:cNvSpPr>
              <p:nvPr/>
            </p:nvSpPr>
            <p:spPr bwMode="auto">
              <a:xfrm>
                <a:off x="7923213" y="508000"/>
                <a:ext cx="30163" cy="31750"/>
              </a:xfrm>
              <a:custGeom>
                <a:avLst/>
                <a:gdLst>
                  <a:gd name="T0" fmla="*/ 6 w 13"/>
                  <a:gd name="T1" fmla="*/ 0 h 14"/>
                  <a:gd name="T2" fmla="*/ 11 w 13"/>
                  <a:gd name="T3" fmla="*/ 2 h 14"/>
                  <a:gd name="T4" fmla="*/ 11 w 13"/>
                  <a:gd name="T5" fmla="*/ 2 h 14"/>
                  <a:gd name="T6" fmla="*/ 13 w 13"/>
                  <a:gd name="T7" fmla="*/ 7 h 14"/>
                  <a:gd name="T8" fmla="*/ 11 w 13"/>
                  <a:gd name="T9" fmla="*/ 12 h 14"/>
                  <a:gd name="T10" fmla="*/ 11 w 13"/>
                  <a:gd name="T11" fmla="*/ 12 h 14"/>
                  <a:gd name="T12" fmla="*/ 6 w 13"/>
                  <a:gd name="T13" fmla="*/ 14 h 14"/>
                  <a:gd name="T14" fmla="*/ 6 w 13"/>
                  <a:gd name="T15" fmla="*/ 9 h 14"/>
                  <a:gd name="T16" fmla="*/ 8 w 13"/>
                  <a:gd name="T17" fmla="*/ 8 h 14"/>
                  <a:gd name="T18" fmla="*/ 8 w 13"/>
                  <a:gd name="T19" fmla="*/ 8 h 14"/>
                  <a:gd name="T20" fmla="*/ 8 w 13"/>
                  <a:gd name="T21" fmla="*/ 7 h 14"/>
                  <a:gd name="T22" fmla="*/ 8 w 13"/>
                  <a:gd name="T23" fmla="*/ 6 h 14"/>
                  <a:gd name="T24" fmla="*/ 8 w 13"/>
                  <a:gd name="T25" fmla="*/ 6 h 14"/>
                  <a:gd name="T26" fmla="*/ 6 w 13"/>
                  <a:gd name="T27" fmla="*/ 5 h 14"/>
                  <a:gd name="T28" fmla="*/ 6 w 13"/>
                  <a:gd name="T29" fmla="*/ 0 h 14"/>
                  <a:gd name="T30" fmla="*/ 6 w 13"/>
                  <a:gd name="T31" fmla="*/ 14 h 14"/>
                  <a:gd name="T32" fmla="*/ 1 w 13"/>
                  <a:gd name="T33" fmla="*/ 12 h 14"/>
                  <a:gd name="T34" fmla="*/ 0 w 13"/>
                  <a:gd name="T35" fmla="*/ 7 h 14"/>
                  <a:gd name="T36" fmla="*/ 1 w 13"/>
                  <a:gd name="T37" fmla="*/ 2 h 14"/>
                  <a:gd name="T38" fmla="*/ 1 w 13"/>
                  <a:gd name="T39" fmla="*/ 2 h 14"/>
                  <a:gd name="T40" fmla="*/ 6 w 13"/>
                  <a:gd name="T41" fmla="*/ 0 h 14"/>
                  <a:gd name="T42" fmla="*/ 6 w 13"/>
                  <a:gd name="T43" fmla="*/ 5 h 14"/>
                  <a:gd name="T44" fmla="*/ 5 w 13"/>
                  <a:gd name="T45" fmla="*/ 6 h 14"/>
                  <a:gd name="T46" fmla="*/ 5 w 13"/>
                  <a:gd name="T47" fmla="*/ 6 h 14"/>
                  <a:gd name="T48" fmla="*/ 5 w 13"/>
                  <a:gd name="T49" fmla="*/ 6 h 14"/>
                  <a:gd name="T50" fmla="*/ 4 w 13"/>
                  <a:gd name="T51" fmla="*/ 7 h 14"/>
                  <a:gd name="T52" fmla="*/ 5 w 13"/>
                  <a:gd name="T53" fmla="*/ 8 h 14"/>
                  <a:gd name="T54" fmla="*/ 6 w 13"/>
                  <a:gd name="T55" fmla="*/ 9 h 14"/>
                  <a:gd name="T56" fmla="*/ 6 w 13"/>
                  <a:gd name="T5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" h="14">
                    <a:moveTo>
                      <a:pt x="6" y="0"/>
                    </a:moveTo>
                    <a:cubicBezTo>
                      <a:pt x="8" y="0"/>
                      <a:pt x="10" y="1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4"/>
                      <a:pt x="13" y="5"/>
                      <a:pt x="13" y="7"/>
                    </a:cubicBezTo>
                    <a:cubicBezTo>
                      <a:pt x="13" y="9"/>
                      <a:pt x="12" y="11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3"/>
                      <a:pt x="8" y="14"/>
                      <a:pt x="6" y="14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5"/>
                      <a:pt x="7" y="5"/>
                      <a:pt x="6" y="5"/>
                    </a:cubicBezTo>
                    <a:lnTo>
                      <a:pt x="6" y="0"/>
                    </a:lnTo>
                    <a:close/>
                    <a:moveTo>
                      <a:pt x="6" y="14"/>
                    </a:moveTo>
                    <a:cubicBezTo>
                      <a:pt x="4" y="14"/>
                      <a:pt x="3" y="13"/>
                      <a:pt x="1" y="12"/>
                    </a:cubicBezTo>
                    <a:cubicBezTo>
                      <a:pt x="0" y="11"/>
                      <a:pt x="0" y="9"/>
                      <a:pt x="0" y="7"/>
                    </a:cubicBezTo>
                    <a:cubicBezTo>
                      <a:pt x="0" y="5"/>
                      <a:pt x="0" y="4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4" y="8"/>
                      <a:pt x="5" y="8"/>
                      <a:pt x="5" y="8"/>
                    </a:cubicBezTo>
                    <a:cubicBezTo>
                      <a:pt x="5" y="9"/>
                      <a:pt x="6" y="9"/>
                      <a:pt x="6" y="9"/>
                    </a:cubicBezTo>
                    <a:lnTo>
                      <a:pt x="6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3" name="Freeform 306"/>
              <p:cNvSpPr>
                <a:spLocks noEditPoints="1"/>
              </p:cNvSpPr>
              <p:nvPr/>
            </p:nvSpPr>
            <p:spPr bwMode="auto">
              <a:xfrm>
                <a:off x="7913688" y="430213"/>
                <a:ext cx="47625" cy="46038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18 w 21"/>
                  <a:gd name="T5" fmla="*/ 3 h 21"/>
                  <a:gd name="T6" fmla="*/ 21 w 21"/>
                  <a:gd name="T7" fmla="*/ 10 h 21"/>
                  <a:gd name="T8" fmla="*/ 18 w 21"/>
                  <a:gd name="T9" fmla="*/ 18 h 21"/>
                  <a:gd name="T10" fmla="*/ 18 w 21"/>
                  <a:gd name="T11" fmla="*/ 18 h 21"/>
                  <a:gd name="T12" fmla="*/ 10 w 21"/>
                  <a:gd name="T13" fmla="*/ 21 h 21"/>
                  <a:gd name="T14" fmla="*/ 10 w 21"/>
                  <a:gd name="T15" fmla="*/ 16 h 21"/>
                  <a:gd name="T16" fmla="*/ 14 w 21"/>
                  <a:gd name="T17" fmla="*/ 14 h 21"/>
                  <a:gd name="T18" fmla="*/ 14 w 21"/>
                  <a:gd name="T19" fmla="*/ 14 h 21"/>
                  <a:gd name="T20" fmla="*/ 16 w 21"/>
                  <a:gd name="T21" fmla="*/ 10 h 21"/>
                  <a:gd name="T22" fmla="*/ 14 w 21"/>
                  <a:gd name="T23" fmla="*/ 7 h 21"/>
                  <a:gd name="T24" fmla="*/ 14 w 21"/>
                  <a:gd name="T25" fmla="*/ 7 h 21"/>
                  <a:gd name="T26" fmla="*/ 10 w 21"/>
                  <a:gd name="T27" fmla="*/ 5 h 21"/>
                  <a:gd name="T28" fmla="*/ 10 w 21"/>
                  <a:gd name="T29" fmla="*/ 0 h 21"/>
                  <a:gd name="T30" fmla="*/ 10 w 21"/>
                  <a:gd name="T31" fmla="*/ 0 h 21"/>
                  <a:gd name="T32" fmla="*/ 10 w 21"/>
                  <a:gd name="T33" fmla="*/ 0 h 21"/>
                  <a:gd name="T34" fmla="*/ 10 w 21"/>
                  <a:gd name="T35" fmla="*/ 5 h 21"/>
                  <a:gd name="T36" fmla="*/ 10 w 21"/>
                  <a:gd name="T37" fmla="*/ 5 h 21"/>
                  <a:gd name="T38" fmla="*/ 6 w 21"/>
                  <a:gd name="T39" fmla="*/ 7 h 21"/>
                  <a:gd name="T40" fmla="*/ 5 w 21"/>
                  <a:gd name="T41" fmla="*/ 10 h 21"/>
                  <a:gd name="T42" fmla="*/ 6 w 21"/>
                  <a:gd name="T43" fmla="*/ 14 h 21"/>
                  <a:gd name="T44" fmla="*/ 6 w 21"/>
                  <a:gd name="T45" fmla="*/ 14 h 21"/>
                  <a:gd name="T46" fmla="*/ 6 w 21"/>
                  <a:gd name="T47" fmla="*/ 14 h 21"/>
                  <a:gd name="T48" fmla="*/ 10 w 21"/>
                  <a:gd name="T49" fmla="*/ 16 h 21"/>
                  <a:gd name="T50" fmla="*/ 10 w 21"/>
                  <a:gd name="T51" fmla="*/ 16 h 21"/>
                  <a:gd name="T52" fmla="*/ 10 w 21"/>
                  <a:gd name="T53" fmla="*/ 21 h 21"/>
                  <a:gd name="T54" fmla="*/ 10 w 21"/>
                  <a:gd name="T55" fmla="*/ 21 h 21"/>
                  <a:gd name="T56" fmla="*/ 3 w 21"/>
                  <a:gd name="T57" fmla="*/ 18 h 21"/>
                  <a:gd name="T58" fmla="*/ 3 w 21"/>
                  <a:gd name="T59" fmla="*/ 18 h 21"/>
                  <a:gd name="T60" fmla="*/ 0 w 21"/>
                  <a:gd name="T61" fmla="*/ 10 h 21"/>
                  <a:gd name="T62" fmla="*/ 3 w 21"/>
                  <a:gd name="T63" fmla="*/ 3 h 21"/>
                  <a:gd name="T64" fmla="*/ 10 w 21"/>
                  <a:gd name="T6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5"/>
                      <a:pt x="21" y="8"/>
                      <a:pt x="21" y="10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5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5"/>
                      <a:pt x="6" y="7"/>
                    </a:cubicBezTo>
                    <a:cubicBezTo>
                      <a:pt x="5" y="8"/>
                      <a:pt x="5" y="9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20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4" name="Freeform 307"/>
              <p:cNvSpPr>
                <a:spLocks noEditPoints="1"/>
              </p:cNvSpPr>
              <p:nvPr/>
            </p:nvSpPr>
            <p:spPr bwMode="auto">
              <a:xfrm>
                <a:off x="7864475" y="271463"/>
                <a:ext cx="190500" cy="411163"/>
              </a:xfrm>
              <a:custGeom>
                <a:avLst/>
                <a:gdLst>
                  <a:gd name="T0" fmla="*/ 46 w 84"/>
                  <a:gd name="T1" fmla="*/ 17 h 182"/>
                  <a:gd name="T2" fmla="*/ 46 w 84"/>
                  <a:gd name="T3" fmla="*/ 17 h 182"/>
                  <a:gd name="T4" fmla="*/ 44 w 84"/>
                  <a:gd name="T5" fmla="*/ 30 h 182"/>
                  <a:gd name="T6" fmla="*/ 42 w 84"/>
                  <a:gd name="T7" fmla="*/ 30 h 182"/>
                  <a:gd name="T8" fmla="*/ 43 w 84"/>
                  <a:gd name="T9" fmla="*/ 9 h 182"/>
                  <a:gd name="T10" fmla="*/ 50 w 84"/>
                  <a:gd name="T11" fmla="*/ 5 h 182"/>
                  <a:gd name="T12" fmla="*/ 72 w 84"/>
                  <a:gd name="T13" fmla="*/ 0 h 182"/>
                  <a:gd name="T14" fmla="*/ 79 w 84"/>
                  <a:gd name="T15" fmla="*/ 1 h 182"/>
                  <a:gd name="T16" fmla="*/ 83 w 84"/>
                  <a:gd name="T17" fmla="*/ 7 h 182"/>
                  <a:gd name="T18" fmla="*/ 76 w 84"/>
                  <a:gd name="T19" fmla="*/ 18 h 182"/>
                  <a:gd name="T20" fmla="*/ 60 w 84"/>
                  <a:gd name="T21" fmla="*/ 22 h 182"/>
                  <a:gd name="T22" fmla="*/ 78 w 84"/>
                  <a:gd name="T23" fmla="*/ 26 h 182"/>
                  <a:gd name="T24" fmla="*/ 80 w 84"/>
                  <a:gd name="T25" fmla="*/ 180 h 182"/>
                  <a:gd name="T26" fmla="*/ 42 w 84"/>
                  <a:gd name="T27" fmla="*/ 182 h 182"/>
                  <a:gd name="T28" fmla="*/ 75 w 84"/>
                  <a:gd name="T29" fmla="*/ 177 h 182"/>
                  <a:gd name="T30" fmla="*/ 57 w 84"/>
                  <a:gd name="T31" fmla="*/ 30 h 182"/>
                  <a:gd name="T32" fmla="*/ 55 w 84"/>
                  <a:gd name="T33" fmla="*/ 28 h 182"/>
                  <a:gd name="T34" fmla="*/ 57 w 84"/>
                  <a:gd name="T35" fmla="*/ 18 h 182"/>
                  <a:gd name="T36" fmla="*/ 75 w 84"/>
                  <a:gd name="T37" fmla="*/ 14 h 182"/>
                  <a:gd name="T38" fmla="*/ 78 w 84"/>
                  <a:gd name="T39" fmla="*/ 12 h 182"/>
                  <a:gd name="T40" fmla="*/ 79 w 84"/>
                  <a:gd name="T41" fmla="*/ 8 h 182"/>
                  <a:gd name="T42" fmla="*/ 73 w 84"/>
                  <a:gd name="T43" fmla="*/ 5 h 182"/>
                  <a:gd name="T44" fmla="*/ 51 w 84"/>
                  <a:gd name="T45" fmla="*/ 10 h 182"/>
                  <a:gd name="T46" fmla="*/ 48 w 84"/>
                  <a:gd name="T47" fmla="*/ 11 h 182"/>
                  <a:gd name="T48" fmla="*/ 42 w 84"/>
                  <a:gd name="T49" fmla="*/ 166 h 182"/>
                  <a:gd name="T50" fmla="*/ 65 w 84"/>
                  <a:gd name="T51" fmla="*/ 164 h 182"/>
                  <a:gd name="T52" fmla="*/ 62 w 84"/>
                  <a:gd name="T53" fmla="*/ 57 h 182"/>
                  <a:gd name="T54" fmla="*/ 57 w 84"/>
                  <a:gd name="T55" fmla="*/ 57 h 182"/>
                  <a:gd name="T56" fmla="*/ 55 w 84"/>
                  <a:gd name="T57" fmla="*/ 94 h 182"/>
                  <a:gd name="T58" fmla="*/ 54 w 84"/>
                  <a:gd name="T59" fmla="*/ 97 h 182"/>
                  <a:gd name="T60" fmla="*/ 52 w 84"/>
                  <a:gd name="T61" fmla="*/ 99 h 182"/>
                  <a:gd name="T62" fmla="*/ 51 w 84"/>
                  <a:gd name="T63" fmla="*/ 99 h 182"/>
                  <a:gd name="T64" fmla="*/ 47 w 84"/>
                  <a:gd name="T65" fmla="*/ 98 h 182"/>
                  <a:gd name="T66" fmla="*/ 47 w 84"/>
                  <a:gd name="T67" fmla="*/ 98 h 182"/>
                  <a:gd name="T68" fmla="*/ 46 w 84"/>
                  <a:gd name="T69" fmla="*/ 83 h 182"/>
                  <a:gd name="T70" fmla="*/ 46 w 84"/>
                  <a:gd name="T71" fmla="*/ 60 h 182"/>
                  <a:gd name="T72" fmla="*/ 42 w 84"/>
                  <a:gd name="T73" fmla="*/ 57 h 182"/>
                  <a:gd name="T74" fmla="*/ 44 w 84"/>
                  <a:gd name="T75" fmla="*/ 101 h 182"/>
                  <a:gd name="T76" fmla="*/ 51 w 84"/>
                  <a:gd name="T77" fmla="*/ 104 h 182"/>
                  <a:gd name="T78" fmla="*/ 52 w 84"/>
                  <a:gd name="T79" fmla="*/ 104 h 182"/>
                  <a:gd name="T80" fmla="*/ 53 w 84"/>
                  <a:gd name="T81" fmla="*/ 103 h 182"/>
                  <a:gd name="T82" fmla="*/ 58 w 84"/>
                  <a:gd name="T83" fmla="*/ 100 h 182"/>
                  <a:gd name="T84" fmla="*/ 60 w 84"/>
                  <a:gd name="T85" fmla="*/ 94 h 182"/>
                  <a:gd name="T86" fmla="*/ 60 w 84"/>
                  <a:gd name="T87" fmla="*/ 62 h 182"/>
                  <a:gd name="T88" fmla="*/ 42 w 84"/>
                  <a:gd name="T89" fmla="*/ 161 h 182"/>
                  <a:gd name="T90" fmla="*/ 42 w 84"/>
                  <a:gd name="T91" fmla="*/ 30 h 182"/>
                  <a:gd name="T92" fmla="*/ 5 w 84"/>
                  <a:gd name="T93" fmla="*/ 177 h 182"/>
                  <a:gd name="T94" fmla="*/ 42 w 84"/>
                  <a:gd name="T95" fmla="*/ 182 h 182"/>
                  <a:gd name="T96" fmla="*/ 0 w 84"/>
                  <a:gd name="T97" fmla="*/ 180 h 182"/>
                  <a:gd name="T98" fmla="*/ 3 w 84"/>
                  <a:gd name="T99" fmla="*/ 26 h 182"/>
                  <a:gd name="T100" fmla="*/ 41 w 84"/>
                  <a:gd name="T101" fmla="*/ 17 h 182"/>
                  <a:gd name="T102" fmla="*/ 41 w 84"/>
                  <a:gd name="T103" fmla="*/ 17 h 182"/>
                  <a:gd name="T104" fmla="*/ 42 w 84"/>
                  <a:gd name="T105" fmla="*/ 30 h 182"/>
                  <a:gd name="T106" fmla="*/ 18 w 84"/>
                  <a:gd name="T107" fmla="*/ 57 h 182"/>
                  <a:gd name="T108" fmla="*/ 16 w 84"/>
                  <a:gd name="T109" fmla="*/ 164 h 182"/>
                  <a:gd name="T110" fmla="*/ 42 w 84"/>
                  <a:gd name="T111" fmla="*/ 166 h 182"/>
                  <a:gd name="T112" fmla="*/ 20 w 84"/>
                  <a:gd name="T113" fmla="*/ 161 h 182"/>
                  <a:gd name="T114" fmla="*/ 41 w 84"/>
                  <a:gd name="T115" fmla="*/ 62 h 182"/>
                  <a:gd name="T116" fmla="*/ 41 w 84"/>
                  <a:gd name="T117" fmla="*/ 94 h 182"/>
                  <a:gd name="T118" fmla="*/ 42 w 84"/>
                  <a:gd name="T119" fmla="*/ 57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182">
                    <a:moveTo>
                      <a:pt x="47" y="12"/>
                    </a:moveTo>
                    <a:cubicBezTo>
                      <a:pt x="46" y="13"/>
                      <a:pt x="46" y="15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9"/>
                      <a:pt x="45" y="30"/>
                      <a:pt x="44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0"/>
                      <a:pt x="43" y="10"/>
                      <a:pt x="43" y="9"/>
                    </a:cubicBezTo>
                    <a:cubicBezTo>
                      <a:pt x="44" y="8"/>
                      <a:pt x="45" y="7"/>
                      <a:pt x="46" y="6"/>
                    </a:cubicBezTo>
                    <a:cubicBezTo>
                      <a:pt x="47" y="6"/>
                      <a:pt x="48" y="6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5" y="0"/>
                      <a:pt x="77" y="0"/>
                      <a:pt x="79" y="1"/>
                    </a:cubicBezTo>
                    <a:cubicBezTo>
                      <a:pt x="81" y="3"/>
                      <a:pt x="83" y="5"/>
                      <a:pt x="83" y="7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4" y="10"/>
                      <a:pt x="83" y="12"/>
                      <a:pt x="82" y="14"/>
                    </a:cubicBezTo>
                    <a:cubicBezTo>
                      <a:pt x="81" y="16"/>
                      <a:pt x="79" y="18"/>
                      <a:pt x="76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60" y="22"/>
                      <a:pt x="60" y="22"/>
                      <a:pt x="60" y="22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9" y="26"/>
                      <a:pt x="80" y="27"/>
                      <a:pt x="80" y="28"/>
                    </a:cubicBezTo>
                    <a:cubicBezTo>
                      <a:pt x="80" y="180"/>
                      <a:pt x="80" y="180"/>
                      <a:pt x="80" y="180"/>
                    </a:cubicBezTo>
                    <a:cubicBezTo>
                      <a:pt x="80" y="181"/>
                      <a:pt x="79" y="182"/>
                      <a:pt x="78" y="182"/>
                    </a:cubicBezTo>
                    <a:cubicBezTo>
                      <a:pt x="42" y="182"/>
                      <a:pt x="42" y="182"/>
                      <a:pt x="42" y="182"/>
                    </a:cubicBezTo>
                    <a:cubicBezTo>
                      <a:pt x="42" y="177"/>
                      <a:pt x="42" y="177"/>
                      <a:pt x="42" y="177"/>
                    </a:cubicBezTo>
                    <a:cubicBezTo>
                      <a:pt x="75" y="177"/>
                      <a:pt x="75" y="177"/>
                      <a:pt x="75" y="177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6" y="30"/>
                      <a:pt x="55" y="29"/>
                      <a:pt x="55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19"/>
                      <a:pt x="56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6" y="13"/>
                      <a:pt x="77" y="13"/>
                      <a:pt x="78" y="12"/>
                    </a:cubicBezTo>
                    <a:cubicBezTo>
                      <a:pt x="79" y="11"/>
                      <a:pt x="79" y="10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7"/>
                      <a:pt x="78" y="6"/>
                      <a:pt x="77" y="5"/>
                    </a:cubicBezTo>
                    <a:cubicBezTo>
                      <a:pt x="76" y="5"/>
                      <a:pt x="74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0" y="10"/>
                      <a:pt x="49" y="10"/>
                      <a:pt x="48" y="11"/>
                    </a:cubicBezTo>
                    <a:cubicBezTo>
                      <a:pt x="48" y="11"/>
                      <a:pt x="47" y="11"/>
                      <a:pt x="47" y="12"/>
                    </a:cubicBezTo>
                    <a:close/>
                    <a:moveTo>
                      <a:pt x="42" y="166"/>
                    </a:moveTo>
                    <a:cubicBezTo>
                      <a:pt x="62" y="166"/>
                      <a:pt x="62" y="166"/>
                      <a:pt x="62" y="166"/>
                    </a:cubicBezTo>
                    <a:cubicBezTo>
                      <a:pt x="64" y="166"/>
                      <a:pt x="65" y="165"/>
                      <a:pt x="65" y="16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58"/>
                      <a:pt x="64" y="57"/>
                      <a:pt x="62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6" y="57"/>
                      <a:pt x="55" y="58"/>
                      <a:pt x="55" y="60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5"/>
                      <a:pt x="55" y="96"/>
                      <a:pt x="54" y="97"/>
                    </a:cubicBezTo>
                    <a:cubicBezTo>
                      <a:pt x="53" y="98"/>
                      <a:pt x="53" y="99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49" y="99"/>
                      <a:pt x="48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6" y="97"/>
                      <a:pt x="46" y="96"/>
                      <a:pt x="46" y="94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58"/>
                      <a:pt x="45" y="57"/>
                      <a:pt x="44" y="57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42" y="98"/>
                      <a:pt x="42" y="98"/>
                      <a:pt x="42" y="98"/>
                    </a:cubicBezTo>
                    <a:cubicBezTo>
                      <a:pt x="42" y="99"/>
                      <a:pt x="43" y="100"/>
                      <a:pt x="44" y="101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6" y="103"/>
                      <a:pt x="48" y="104"/>
                      <a:pt x="51" y="104"/>
                    </a:cubicBezTo>
                    <a:cubicBezTo>
                      <a:pt x="51" y="104"/>
                      <a:pt x="51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5" y="103"/>
                      <a:pt x="56" y="102"/>
                      <a:pt x="58" y="100"/>
                    </a:cubicBezTo>
                    <a:cubicBezTo>
                      <a:pt x="59" y="99"/>
                      <a:pt x="60" y="97"/>
                      <a:pt x="60" y="94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60" y="161"/>
                      <a:pt x="60" y="161"/>
                      <a:pt x="60" y="161"/>
                    </a:cubicBezTo>
                    <a:cubicBezTo>
                      <a:pt x="42" y="161"/>
                      <a:pt x="42" y="161"/>
                      <a:pt x="42" y="161"/>
                    </a:cubicBezTo>
                    <a:lnTo>
                      <a:pt x="42" y="166"/>
                    </a:lnTo>
                    <a:close/>
                    <a:moveTo>
                      <a:pt x="42" y="30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5" y="177"/>
                      <a:pt x="5" y="177"/>
                      <a:pt x="5" y="177"/>
                    </a:cubicBezTo>
                    <a:cubicBezTo>
                      <a:pt x="42" y="177"/>
                      <a:pt x="42" y="177"/>
                      <a:pt x="42" y="177"/>
                    </a:cubicBezTo>
                    <a:cubicBezTo>
                      <a:pt x="42" y="182"/>
                      <a:pt x="42" y="182"/>
                      <a:pt x="42" y="182"/>
                    </a:cubicBezTo>
                    <a:cubicBezTo>
                      <a:pt x="3" y="182"/>
                      <a:pt x="3" y="182"/>
                      <a:pt x="3" y="182"/>
                    </a:cubicBezTo>
                    <a:cubicBezTo>
                      <a:pt x="1" y="182"/>
                      <a:pt x="0" y="181"/>
                      <a:pt x="0" y="18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1" y="26"/>
                      <a:pt x="3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5"/>
                      <a:pt x="41" y="13"/>
                      <a:pt x="42" y="11"/>
                    </a:cubicBezTo>
                    <a:cubicBezTo>
                      <a:pt x="42" y="30"/>
                      <a:pt x="42" y="30"/>
                      <a:pt x="42" y="30"/>
                    </a:cubicBezTo>
                    <a:close/>
                    <a:moveTo>
                      <a:pt x="42" y="57"/>
                    </a:moveTo>
                    <a:cubicBezTo>
                      <a:pt x="18" y="57"/>
                      <a:pt x="18" y="57"/>
                      <a:pt x="18" y="57"/>
                    </a:cubicBezTo>
                    <a:cubicBezTo>
                      <a:pt x="17" y="57"/>
                      <a:pt x="16" y="58"/>
                      <a:pt x="16" y="60"/>
                    </a:cubicBezTo>
                    <a:cubicBezTo>
                      <a:pt x="16" y="164"/>
                      <a:pt x="16" y="164"/>
                      <a:pt x="16" y="164"/>
                    </a:cubicBezTo>
                    <a:cubicBezTo>
                      <a:pt x="16" y="165"/>
                      <a:pt x="17" y="166"/>
                      <a:pt x="18" y="166"/>
                    </a:cubicBezTo>
                    <a:cubicBezTo>
                      <a:pt x="42" y="166"/>
                      <a:pt x="42" y="166"/>
                      <a:pt x="42" y="166"/>
                    </a:cubicBezTo>
                    <a:cubicBezTo>
                      <a:pt x="42" y="161"/>
                      <a:pt x="42" y="161"/>
                      <a:pt x="42" y="161"/>
                    </a:cubicBezTo>
                    <a:cubicBezTo>
                      <a:pt x="20" y="161"/>
                      <a:pt x="20" y="161"/>
                      <a:pt x="20" y="161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41" y="96"/>
                      <a:pt x="41" y="97"/>
                      <a:pt x="42" y="98"/>
                    </a:cubicBezTo>
                    <a:lnTo>
                      <a:pt x="42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5" name="Freeform 308"/>
              <p:cNvSpPr>
                <a:spLocks noEditPoints="1"/>
              </p:cNvSpPr>
              <p:nvPr/>
            </p:nvSpPr>
            <p:spPr bwMode="auto">
              <a:xfrm>
                <a:off x="8104188" y="25400"/>
                <a:ext cx="315913" cy="352425"/>
              </a:xfrm>
              <a:custGeom>
                <a:avLst/>
                <a:gdLst>
                  <a:gd name="T0" fmla="*/ 125 w 140"/>
                  <a:gd name="T1" fmla="*/ 28 h 156"/>
                  <a:gd name="T2" fmla="*/ 136 w 140"/>
                  <a:gd name="T3" fmla="*/ 43 h 156"/>
                  <a:gd name="T4" fmla="*/ 135 w 140"/>
                  <a:gd name="T5" fmla="*/ 46 h 156"/>
                  <a:gd name="T6" fmla="*/ 99 w 140"/>
                  <a:gd name="T7" fmla="*/ 91 h 156"/>
                  <a:gd name="T8" fmla="*/ 130 w 140"/>
                  <a:gd name="T9" fmla="*/ 93 h 156"/>
                  <a:gd name="T10" fmla="*/ 139 w 140"/>
                  <a:gd name="T11" fmla="*/ 107 h 156"/>
                  <a:gd name="T12" fmla="*/ 138 w 140"/>
                  <a:gd name="T13" fmla="*/ 111 h 156"/>
                  <a:gd name="T14" fmla="*/ 97 w 140"/>
                  <a:gd name="T15" fmla="*/ 121 h 156"/>
                  <a:gd name="T16" fmla="*/ 70 w 140"/>
                  <a:gd name="T17" fmla="*/ 155 h 156"/>
                  <a:gd name="T18" fmla="*/ 70 w 140"/>
                  <a:gd name="T19" fmla="*/ 149 h 156"/>
                  <a:gd name="T20" fmla="*/ 95 w 140"/>
                  <a:gd name="T21" fmla="*/ 117 h 156"/>
                  <a:gd name="T22" fmla="*/ 127 w 140"/>
                  <a:gd name="T23" fmla="*/ 97 h 156"/>
                  <a:gd name="T24" fmla="*/ 96 w 140"/>
                  <a:gd name="T25" fmla="*/ 95 h 156"/>
                  <a:gd name="T26" fmla="*/ 78 w 140"/>
                  <a:gd name="T27" fmla="*/ 68 h 156"/>
                  <a:gd name="T28" fmla="*/ 131 w 140"/>
                  <a:gd name="T29" fmla="*/ 43 h 156"/>
                  <a:gd name="T30" fmla="*/ 70 w 140"/>
                  <a:gd name="T31" fmla="*/ 44 h 156"/>
                  <a:gd name="T32" fmla="*/ 70 w 140"/>
                  <a:gd name="T33" fmla="*/ 122 h 156"/>
                  <a:gd name="T34" fmla="*/ 73 w 140"/>
                  <a:gd name="T35" fmla="*/ 111 h 156"/>
                  <a:gd name="T36" fmla="*/ 70 w 140"/>
                  <a:gd name="T37" fmla="*/ 122 h 156"/>
                  <a:gd name="T38" fmla="*/ 18 w 140"/>
                  <a:gd name="T39" fmla="*/ 3 h 156"/>
                  <a:gd name="T40" fmla="*/ 53 w 140"/>
                  <a:gd name="T41" fmla="*/ 22 h 156"/>
                  <a:gd name="T42" fmla="*/ 53 w 140"/>
                  <a:gd name="T43" fmla="*/ 22 h 156"/>
                  <a:gd name="T44" fmla="*/ 65 w 140"/>
                  <a:gd name="T45" fmla="*/ 40 h 156"/>
                  <a:gd name="T46" fmla="*/ 70 w 140"/>
                  <a:gd name="T47" fmla="*/ 44 h 156"/>
                  <a:gd name="T48" fmla="*/ 62 w 140"/>
                  <a:gd name="T49" fmla="*/ 44 h 156"/>
                  <a:gd name="T50" fmla="*/ 49 w 140"/>
                  <a:gd name="T51" fmla="*/ 25 h 156"/>
                  <a:gd name="T52" fmla="*/ 49 w 140"/>
                  <a:gd name="T53" fmla="*/ 25 h 156"/>
                  <a:gd name="T54" fmla="*/ 49 w 140"/>
                  <a:gd name="T55" fmla="*/ 25 h 156"/>
                  <a:gd name="T56" fmla="*/ 21 w 140"/>
                  <a:gd name="T57" fmla="*/ 7 h 156"/>
                  <a:gd name="T58" fmla="*/ 19 w 140"/>
                  <a:gd name="T59" fmla="*/ 22 h 156"/>
                  <a:gd name="T60" fmla="*/ 26 w 140"/>
                  <a:gd name="T61" fmla="*/ 40 h 156"/>
                  <a:gd name="T62" fmla="*/ 26 w 140"/>
                  <a:gd name="T63" fmla="*/ 40 h 156"/>
                  <a:gd name="T64" fmla="*/ 26 w 140"/>
                  <a:gd name="T65" fmla="*/ 40 h 156"/>
                  <a:gd name="T66" fmla="*/ 39 w 140"/>
                  <a:gd name="T67" fmla="*/ 62 h 156"/>
                  <a:gd name="T68" fmla="*/ 12 w 140"/>
                  <a:gd name="T69" fmla="*/ 122 h 156"/>
                  <a:gd name="T70" fmla="*/ 51 w 140"/>
                  <a:gd name="T71" fmla="*/ 83 h 156"/>
                  <a:gd name="T72" fmla="*/ 70 w 140"/>
                  <a:gd name="T73" fmla="*/ 106 h 156"/>
                  <a:gd name="T74" fmla="*/ 63 w 140"/>
                  <a:gd name="T75" fmla="*/ 139 h 156"/>
                  <a:gd name="T76" fmla="*/ 70 w 140"/>
                  <a:gd name="T77" fmla="*/ 155 h 156"/>
                  <a:gd name="T78" fmla="*/ 68 w 140"/>
                  <a:gd name="T79" fmla="*/ 154 h 156"/>
                  <a:gd name="T80" fmla="*/ 59 w 140"/>
                  <a:gd name="T81" fmla="*/ 141 h 156"/>
                  <a:gd name="T82" fmla="*/ 59 w 140"/>
                  <a:gd name="T83" fmla="*/ 139 h 156"/>
                  <a:gd name="T84" fmla="*/ 52 w 140"/>
                  <a:gd name="T85" fmla="*/ 89 h 156"/>
                  <a:gd name="T86" fmla="*/ 10 w 140"/>
                  <a:gd name="T87" fmla="*/ 127 h 156"/>
                  <a:gd name="T88" fmla="*/ 10 w 140"/>
                  <a:gd name="T89" fmla="*/ 127 h 156"/>
                  <a:gd name="T90" fmla="*/ 1 w 140"/>
                  <a:gd name="T91" fmla="*/ 111 h 156"/>
                  <a:gd name="T92" fmla="*/ 34 w 140"/>
                  <a:gd name="T93" fmla="*/ 61 h 156"/>
                  <a:gd name="T94" fmla="*/ 22 w 140"/>
                  <a:gd name="T95" fmla="*/ 43 h 156"/>
                  <a:gd name="T96" fmla="*/ 22 w 140"/>
                  <a:gd name="T97" fmla="*/ 43 h 156"/>
                  <a:gd name="T98" fmla="*/ 18 w 140"/>
                  <a:gd name="T99" fmla="*/ 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0" h="156">
                    <a:moveTo>
                      <a:pt x="70" y="39"/>
                    </a:moveTo>
                    <a:cubicBezTo>
                      <a:pt x="125" y="28"/>
                      <a:pt x="125" y="28"/>
                      <a:pt x="125" y="28"/>
                    </a:cubicBezTo>
                    <a:cubicBezTo>
                      <a:pt x="126" y="28"/>
                      <a:pt x="127" y="29"/>
                      <a:pt x="127" y="29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7" y="44"/>
                      <a:pt x="137" y="45"/>
                      <a:pt x="135" y="46"/>
                    </a:cubicBezTo>
                    <a:cubicBezTo>
                      <a:pt x="135" y="46"/>
                      <a:pt x="135" y="46"/>
                      <a:pt x="135" y="46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28" y="92"/>
                      <a:pt x="128" y="92"/>
                      <a:pt x="128" y="92"/>
                    </a:cubicBezTo>
                    <a:cubicBezTo>
                      <a:pt x="129" y="92"/>
                      <a:pt x="130" y="93"/>
                      <a:pt x="130" y="93"/>
                    </a:cubicBezTo>
                    <a:cubicBezTo>
                      <a:pt x="130" y="93"/>
                      <a:pt x="130" y="93"/>
                      <a:pt x="130" y="93"/>
                    </a:cubicBezTo>
                    <a:cubicBezTo>
                      <a:pt x="139" y="107"/>
                      <a:pt x="139" y="107"/>
                      <a:pt x="139" y="107"/>
                    </a:cubicBezTo>
                    <a:cubicBezTo>
                      <a:pt x="140" y="108"/>
                      <a:pt x="140" y="109"/>
                      <a:pt x="139" y="110"/>
                    </a:cubicBezTo>
                    <a:cubicBezTo>
                      <a:pt x="138" y="110"/>
                      <a:pt x="138" y="110"/>
                      <a:pt x="138" y="111"/>
                    </a:cubicBezTo>
                    <a:cubicBezTo>
                      <a:pt x="138" y="111"/>
                      <a:pt x="138" y="111"/>
                      <a:pt x="138" y="111"/>
                    </a:cubicBezTo>
                    <a:cubicBezTo>
                      <a:pt x="97" y="121"/>
                      <a:pt x="97" y="121"/>
                      <a:pt x="97" y="121"/>
                    </a:cubicBezTo>
                    <a:cubicBezTo>
                      <a:pt x="72" y="155"/>
                      <a:pt x="72" y="155"/>
                      <a:pt x="72" y="155"/>
                    </a:cubicBezTo>
                    <a:cubicBezTo>
                      <a:pt x="71" y="155"/>
                      <a:pt x="70" y="156"/>
                      <a:pt x="70" y="155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94" y="117"/>
                      <a:pt x="94" y="117"/>
                      <a:pt x="95" y="117"/>
                    </a:cubicBezTo>
                    <a:cubicBezTo>
                      <a:pt x="133" y="107"/>
                      <a:pt x="133" y="107"/>
                      <a:pt x="133" y="107"/>
                    </a:cubicBezTo>
                    <a:cubicBezTo>
                      <a:pt x="127" y="97"/>
                      <a:pt x="127" y="97"/>
                      <a:pt x="127" y="97"/>
                    </a:cubicBezTo>
                    <a:cubicBezTo>
                      <a:pt x="98" y="96"/>
                      <a:pt x="98" y="96"/>
                      <a:pt x="98" y="96"/>
                    </a:cubicBezTo>
                    <a:cubicBezTo>
                      <a:pt x="97" y="96"/>
                      <a:pt x="96" y="95"/>
                      <a:pt x="96" y="95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77" y="67"/>
                      <a:pt x="78" y="65"/>
                      <a:pt x="79" y="65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39"/>
                      <a:pt x="70" y="39"/>
                      <a:pt x="70" y="39"/>
                    </a:cubicBezTo>
                    <a:close/>
                    <a:moveTo>
                      <a:pt x="70" y="122"/>
                    </a:moveTo>
                    <a:cubicBezTo>
                      <a:pt x="73" y="113"/>
                      <a:pt x="73" y="113"/>
                      <a:pt x="73" y="113"/>
                    </a:cubicBezTo>
                    <a:cubicBezTo>
                      <a:pt x="73" y="112"/>
                      <a:pt x="73" y="111"/>
                      <a:pt x="73" y="111"/>
                    </a:cubicBezTo>
                    <a:cubicBezTo>
                      <a:pt x="70" y="106"/>
                      <a:pt x="70" y="106"/>
                      <a:pt x="70" y="106"/>
                    </a:cubicBezTo>
                    <a:lnTo>
                      <a:pt x="70" y="122"/>
                    </a:lnTo>
                    <a:close/>
                    <a:moveTo>
                      <a:pt x="18" y="3"/>
                    </a:moveTo>
                    <a:cubicBezTo>
                      <a:pt x="18" y="3"/>
                      <a:pt x="18" y="3"/>
                      <a:pt x="18" y="3"/>
                    </a:cubicBezTo>
                    <a:cubicBezTo>
                      <a:pt x="23" y="0"/>
                      <a:pt x="31" y="3"/>
                      <a:pt x="38" y="7"/>
                    </a:cubicBezTo>
                    <a:cubicBezTo>
                      <a:pt x="44" y="12"/>
                      <a:pt x="50" y="18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4" y="45"/>
                      <a:pt x="64" y="45"/>
                      <a:pt x="64" y="45"/>
                    </a:cubicBezTo>
                    <a:cubicBezTo>
                      <a:pt x="63" y="45"/>
                      <a:pt x="62" y="45"/>
                      <a:pt x="62" y="44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7" y="21"/>
                      <a:pt x="41" y="16"/>
                      <a:pt x="35" y="11"/>
                    </a:cubicBezTo>
                    <a:cubicBezTo>
                      <a:pt x="29" y="8"/>
                      <a:pt x="23" y="5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8" y="9"/>
                      <a:pt x="18" y="15"/>
                      <a:pt x="19" y="22"/>
                    </a:cubicBezTo>
                    <a:cubicBezTo>
                      <a:pt x="21" y="29"/>
                      <a:pt x="23" y="36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60"/>
                      <a:pt x="39" y="61"/>
                      <a:pt x="39" y="62"/>
                    </a:cubicBezTo>
                    <a:cubicBezTo>
                      <a:pt x="6" y="112"/>
                      <a:pt x="6" y="112"/>
                      <a:pt x="6" y="112"/>
                    </a:cubicBezTo>
                    <a:cubicBezTo>
                      <a:pt x="12" y="122"/>
                      <a:pt x="12" y="122"/>
                      <a:pt x="12" y="122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3" y="82"/>
                      <a:pt x="54" y="83"/>
                      <a:pt x="55" y="84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2"/>
                      <a:pt x="70" y="122"/>
                      <a:pt x="70" y="122"/>
                    </a:cubicBezTo>
                    <a:cubicBezTo>
                      <a:pt x="63" y="139"/>
                      <a:pt x="63" y="139"/>
                      <a:pt x="63" y="139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70" y="155"/>
                      <a:pt x="70" y="155"/>
                      <a:pt x="70" y="155"/>
                    </a:cubicBezTo>
                    <a:cubicBezTo>
                      <a:pt x="69" y="155"/>
                      <a:pt x="69" y="155"/>
                      <a:pt x="68" y="155"/>
                    </a:cubicBezTo>
                    <a:cubicBezTo>
                      <a:pt x="68" y="155"/>
                      <a:pt x="68" y="155"/>
                      <a:pt x="68" y="154"/>
                    </a:cubicBezTo>
                    <a:cubicBezTo>
                      <a:pt x="68" y="154"/>
                      <a:pt x="68" y="154"/>
                      <a:pt x="68" y="154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8" y="140"/>
                      <a:pt x="58" y="140"/>
                      <a:pt x="59" y="139"/>
                    </a:cubicBezTo>
                    <a:cubicBezTo>
                      <a:pt x="59" y="139"/>
                      <a:pt x="59" y="139"/>
                      <a:pt x="59" y="139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14" y="127"/>
                      <a:pt x="14" y="127"/>
                      <a:pt x="14" y="127"/>
                    </a:cubicBezTo>
                    <a:cubicBezTo>
                      <a:pt x="13" y="128"/>
                      <a:pt x="11" y="128"/>
                      <a:pt x="10" y="127"/>
                    </a:cubicBezTo>
                    <a:cubicBezTo>
                      <a:pt x="10" y="127"/>
                      <a:pt x="10" y="127"/>
                      <a:pt x="10" y="127"/>
                    </a:cubicBezTo>
                    <a:cubicBezTo>
                      <a:pt x="10" y="127"/>
                      <a:pt x="10" y="127"/>
                      <a:pt x="10" y="127"/>
                    </a:cubicBezTo>
                    <a:cubicBezTo>
                      <a:pt x="1" y="113"/>
                      <a:pt x="1" y="113"/>
                      <a:pt x="1" y="113"/>
                    </a:cubicBezTo>
                    <a:cubicBezTo>
                      <a:pt x="0" y="113"/>
                      <a:pt x="0" y="111"/>
                      <a:pt x="1" y="111"/>
                    </a:cubicBezTo>
                    <a:cubicBezTo>
                      <a:pt x="1" y="111"/>
                      <a:pt x="1" y="111"/>
                      <a:pt x="1" y="11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19" y="39"/>
                      <a:pt x="16" y="30"/>
                      <a:pt x="15" y="23"/>
                    </a:cubicBezTo>
                    <a:cubicBezTo>
                      <a:pt x="13" y="14"/>
                      <a:pt x="13" y="6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6" name="Freeform 309"/>
              <p:cNvSpPr>
                <a:spLocks noEditPoints="1"/>
              </p:cNvSpPr>
              <p:nvPr/>
            </p:nvSpPr>
            <p:spPr bwMode="auto">
              <a:xfrm>
                <a:off x="7807325" y="1588"/>
                <a:ext cx="296863" cy="146050"/>
              </a:xfrm>
              <a:custGeom>
                <a:avLst/>
                <a:gdLst>
                  <a:gd name="T0" fmla="*/ 120 w 131"/>
                  <a:gd name="T1" fmla="*/ 35 h 64"/>
                  <a:gd name="T2" fmla="*/ 120 w 131"/>
                  <a:gd name="T3" fmla="*/ 35 h 64"/>
                  <a:gd name="T4" fmla="*/ 121 w 131"/>
                  <a:gd name="T5" fmla="*/ 7 h 64"/>
                  <a:gd name="T6" fmla="*/ 110 w 131"/>
                  <a:gd name="T7" fmla="*/ 0 h 64"/>
                  <a:gd name="T8" fmla="*/ 124 w 131"/>
                  <a:gd name="T9" fmla="*/ 4 h 64"/>
                  <a:gd name="T10" fmla="*/ 124 w 131"/>
                  <a:gd name="T11" fmla="*/ 39 h 64"/>
                  <a:gd name="T12" fmla="*/ 110 w 131"/>
                  <a:gd name="T13" fmla="*/ 46 h 64"/>
                  <a:gd name="T14" fmla="*/ 110 w 131"/>
                  <a:gd name="T15" fmla="*/ 36 h 64"/>
                  <a:gd name="T16" fmla="*/ 117 w 131"/>
                  <a:gd name="T17" fmla="*/ 32 h 64"/>
                  <a:gd name="T18" fmla="*/ 118 w 131"/>
                  <a:gd name="T19" fmla="*/ 11 h 64"/>
                  <a:gd name="T20" fmla="*/ 110 w 131"/>
                  <a:gd name="T21" fmla="*/ 12 h 64"/>
                  <a:gd name="T22" fmla="*/ 116 w 131"/>
                  <a:gd name="T23" fmla="*/ 21 h 64"/>
                  <a:gd name="T24" fmla="*/ 113 w 131"/>
                  <a:gd name="T25" fmla="*/ 29 h 64"/>
                  <a:gd name="T26" fmla="*/ 110 w 131"/>
                  <a:gd name="T27" fmla="*/ 36 h 64"/>
                  <a:gd name="T28" fmla="*/ 77 w 131"/>
                  <a:gd name="T29" fmla="*/ 54 h 64"/>
                  <a:gd name="T30" fmla="*/ 98 w 131"/>
                  <a:gd name="T31" fmla="*/ 39 h 64"/>
                  <a:gd name="T32" fmla="*/ 102 w 131"/>
                  <a:gd name="T33" fmla="*/ 41 h 64"/>
                  <a:gd name="T34" fmla="*/ 110 w 131"/>
                  <a:gd name="T35" fmla="*/ 41 h 64"/>
                  <a:gd name="T36" fmla="*/ 106 w 131"/>
                  <a:gd name="T37" fmla="*/ 46 h 64"/>
                  <a:gd name="T38" fmla="*/ 97 w 131"/>
                  <a:gd name="T39" fmla="*/ 44 h 64"/>
                  <a:gd name="T40" fmla="*/ 65 w 131"/>
                  <a:gd name="T41" fmla="*/ 63 h 64"/>
                  <a:gd name="T42" fmla="*/ 110 w 131"/>
                  <a:gd name="T43" fmla="*/ 2 h 64"/>
                  <a:gd name="T44" fmla="*/ 107 w 131"/>
                  <a:gd name="T45" fmla="*/ 1 h 64"/>
                  <a:gd name="T46" fmla="*/ 65 w 131"/>
                  <a:gd name="T47" fmla="*/ 0 h 64"/>
                  <a:gd name="T48" fmla="*/ 110 w 131"/>
                  <a:gd name="T49" fmla="*/ 2 h 64"/>
                  <a:gd name="T50" fmla="*/ 110 w 131"/>
                  <a:gd name="T51" fmla="*/ 12 h 64"/>
                  <a:gd name="T52" fmla="*/ 109 w 131"/>
                  <a:gd name="T53" fmla="*/ 22 h 64"/>
                  <a:gd name="T54" fmla="*/ 106 w 131"/>
                  <a:gd name="T55" fmla="*/ 31 h 64"/>
                  <a:gd name="T56" fmla="*/ 110 w 131"/>
                  <a:gd name="T57" fmla="*/ 36 h 64"/>
                  <a:gd name="T58" fmla="*/ 104 w 131"/>
                  <a:gd name="T59" fmla="*/ 36 h 64"/>
                  <a:gd name="T60" fmla="*/ 100 w 131"/>
                  <a:gd name="T61" fmla="*/ 32 h 64"/>
                  <a:gd name="T62" fmla="*/ 100 w 131"/>
                  <a:gd name="T63" fmla="*/ 32 h 64"/>
                  <a:gd name="T64" fmla="*/ 106 w 131"/>
                  <a:gd name="T65" fmla="*/ 9 h 64"/>
                  <a:gd name="T66" fmla="*/ 108 w 131"/>
                  <a:gd name="T67" fmla="*/ 6 h 64"/>
                  <a:gd name="T68" fmla="*/ 108 w 131"/>
                  <a:gd name="T69" fmla="*/ 6 h 64"/>
                  <a:gd name="T70" fmla="*/ 55 w 131"/>
                  <a:gd name="T71" fmla="*/ 59 h 64"/>
                  <a:gd name="T72" fmla="*/ 65 w 131"/>
                  <a:gd name="T73" fmla="*/ 63 h 64"/>
                  <a:gd name="T74" fmla="*/ 16 w 131"/>
                  <a:gd name="T75" fmla="*/ 48 h 64"/>
                  <a:gd name="T76" fmla="*/ 0 w 131"/>
                  <a:gd name="T77" fmla="*/ 3 h 64"/>
                  <a:gd name="T78" fmla="*/ 65 w 131"/>
                  <a:gd name="T79" fmla="*/ 0 h 64"/>
                  <a:gd name="T80" fmla="*/ 5 w 131"/>
                  <a:gd name="T81" fmla="*/ 1 h 64"/>
                  <a:gd name="T82" fmla="*/ 4 w 131"/>
                  <a:gd name="T83" fmla="*/ 9 h 64"/>
                  <a:gd name="T84" fmla="*/ 55 w 131"/>
                  <a:gd name="T85" fmla="*/ 5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1" h="64">
                    <a:moveTo>
                      <a:pt x="110" y="41"/>
                    </a:moveTo>
                    <a:cubicBezTo>
                      <a:pt x="114" y="40"/>
                      <a:pt x="118" y="38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4" y="32"/>
                      <a:pt x="126" y="27"/>
                      <a:pt x="126" y="21"/>
                    </a:cubicBezTo>
                    <a:cubicBezTo>
                      <a:pt x="126" y="16"/>
                      <a:pt x="124" y="11"/>
                      <a:pt x="121" y="7"/>
                    </a:cubicBezTo>
                    <a:cubicBezTo>
                      <a:pt x="118" y="5"/>
                      <a:pt x="114" y="2"/>
                      <a:pt x="110" y="2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1" y="1"/>
                      <a:pt x="123" y="3"/>
                      <a:pt x="124" y="4"/>
                    </a:cubicBezTo>
                    <a:cubicBezTo>
                      <a:pt x="128" y="8"/>
                      <a:pt x="131" y="15"/>
                      <a:pt x="131" y="21"/>
                    </a:cubicBezTo>
                    <a:cubicBezTo>
                      <a:pt x="131" y="28"/>
                      <a:pt x="128" y="34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0" y="42"/>
                      <a:pt x="116" y="45"/>
                      <a:pt x="110" y="46"/>
                    </a:cubicBezTo>
                    <a:cubicBezTo>
                      <a:pt x="110" y="41"/>
                      <a:pt x="110" y="41"/>
                      <a:pt x="110" y="41"/>
                    </a:cubicBezTo>
                    <a:close/>
                    <a:moveTo>
                      <a:pt x="110" y="36"/>
                    </a:moveTo>
                    <a:cubicBezTo>
                      <a:pt x="113" y="35"/>
                      <a:pt x="115" y="34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20" y="29"/>
                      <a:pt x="121" y="25"/>
                      <a:pt x="121" y="21"/>
                    </a:cubicBezTo>
                    <a:cubicBezTo>
                      <a:pt x="121" y="17"/>
                      <a:pt x="120" y="14"/>
                      <a:pt x="118" y="11"/>
                    </a:cubicBezTo>
                    <a:cubicBezTo>
                      <a:pt x="116" y="9"/>
                      <a:pt x="113" y="8"/>
                      <a:pt x="110" y="7"/>
                    </a:cubicBezTo>
                    <a:cubicBezTo>
                      <a:pt x="110" y="12"/>
                      <a:pt x="110" y="12"/>
                      <a:pt x="110" y="12"/>
                    </a:cubicBezTo>
                    <a:cubicBezTo>
                      <a:pt x="112" y="12"/>
                      <a:pt x="113" y="13"/>
                      <a:pt x="114" y="14"/>
                    </a:cubicBezTo>
                    <a:cubicBezTo>
                      <a:pt x="116" y="16"/>
                      <a:pt x="116" y="19"/>
                      <a:pt x="116" y="21"/>
                    </a:cubicBezTo>
                    <a:cubicBezTo>
                      <a:pt x="116" y="24"/>
                      <a:pt x="115" y="27"/>
                      <a:pt x="113" y="28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2" y="30"/>
                      <a:pt x="110" y="31"/>
                    </a:cubicBezTo>
                    <a:lnTo>
                      <a:pt x="110" y="36"/>
                    </a:lnTo>
                    <a:close/>
                    <a:moveTo>
                      <a:pt x="65" y="58"/>
                    </a:moveTo>
                    <a:cubicBezTo>
                      <a:pt x="69" y="57"/>
                      <a:pt x="73" y="56"/>
                      <a:pt x="77" y="54"/>
                    </a:cubicBezTo>
                    <a:cubicBezTo>
                      <a:pt x="84" y="51"/>
                      <a:pt x="90" y="46"/>
                      <a:pt x="95" y="40"/>
                    </a:cubicBezTo>
                    <a:cubicBezTo>
                      <a:pt x="96" y="39"/>
                      <a:pt x="97" y="39"/>
                      <a:pt x="98" y="39"/>
                    </a:cubicBezTo>
                    <a:cubicBezTo>
                      <a:pt x="98" y="39"/>
                      <a:pt x="98" y="39"/>
                      <a:pt x="98" y="39"/>
                    </a:cubicBezTo>
                    <a:cubicBezTo>
                      <a:pt x="99" y="40"/>
                      <a:pt x="100" y="40"/>
                      <a:pt x="102" y="41"/>
                    </a:cubicBezTo>
                    <a:cubicBezTo>
                      <a:pt x="103" y="41"/>
                      <a:pt x="105" y="41"/>
                      <a:pt x="106" y="41"/>
                    </a:cubicBezTo>
                    <a:cubicBezTo>
                      <a:pt x="108" y="41"/>
                      <a:pt x="109" y="41"/>
                      <a:pt x="110" y="41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09" y="46"/>
                      <a:pt x="108" y="46"/>
                      <a:pt x="106" y="46"/>
                    </a:cubicBezTo>
                    <a:cubicBezTo>
                      <a:pt x="104" y="46"/>
                      <a:pt x="103" y="46"/>
                      <a:pt x="101" y="45"/>
                    </a:cubicBezTo>
                    <a:cubicBezTo>
                      <a:pt x="100" y="45"/>
                      <a:pt x="99" y="45"/>
                      <a:pt x="97" y="44"/>
                    </a:cubicBezTo>
                    <a:cubicBezTo>
                      <a:pt x="92" y="50"/>
                      <a:pt x="86" y="55"/>
                      <a:pt x="79" y="59"/>
                    </a:cubicBezTo>
                    <a:cubicBezTo>
                      <a:pt x="75" y="61"/>
                      <a:pt x="70" y="62"/>
                      <a:pt x="65" y="63"/>
                    </a:cubicBezTo>
                    <a:cubicBezTo>
                      <a:pt x="65" y="58"/>
                      <a:pt x="65" y="58"/>
                      <a:pt x="65" y="58"/>
                    </a:cubicBezTo>
                    <a:close/>
                    <a:moveTo>
                      <a:pt x="110" y="2"/>
                    </a:moveTo>
                    <a:cubicBezTo>
                      <a:pt x="109" y="1"/>
                      <a:pt x="108" y="1"/>
                      <a:pt x="107" y="1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0" y="2"/>
                      <a:pt x="110" y="2"/>
                      <a:pt x="110" y="2"/>
                    </a:cubicBezTo>
                    <a:close/>
                    <a:moveTo>
                      <a:pt x="110" y="7"/>
                    </a:moveTo>
                    <a:cubicBezTo>
                      <a:pt x="110" y="12"/>
                      <a:pt x="110" y="12"/>
                      <a:pt x="110" y="12"/>
                    </a:cubicBezTo>
                    <a:cubicBezTo>
                      <a:pt x="110" y="12"/>
                      <a:pt x="110" y="12"/>
                      <a:pt x="110" y="12"/>
                    </a:cubicBezTo>
                    <a:cubicBezTo>
                      <a:pt x="110" y="15"/>
                      <a:pt x="110" y="19"/>
                      <a:pt x="109" y="22"/>
                    </a:cubicBezTo>
                    <a:cubicBezTo>
                      <a:pt x="108" y="25"/>
                      <a:pt x="107" y="28"/>
                      <a:pt x="106" y="31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8" y="31"/>
                      <a:pt x="109" y="31"/>
                      <a:pt x="110" y="31"/>
                    </a:cubicBezTo>
                    <a:cubicBezTo>
                      <a:pt x="110" y="36"/>
                      <a:pt x="110" y="36"/>
                      <a:pt x="110" y="36"/>
                    </a:cubicBezTo>
                    <a:cubicBezTo>
                      <a:pt x="109" y="36"/>
                      <a:pt x="108" y="36"/>
                      <a:pt x="106" y="36"/>
                    </a:cubicBezTo>
                    <a:cubicBezTo>
                      <a:pt x="105" y="36"/>
                      <a:pt x="105" y="36"/>
                      <a:pt x="104" y="36"/>
                    </a:cubicBezTo>
                    <a:cubicBezTo>
                      <a:pt x="103" y="36"/>
                      <a:pt x="102" y="36"/>
                      <a:pt x="101" y="35"/>
                    </a:cubicBezTo>
                    <a:cubicBezTo>
                      <a:pt x="100" y="35"/>
                      <a:pt x="99" y="34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2" y="28"/>
                      <a:pt x="103" y="25"/>
                      <a:pt x="104" y="21"/>
                    </a:cubicBezTo>
                    <a:cubicBezTo>
                      <a:pt x="105" y="17"/>
                      <a:pt x="106" y="13"/>
                      <a:pt x="106" y="9"/>
                    </a:cubicBezTo>
                    <a:cubicBezTo>
                      <a:pt x="106" y="9"/>
                      <a:pt x="106" y="8"/>
                      <a:pt x="106" y="8"/>
                    </a:cubicBezTo>
                    <a:cubicBezTo>
                      <a:pt x="106" y="7"/>
                      <a:pt x="107" y="6"/>
                      <a:pt x="108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9" y="6"/>
                      <a:pt x="110" y="7"/>
                      <a:pt x="110" y="7"/>
                    </a:cubicBezTo>
                    <a:close/>
                    <a:moveTo>
                      <a:pt x="55" y="59"/>
                    </a:moveTo>
                    <a:cubicBezTo>
                      <a:pt x="59" y="59"/>
                      <a:pt x="62" y="59"/>
                      <a:pt x="65" y="58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62" y="64"/>
                      <a:pt x="59" y="64"/>
                      <a:pt x="55" y="64"/>
                    </a:cubicBezTo>
                    <a:cubicBezTo>
                      <a:pt x="40" y="64"/>
                      <a:pt x="26" y="58"/>
                      <a:pt x="16" y="48"/>
                    </a:cubicBezTo>
                    <a:cubicBezTo>
                      <a:pt x="6" y="38"/>
                      <a:pt x="0" y="24"/>
                      <a:pt x="0" y="9"/>
                    </a:cubicBezTo>
                    <a:cubicBezTo>
                      <a:pt x="0" y="7"/>
                      <a:pt x="0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2"/>
                      <a:pt x="5" y="3"/>
                      <a:pt x="5" y="4"/>
                    </a:cubicBezTo>
                    <a:cubicBezTo>
                      <a:pt x="4" y="5"/>
                      <a:pt x="4" y="7"/>
                      <a:pt x="4" y="9"/>
                    </a:cubicBezTo>
                    <a:cubicBezTo>
                      <a:pt x="4" y="23"/>
                      <a:pt x="10" y="35"/>
                      <a:pt x="19" y="45"/>
                    </a:cubicBezTo>
                    <a:cubicBezTo>
                      <a:pt x="28" y="54"/>
                      <a:pt x="41" y="59"/>
                      <a:pt x="55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7" name="Freeform 310"/>
              <p:cNvSpPr>
                <a:spLocks noEditPoints="1"/>
              </p:cNvSpPr>
              <p:nvPr/>
            </p:nvSpPr>
            <p:spPr bwMode="auto">
              <a:xfrm>
                <a:off x="7807325" y="149225"/>
                <a:ext cx="269875" cy="31750"/>
              </a:xfrm>
              <a:custGeom>
                <a:avLst/>
                <a:gdLst>
                  <a:gd name="T0" fmla="*/ 59 w 119"/>
                  <a:gd name="T1" fmla="*/ 0 h 14"/>
                  <a:gd name="T2" fmla="*/ 116 w 119"/>
                  <a:gd name="T3" fmla="*/ 0 h 14"/>
                  <a:gd name="T4" fmla="*/ 119 w 119"/>
                  <a:gd name="T5" fmla="*/ 2 h 14"/>
                  <a:gd name="T6" fmla="*/ 119 w 119"/>
                  <a:gd name="T7" fmla="*/ 12 h 14"/>
                  <a:gd name="T8" fmla="*/ 116 w 119"/>
                  <a:gd name="T9" fmla="*/ 14 h 14"/>
                  <a:gd name="T10" fmla="*/ 59 w 119"/>
                  <a:gd name="T11" fmla="*/ 14 h 14"/>
                  <a:gd name="T12" fmla="*/ 59 w 119"/>
                  <a:gd name="T13" fmla="*/ 9 h 14"/>
                  <a:gd name="T14" fmla="*/ 114 w 119"/>
                  <a:gd name="T15" fmla="*/ 9 h 14"/>
                  <a:gd name="T16" fmla="*/ 114 w 119"/>
                  <a:gd name="T17" fmla="*/ 5 h 14"/>
                  <a:gd name="T18" fmla="*/ 59 w 119"/>
                  <a:gd name="T19" fmla="*/ 5 h 14"/>
                  <a:gd name="T20" fmla="*/ 59 w 119"/>
                  <a:gd name="T21" fmla="*/ 0 h 14"/>
                  <a:gd name="T22" fmla="*/ 2 w 119"/>
                  <a:gd name="T23" fmla="*/ 0 h 14"/>
                  <a:gd name="T24" fmla="*/ 59 w 119"/>
                  <a:gd name="T25" fmla="*/ 0 h 14"/>
                  <a:gd name="T26" fmla="*/ 59 w 119"/>
                  <a:gd name="T27" fmla="*/ 5 h 14"/>
                  <a:gd name="T28" fmla="*/ 4 w 119"/>
                  <a:gd name="T29" fmla="*/ 5 h 14"/>
                  <a:gd name="T30" fmla="*/ 4 w 119"/>
                  <a:gd name="T31" fmla="*/ 9 h 14"/>
                  <a:gd name="T32" fmla="*/ 59 w 119"/>
                  <a:gd name="T33" fmla="*/ 9 h 14"/>
                  <a:gd name="T34" fmla="*/ 59 w 119"/>
                  <a:gd name="T35" fmla="*/ 14 h 14"/>
                  <a:gd name="T36" fmla="*/ 2 w 119"/>
                  <a:gd name="T37" fmla="*/ 14 h 14"/>
                  <a:gd name="T38" fmla="*/ 0 w 119"/>
                  <a:gd name="T39" fmla="*/ 12 h 14"/>
                  <a:gd name="T40" fmla="*/ 0 w 119"/>
                  <a:gd name="T41" fmla="*/ 2 h 14"/>
                  <a:gd name="T42" fmla="*/ 2 w 119"/>
                  <a:gd name="T4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" h="14">
                    <a:moveTo>
                      <a:pt x="59" y="0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118" y="0"/>
                      <a:pt x="119" y="1"/>
                      <a:pt x="119" y="2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3"/>
                      <a:pt x="118" y="14"/>
                      <a:pt x="116" y="1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59" y="5"/>
                      <a:pt x="59" y="5"/>
                      <a:pt x="59" y="5"/>
                    </a:cubicBezTo>
                    <a:lnTo>
                      <a:pt x="59" y="0"/>
                    </a:lnTo>
                    <a:close/>
                    <a:moveTo>
                      <a:pt x="2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8" name="Freeform 311"/>
              <p:cNvSpPr>
                <a:spLocks noEditPoints="1"/>
              </p:cNvSpPr>
              <p:nvPr/>
            </p:nvSpPr>
            <p:spPr bwMode="auto">
              <a:xfrm>
                <a:off x="10207625" y="185738"/>
                <a:ext cx="244475" cy="219075"/>
              </a:xfrm>
              <a:custGeom>
                <a:avLst/>
                <a:gdLst>
                  <a:gd name="T0" fmla="*/ 58 w 108"/>
                  <a:gd name="T1" fmla="*/ 88 h 97"/>
                  <a:gd name="T2" fmla="*/ 68 w 108"/>
                  <a:gd name="T3" fmla="*/ 91 h 97"/>
                  <a:gd name="T4" fmla="*/ 71 w 108"/>
                  <a:gd name="T5" fmla="*/ 92 h 97"/>
                  <a:gd name="T6" fmla="*/ 81 w 108"/>
                  <a:gd name="T7" fmla="*/ 90 h 97"/>
                  <a:gd name="T8" fmla="*/ 88 w 108"/>
                  <a:gd name="T9" fmla="*/ 82 h 97"/>
                  <a:gd name="T10" fmla="*/ 99 w 108"/>
                  <a:gd name="T11" fmla="*/ 62 h 97"/>
                  <a:gd name="T12" fmla="*/ 103 w 108"/>
                  <a:gd name="T13" fmla="*/ 43 h 97"/>
                  <a:gd name="T14" fmla="*/ 103 w 108"/>
                  <a:gd name="T15" fmla="*/ 36 h 97"/>
                  <a:gd name="T16" fmla="*/ 100 w 108"/>
                  <a:gd name="T17" fmla="*/ 21 h 97"/>
                  <a:gd name="T18" fmla="*/ 93 w 108"/>
                  <a:gd name="T19" fmla="*/ 12 h 97"/>
                  <a:gd name="T20" fmla="*/ 78 w 108"/>
                  <a:gd name="T21" fmla="*/ 6 h 97"/>
                  <a:gd name="T22" fmla="*/ 55 w 108"/>
                  <a:gd name="T23" fmla="*/ 11 h 97"/>
                  <a:gd name="T24" fmla="*/ 62 w 108"/>
                  <a:gd name="T25" fmla="*/ 3 h 97"/>
                  <a:gd name="T26" fmla="*/ 95 w 108"/>
                  <a:gd name="T27" fmla="*/ 8 h 97"/>
                  <a:gd name="T28" fmla="*/ 104 w 108"/>
                  <a:gd name="T29" fmla="*/ 19 h 97"/>
                  <a:gd name="T30" fmla="*/ 108 w 108"/>
                  <a:gd name="T31" fmla="*/ 36 h 97"/>
                  <a:gd name="T32" fmla="*/ 108 w 108"/>
                  <a:gd name="T33" fmla="*/ 42 h 97"/>
                  <a:gd name="T34" fmla="*/ 106 w 108"/>
                  <a:gd name="T35" fmla="*/ 55 h 97"/>
                  <a:gd name="T36" fmla="*/ 92 w 108"/>
                  <a:gd name="T37" fmla="*/ 85 h 97"/>
                  <a:gd name="T38" fmla="*/ 85 w 108"/>
                  <a:gd name="T39" fmla="*/ 93 h 97"/>
                  <a:gd name="T40" fmla="*/ 82 w 108"/>
                  <a:gd name="T41" fmla="*/ 95 h 97"/>
                  <a:gd name="T42" fmla="*/ 69 w 108"/>
                  <a:gd name="T43" fmla="*/ 96 h 97"/>
                  <a:gd name="T44" fmla="*/ 60 w 108"/>
                  <a:gd name="T45" fmla="*/ 93 h 97"/>
                  <a:gd name="T46" fmla="*/ 54 w 108"/>
                  <a:gd name="T47" fmla="*/ 92 h 97"/>
                  <a:gd name="T48" fmla="*/ 38 w 108"/>
                  <a:gd name="T49" fmla="*/ 92 h 97"/>
                  <a:gd name="T50" fmla="*/ 43 w 108"/>
                  <a:gd name="T51" fmla="*/ 90 h 97"/>
                  <a:gd name="T52" fmla="*/ 50 w 108"/>
                  <a:gd name="T53" fmla="*/ 88 h 97"/>
                  <a:gd name="T54" fmla="*/ 48 w 108"/>
                  <a:gd name="T55" fmla="*/ 93 h 97"/>
                  <a:gd name="T56" fmla="*/ 39 w 108"/>
                  <a:gd name="T57" fmla="*/ 96 h 97"/>
                  <a:gd name="T58" fmla="*/ 29 w 108"/>
                  <a:gd name="T59" fmla="*/ 94 h 97"/>
                  <a:gd name="T60" fmla="*/ 53 w 108"/>
                  <a:gd name="T61" fmla="*/ 11 h 97"/>
                  <a:gd name="T62" fmla="*/ 30 w 108"/>
                  <a:gd name="T63" fmla="*/ 6 h 97"/>
                  <a:gd name="T64" fmla="*/ 47 w 108"/>
                  <a:gd name="T65" fmla="*/ 3 h 97"/>
                  <a:gd name="T66" fmla="*/ 28 w 108"/>
                  <a:gd name="T67" fmla="*/ 91 h 97"/>
                  <a:gd name="T68" fmla="*/ 29 w 108"/>
                  <a:gd name="T69" fmla="*/ 96 h 97"/>
                  <a:gd name="T70" fmla="*/ 28 w 108"/>
                  <a:gd name="T71" fmla="*/ 1 h 97"/>
                  <a:gd name="T72" fmla="*/ 17 w 108"/>
                  <a:gd name="T73" fmla="*/ 77 h 97"/>
                  <a:gd name="T74" fmla="*/ 23 w 108"/>
                  <a:gd name="T75" fmla="*/ 86 h 97"/>
                  <a:gd name="T76" fmla="*/ 28 w 108"/>
                  <a:gd name="T77" fmla="*/ 91 h 97"/>
                  <a:gd name="T78" fmla="*/ 25 w 108"/>
                  <a:gd name="T79" fmla="*/ 94 h 97"/>
                  <a:gd name="T80" fmla="*/ 17 w 108"/>
                  <a:gd name="T81" fmla="*/ 77 h 97"/>
                  <a:gd name="T82" fmla="*/ 17 w 108"/>
                  <a:gd name="T83" fmla="*/ 5 h 97"/>
                  <a:gd name="T84" fmla="*/ 28 w 108"/>
                  <a:gd name="T85" fmla="*/ 91 h 97"/>
                  <a:gd name="T86" fmla="*/ 9 w 108"/>
                  <a:gd name="T87" fmla="*/ 21 h 97"/>
                  <a:gd name="T88" fmla="*/ 5 w 108"/>
                  <a:gd name="T89" fmla="*/ 37 h 97"/>
                  <a:gd name="T90" fmla="*/ 5 w 108"/>
                  <a:gd name="T91" fmla="*/ 43 h 97"/>
                  <a:gd name="T92" fmla="*/ 14 w 108"/>
                  <a:gd name="T93" fmla="*/ 72 h 97"/>
                  <a:gd name="T94" fmla="*/ 16 w 108"/>
                  <a:gd name="T95" fmla="*/ 85 h 97"/>
                  <a:gd name="T96" fmla="*/ 2 w 108"/>
                  <a:gd name="T97" fmla="*/ 55 h 97"/>
                  <a:gd name="T98" fmla="*/ 0 w 108"/>
                  <a:gd name="T99" fmla="*/ 42 h 97"/>
                  <a:gd name="T100" fmla="*/ 0 w 108"/>
                  <a:gd name="T101" fmla="*/ 36 h 97"/>
                  <a:gd name="T102" fmla="*/ 1 w 108"/>
                  <a:gd name="T103" fmla="*/ 30 h 97"/>
                  <a:gd name="T104" fmla="*/ 14 w 108"/>
                  <a:gd name="T105" fmla="*/ 8 h 97"/>
                  <a:gd name="T106" fmla="*/ 15 w 108"/>
                  <a:gd name="T107" fmla="*/ 1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8" h="97">
                    <a:moveTo>
                      <a:pt x="54" y="88"/>
                    </a:move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5" y="88"/>
                      <a:pt x="55" y="88"/>
                    </a:cubicBezTo>
                    <a:cubicBezTo>
                      <a:pt x="56" y="88"/>
                      <a:pt x="57" y="88"/>
                      <a:pt x="58" y="88"/>
                    </a:cubicBezTo>
                    <a:cubicBezTo>
                      <a:pt x="59" y="88"/>
                      <a:pt x="60" y="88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2" y="89"/>
                      <a:pt x="63" y="89"/>
                      <a:pt x="63" y="89"/>
                    </a:cubicBezTo>
                    <a:cubicBezTo>
                      <a:pt x="64" y="89"/>
                      <a:pt x="65" y="90"/>
                      <a:pt x="65" y="90"/>
                    </a:cubicBezTo>
                    <a:cubicBezTo>
                      <a:pt x="66" y="90"/>
                      <a:pt x="67" y="91"/>
                      <a:pt x="68" y="91"/>
                    </a:cubicBezTo>
                    <a:cubicBezTo>
                      <a:pt x="68" y="91"/>
                      <a:pt x="69" y="91"/>
                      <a:pt x="70" y="92"/>
                    </a:cubicBezTo>
                    <a:cubicBezTo>
                      <a:pt x="70" y="92"/>
                      <a:pt x="70" y="92"/>
                      <a:pt x="70" y="92"/>
                    </a:cubicBezTo>
                    <a:cubicBezTo>
                      <a:pt x="70" y="92"/>
                      <a:pt x="70" y="92"/>
                      <a:pt x="70" y="92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2" y="92"/>
                      <a:pt x="74" y="93"/>
                      <a:pt x="76" y="92"/>
                    </a:cubicBezTo>
                    <a:cubicBezTo>
                      <a:pt x="77" y="92"/>
                      <a:pt x="78" y="92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2" y="89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83" y="88"/>
                      <a:pt x="84" y="87"/>
                      <a:pt x="85" y="86"/>
                    </a:cubicBezTo>
                    <a:cubicBezTo>
                      <a:pt x="86" y="85"/>
                      <a:pt x="87" y="84"/>
                      <a:pt x="88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9" y="82"/>
                      <a:pt x="89" y="82"/>
                      <a:pt x="89" y="82"/>
                    </a:cubicBezTo>
                    <a:cubicBezTo>
                      <a:pt x="91" y="79"/>
                      <a:pt x="93" y="76"/>
                      <a:pt x="95" y="72"/>
                    </a:cubicBezTo>
                    <a:cubicBezTo>
                      <a:pt x="96" y="69"/>
                      <a:pt x="98" y="66"/>
                      <a:pt x="99" y="62"/>
                    </a:cubicBezTo>
                    <a:cubicBezTo>
                      <a:pt x="100" y="59"/>
                      <a:pt x="101" y="57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1"/>
                      <a:pt x="103" y="48"/>
                      <a:pt x="103" y="46"/>
                    </a:cubicBezTo>
                    <a:cubicBezTo>
                      <a:pt x="103" y="45"/>
                      <a:pt x="103" y="45"/>
                      <a:pt x="103" y="45"/>
                    </a:cubicBezTo>
                    <a:cubicBezTo>
                      <a:pt x="103" y="43"/>
                      <a:pt x="103" y="43"/>
                      <a:pt x="103" y="43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5"/>
                      <a:pt x="103" y="34"/>
                    </a:cubicBezTo>
                    <a:cubicBezTo>
                      <a:pt x="103" y="33"/>
                      <a:pt x="103" y="32"/>
                      <a:pt x="103" y="31"/>
                    </a:cubicBezTo>
                    <a:cubicBezTo>
                      <a:pt x="102" y="27"/>
                      <a:pt x="101" y="24"/>
                      <a:pt x="100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98" y="18"/>
                      <a:pt x="96" y="16"/>
                      <a:pt x="94" y="13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3" y="13"/>
                      <a:pt x="93" y="12"/>
                      <a:pt x="93" y="12"/>
                    </a:cubicBezTo>
                    <a:cubicBezTo>
                      <a:pt x="92" y="12"/>
                      <a:pt x="92" y="12"/>
                      <a:pt x="92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0" y="10"/>
                      <a:pt x="88" y="8"/>
                      <a:pt x="85" y="8"/>
                    </a:cubicBezTo>
                    <a:cubicBezTo>
                      <a:pt x="83" y="7"/>
                      <a:pt x="81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5" y="5"/>
                      <a:pt x="73" y="5"/>
                      <a:pt x="71" y="6"/>
                    </a:cubicBezTo>
                    <a:cubicBezTo>
                      <a:pt x="68" y="6"/>
                      <a:pt x="66" y="7"/>
                      <a:pt x="63" y="8"/>
                    </a:cubicBezTo>
                    <a:cubicBezTo>
                      <a:pt x="62" y="8"/>
                      <a:pt x="61" y="8"/>
                      <a:pt x="60" y="9"/>
                    </a:cubicBezTo>
                    <a:cubicBezTo>
                      <a:pt x="57" y="10"/>
                      <a:pt x="55" y="11"/>
                      <a:pt x="55" y="11"/>
                    </a:cubicBezTo>
                    <a:cubicBezTo>
                      <a:pt x="55" y="11"/>
                      <a:pt x="54" y="11"/>
                      <a:pt x="54" y="11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5"/>
                      <a:pt x="57" y="5"/>
                      <a:pt x="58" y="4"/>
                    </a:cubicBezTo>
                    <a:cubicBezTo>
                      <a:pt x="59" y="4"/>
                      <a:pt x="61" y="3"/>
                      <a:pt x="62" y="3"/>
                    </a:cubicBezTo>
                    <a:cubicBezTo>
                      <a:pt x="64" y="2"/>
                      <a:pt x="67" y="1"/>
                      <a:pt x="70" y="1"/>
                    </a:cubicBezTo>
                    <a:cubicBezTo>
                      <a:pt x="73" y="0"/>
                      <a:pt x="76" y="0"/>
                      <a:pt x="79" y="1"/>
                    </a:cubicBezTo>
                    <a:cubicBezTo>
                      <a:pt x="79" y="1"/>
                      <a:pt x="79" y="1"/>
                      <a:pt x="79" y="1"/>
                    </a:cubicBezTo>
                    <a:cubicBezTo>
                      <a:pt x="82" y="1"/>
                      <a:pt x="84" y="2"/>
                      <a:pt x="87" y="3"/>
                    </a:cubicBezTo>
                    <a:cubicBezTo>
                      <a:pt x="90" y="4"/>
                      <a:pt x="92" y="6"/>
                      <a:pt x="95" y="8"/>
                    </a:cubicBezTo>
                    <a:cubicBezTo>
                      <a:pt x="95" y="8"/>
                      <a:pt x="95" y="8"/>
                      <a:pt x="96" y="9"/>
                    </a:cubicBezTo>
                    <a:cubicBezTo>
                      <a:pt x="96" y="9"/>
                      <a:pt x="97" y="9"/>
                      <a:pt x="97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100" y="13"/>
                      <a:pt x="102" y="16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6" y="23"/>
                      <a:pt x="107" y="26"/>
                      <a:pt x="107" y="30"/>
                    </a:cubicBezTo>
                    <a:cubicBezTo>
                      <a:pt x="108" y="31"/>
                      <a:pt x="108" y="33"/>
                      <a:pt x="108" y="34"/>
                    </a:cubicBezTo>
                    <a:cubicBezTo>
                      <a:pt x="108" y="34"/>
                      <a:pt x="108" y="35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7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9"/>
                      <a:pt x="107" y="52"/>
                      <a:pt x="106" y="55"/>
                    </a:cubicBezTo>
                    <a:cubicBezTo>
                      <a:pt x="106" y="55"/>
                      <a:pt x="106" y="55"/>
                      <a:pt x="106" y="55"/>
                    </a:cubicBezTo>
                    <a:cubicBezTo>
                      <a:pt x="106" y="55"/>
                      <a:pt x="106" y="55"/>
                      <a:pt x="106" y="55"/>
                    </a:cubicBezTo>
                    <a:cubicBezTo>
                      <a:pt x="106" y="58"/>
                      <a:pt x="105" y="61"/>
                      <a:pt x="104" y="64"/>
                    </a:cubicBezTo>
                    <a:cubicBezTo>
                      <a:pt x="102" y="67"/>
                      <a:pt x="101" y="71"/>
                      <a:pt x="99" y="75"/>
                    </a:cubicBezTo>
                    <a:cubicBezTo>
                      <a:pt x="97" y="78"/>
                      <a:pt x="95" y="82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1" y="87"/>
                      <a:pt x="90" y="88"/>
                      <a:pt x="88" y="89"/>
                    </a:cubicBezTo>
                    <a:cubicBezTo>
                      <a:pt x="87" y="91"/>
                      <a:pt x="86" y="92"/>
                      <a:pt x="85" y="93"/>
                    </a:cubicBezTo>
                    <a:cubicBezTo>
                      <a:pt x="84" y="93"/>
                      <a:pt x="84" y="93"/>
                      <a:pt x="84" y="93"/>
                    </a:cubicBezTo>
                    <a:cubicBezTo>
                      <a:pt x="84" y="93"/>
                      <a:pt x="84" y="94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3" y="94"/>
                      <a:pt x="83" y="94"/>
                      <a:pt x="82" y="95"/>
                    </a:cubicBezTo>
                    <a:cubicBezTo>
                      <a:pt x="80" y="96"/>
                      <a:pt x="78" y="97"/>
                      <a:pt x="76" y="97"/>
                    </a:cubicBezTo>
                    <a:cubicBezTo>
                      <a:pt x="74" y="97"/>
                      <a:pt x="71" y="97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8" y="96"/>
                      <a:pt x="67" y="96"/>
                      <a:pt x="66" y="95"/>
                    </a:cubicBezTo>
                    <a:cubicBezTo>
                      <a:pt x="65" y="95"/>
                      <a:pt x="64" y="95"/>
                      <a:pt x="63" y="94"/>
                    </a:cubicBezTo>
                    <a:cubicBezTo>
                      <a:pt x="63" y="94"/>
                      <a:pt x="62" y="94"/>
                      <a:pt x="62" y="94"/>
                    </a:cubicBezTo>
                    <a:cubicBezTo>
                      <a:pt x="61" y="94"/>
                      <a:pt x="61" y="93"/>
                      <a:pt x="60" y="93"/>
                    </a:cubicBezTo>
                    <a:cubicBezTo>
                      <a:pt x="60" y="93"/>
                      <a:pt x="60" y="93"/>
                      <a:pt x="60" y="93"/>
                    </a:cubicBezTo>
                    <a:cubicBezTo>
                      <a:pt x="59" y="93"/>
                      <a:pt x="58" y="93"/>
                      <a:pt x="57" y="93"/>
                    </a:cubicBezTo>
                    <a:cubicBezTo>
                      <a:pt x="56" y="92"/>
                      <a:pt x="55" y="92"/>
                      <a:pt x="55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lnTo>
                      <a:pt x="54" y="88"/>
                    </a:lnTo>
                    <a:close/>
                    <a:moveTo>
                      <a:pt x="29" y="91"/>
                    </a:moveTo>
                    <a:cubicBezTo>
                      <a:pt x="30" y="92"/>
                      <a:pt x="31" y="92"/>
                      <a:pt x="33" y="92"/>
                    </a:cubicBezTo>
                    <a:cubicBezTo>
                      <a:pt x="34" y="93"/>
                      <a:pt x="36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1" y="91"/>
                      <a:pt x="42" y="90"/>
                      <a:pt x="43" y="90"/>
                    </a:cubicBezTo>
                    <a:cubicBezTo>
                      <a:pt x="44" y="90"/>
                      <a:pt x="44" y="89"/>
                      <a:pt x="45" y="89"/>
                    </a:cubicBezTo>
                    <a:cubicBezTo>
                      <a:pt x="46" y="89"/>
                      <a:pt x="46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8" y="88"/>
                      <a:pt x="49" y="88"/>
                      <a:pt x="50" y="88"/>
                    </a:cubicBezTo>
                    <a:cubicBezTo>
                      <a:pt x="52" y="88"/>
                      <a:pt x="54" y="88"/>
                      <a:pt x="54" y="88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2" y="92"/>
                      <a:pt x="51" y="93"/>
                    </a:cubicBezTo>
                    <a:cubicBezTo>
                      <a:pt x="50" y="93"/>
                      <a:pt x="49" y="93"/>
                      <a:pt x="48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8" y="93"/>
                      <a:pt x="47" y="94"/>
                      <a:pt x="47" y="94"/>
                    </a:cubicBezTo>
                    <a:cubicBezTo>
                      <a:pt x="46" y="94"/>
                      <a:pt x="45" y="94"/>
                      <a:pt x="45" y="94"/>
                    </a:cubicBezTo>
                    <a:cubicBezTo>
                      <a:pt x="44" y="95"/>
                      <a:pt x="43" y="95"/>
                      <a:pt x="42" y="95"/>
                    </a:cubicBezTo>
                    <a:cubicBezTo>
                      <a:pt x="41" y="96"/>
                      <a:pt x="40" y="96"/>
                      <a:pt x="39" y="96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7" y="97"/>
                      <a:pt x="34" y="97"/>
                      <a:pt x="32" y="97"/>
                    </a:cubicBezTo>
                    <a:cubicBezTo>
                      <a:pt x="31" y="97"/>
                      <a:pt x="30" y="97"/>
                      <a:pt x="29" y="96"/>
                    </a:cubicBezTo>
                    <a:cubicBezTo>
                      <a:pt x="29" y="93"/>
                      <a:pt x="29" y="93"/>
                      <a:pt x="29" y="93"/>
                    </a:cubicBezTo>
                    <a:cubicBezTo>
                      <a:pt x="29" y="94"/>
                      <a:pt x="29" y="94"/>
                      <a:pt x="29" y="94"/>
                    </a:cubicBezTo>
                    <a:cubicBezTo>
                      <a:pt x="30" y="93"/>
                      <a:pt x="30" y="92"/>
                      <a:pt x="29" y="91"/>
                    </a:cubicBezTo>
                    <a:cubicBezTo>
                      <a:pt x="29" y="91"/>
                      <a:pt x="29" y="91"/>
                      <a:pt x="29" y="91"/>
                    </a:cubicBezTo>
                    <a:close/>
                    <a:moveTo>
                      <a:pt x="54" y="11"/>
                    </a:moveTo>
                    <a:cubicBezTo>
                      <a:pt x="54" y="11"/>
                      <a:pt x="54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1" y="10"/>
                      <a:pt x="49" y="9"/>
                    </a:cubicBezTo>
                    <a:cubicBezTo>
                      <a:pt x="47" y="8"/>
                      <a:pt x="46" y="8"/>
                      <a:pt x="45" y="8"/>
                    </a:cubicBezTo>
                    <a:cubicBezTo>
                      <a:pt x="42" y="7"/>
                      <a:pt x="40" y="6"/>
                      <a:pt x="38" y="6"/>
                    </a:cubicBezTo>
                    <a:cubicBezTo>
                      <a:pt x="35" y="5"/>
                      <a:pt x="33" y="5"/>
                      <a:pt x="30" y="6"/>
                    </a:cubicBezTo>
                    <a:cubicBezTo>
                      <a:pt x="30" y="6"/>
                      <a:pt x="29" y="6"/>
                      <a:pt x="29" y="6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2" y="0"/>
                      <a:pt x="35" y="0"/>
                      <a:pt x="38" y="1"/>
                    </a:cubicBezTo>
                    <a:cubicBezTo>
                      <a:pt x="41" y="1"/>
                      <a:pt x="44" y="2"/>
                      <a:pt x="47" y="3"/>
                    </a:cubicBezTo>
                    <a:cubicBezTo>
                      <a:pt x="47" y="3"/>
                      <a:pt x="49" y="4"/>
                      <a:pt x="50" y="4"/>
                    </a:cubicBezTo>
                    <a:cubicBezTo>
                      <a:pt x="52" y="5"/>
                      <a:pt x="53" y="5"/>
                      <a:pt x="54" y="6"/>
                    </a:cubicBezTo>
                    <a:lnTo>
                      <a:pt x="54" y="11"/>
                    </a:ln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29" y="91"/>
                      <a:pt x="29" y="91"/>
                      <a:pt x="28" y="91"/>
                    </a:cubicBezTo>
                    <a:cubicBezTo>
                      <a:pt x="29" y="93"/>
                      <a:pt x="29" y="93"/>
                      <a:pt x="29" y="93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96"/>
                      <a:pt x="29" y="96"/>
                      <a:pt x="28" y="96"/>
                    </a:cubicBez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29" y="6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17" y="77"/>
                    </a:moveTo>
                    <a:cubicBezTo>
                      <a:pt x="18" y="79"/>
                      <a:pt x="19" y="80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1" y="84"/>
                      <a:pt x="22" y="85"/>
                      <a:pt x="23" y="86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87"/>
                      <a:pt x="25" y="89"/>
                      <a:pt x="27" y="89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90"/>
                      <a:pt x="28" y="90"/>
                      <a:pt x="28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6"/>
                      <a:pt x="28" y="96"/>
                      <a:pt x="28" y="96"/>
                    </a:cubicBezTo>
                    <a:cubicBezTo>
                      <a:pt x="28" y="96"/>
                      <a:pt x="27" y="95"/>
                      <a:pt x="26" y="95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4" y="94"/>
                      <a:pt x="24" y="93"/>
                      <a:pt x="24" y="93"/>
                    </a:cubicBezTo>
                    <a:cubicBezTo>
                      <a:pt x="22" y="92"/>
                      <a:pt x="21" y="91"/>
                      <a:pt x="20" y="90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19" y="88"/>
                      <a:pt x="18" y="87"/>
                      <a:pt x="17" y="86"/>
                    </a:cubicBezTo>
                    <a:cubicBezTo>
                      <a:pt x="17" y="77"/>
                      <a:pt x="17" y="77"/>
                      <a:pt x="17" y="77"/>
                    </a:cubicBezTo>
                    <a:close/>
                    <a:moveTo>
                      <a:pt x="28" y="6"/>
                    </a:moveTo>
                    <a:cubicBezTo>
                      <a:pt x="26" y="6"/>
                      <a:pt x="25" y="7"/>
                      <a:pt x="23" y="8"/>
                    </a:cubicBezTo>
                    <a:cubicBezTo>
                      <a:pt x="21" y="8"/>
                      <a:pt x="19" y="10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20" y="4"/>
                      <a:pt x="21" y="3"/>
                    </a:cubicBezTo>
                    <a:cubicBezTo>
                      <a:pt x="23" y="2"/>
                      <a:pt x="26" y="1"/>
                      <a:pt x="28" y="1"/>
                    </a:cubicBezTo>
                    <a:cubicBezTo>
                      <a:pt x="28" y="6"/>
                      <a:pt x="28" y="6"/>
                      <a:pt x="28" y="6"/>
                    </a:cubicBez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lose/>
                    <a:moveTo>
                      <a:pt x="15" y="13"/>
                    </a:moveTo>
                    <a:cubicBezTo>
                      <a:pt x="12" y="16"/>
                      <a:pt x="10" y="18"/>
                      <a:pt x="9" y="21"/>
                    </a:cubicBezTo>
                    <a:cubicBezTo>
                      <a:pt x="7" y="24"/>
                      <a:pt x="6" y="27"/>
                      <a:pt x="6" y="31"/>
                    </a:cubicBezTo>
                    <a:cubicBezTo>
                      <a:pt x="5" y="32"/>
                      <a:pt x="5" y="33"/>
                      <a:pt x="5" y="35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6"/>
                      <a:pt x="5" y="36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8"/>
                      <a:pt x="6" y="51"/>
                      <a:pt x="7" y="54"/>
                    </a:cubicBezTo>
                    <a:cubicBezTo>
                      <a:pt x="7" y="57"/>
                      <a:pt x="8" y="59"/>
                      <a:pt x="9" y="62"/>
                    </a:cubicBezTo>
                    <a:cubicBezTo>
                      <a:pt x="10" y="66"/>
                      <a:pt x="12" y="69"/>
                      <a:pt x="14" y="72"/>
                    </a:cubicBezTo>
                    <a:cubicBezTo>
                      <a:pt x="15" y="74"/>
                      <a:pt x="16" y="76"/>
                      <a:pt x="17" y="77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3" y="82"/>
                      <a:pt x="11" y="78"/>
                      <a:pt x="9" y="75"/>
                    </a:cubicBezTo>
                    <a:cubicBezTo>
                      <a:pt x="7" y="71"/>
                      <a:pt x="6" y="67"/>
                      <a:pt x="4" y="64"/>
                    </a:cubicBezTo>
                    <a:cubicBezTo>
                      <a:pt x="3" y="61"/>
                      <a:pt x="3" y="58"/>
                      <a:pt x="2" y="55"/>
                    </a:cubicBezTo>
                    <a:cubicBezTo>
                      <a:pt x="1" y="52"/>
                      <a:pt x="1" y="49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33"/>
                      <a:pt x="1" y="31"/>
                      <a:pt x="1" y="30"/>
                    </a:cubicBezTo>
                    <a:cubicBezTo>
                      <a:pt x="2" y="26"/>
                      <a:pt x="3" y="22"/>
                      <a:pt x="4" y="19"/>
                    </a:cubicBezTo>
                    <a:cubicBezTo>
                      <a:pt x="6" y="16"/>
                      <a:pt x="8" y="13"/>
                      <a:pt x="11" y="10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8"/>
                      <a:pt x="13" y="8"/>
                      <a:pt x="14" y="8"/>
                    </a:cubicBezTo>
                    <a:cubicBezTo>
                      <a:pt x="15" y="7"/>
                      <a:pt x="16" y="6"/>
                      <a:pt x="17" y="5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3"/>
                      <a:pt x="15" y="13"/>
                      <a:pt x="15" y="13"/>
                    </a:cubicBezTo>
                    <a:close/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9" name="Freeform 312"/>
              <p:cNvSpPr>
                <a:spLocks noEditPoints="1"/>
              </p:cNvSpPr>
              <p:nvPr/>
            </p:nvSpPr>
            <p:spPr bwMode="auto">
              <a:xfrm>
                <a:off x="10269538" y="120650"/>
                <a:ext cx="66675" cy="73025"/>
              </a:xfrm>
              <a:custGeom>
                <a:avLst/>
                <a:gdLst>
                  <a:gd name="T0" fmla="*/ 15 w 30"/>
                  <a:gd name="T1" fmla="*/ 25 h 33"/>
                  <a:gd name="T2" fmla="*/ 16 w 30"/>
                  <a:gd name="T3" fmla="*/ 25 h 33"/>
                  <a:gd name="T4" fmla="*/ 21 w 30"/>
                  <a:gd name="T5" fmla="*/ 28 h 33"/>
                  <a:gd name="T6" fmla="*/ 24 w 30"/>
                  <a:gd name="T7" fmla="*/ 28 h 33"/>
                  <a:gd name="T8" fmla="*/ 24 w 30"/>
                  <a:gd name="T9" fmla="*/ 28 h 33"/>
                  <a:gd name="T10" fmla="*/ 25 w 30"/>
                  <a:gd name="T11" fmla="*/ 28 h 33"/>
                  <a:gd name="T12" fmla="*/ 24 w 30"/>
                  <a:gd name="T13" fmla="*/ 22 h 33"/>
                  <a:gd name="T14" fmla="*/ 20 w 30"/>
                  <a:gd name="T15" fmla="*/ 15 h 33"/>
                  <a:gd name="T16" fmla="*/ 15 w 30"/>
                  <a:gd name="T17" fmla="*/ 10 h 33"/>
                  <a:gd name="T18" fmla="*/ 15 w 30"/>
                  <a:gd name="T19" fmla="*/ 4 h 33"/>
                  <a:gd name="T20" fmla="*/ 15 w 30"/>
                  <a:gd name="T21" fmla="*/ 4 h 33"/>
                  <a:gd name="T22" fmla="*/ 24 w 30"/>
                  <a:gd name="T23" fmla="*/ 12 h 33"/>
                  <a:gd name="T24" fmla="*/ 28 w 30"/>
                  <a:gd name="T25" fmla="*/ 21 h 33"/>
                  <a:gd name="T26" fmla="*/ 29 w 30"/>
                  <a:gd name="T27" fmla="*/ 30 h 33"/>
                  <a:gd name="T28" fmla="*/ 29 w 30"/>
                  <a:gd name="T29" fmla="*/ 30 h 33"/>
                  <a:gd name="T30" fmla="*/ 29 w 30"/>
                  <a:gd name="T31" fmla="*/ 32 h 33"/>
                  <a:gd name="T32" fmla="*/ 29 w 30"/>
                  <a:gd name="T33" fmla="*/ 32 h 33"/>
                  <a:gd name="T34" fmla="*/ 27 w 30"/>
                  <a:gd name="T35" fmla="*/ 33 h 33"/>
                  <a:gd name="T36" fmla="*/ 27 w 30"/>
                  <a:gd name="T37" fmla="*/ 33 h 33"/>
                  <a:gd name="T38" fmla="*/ 27 w 30"/>
                  <a:gd name="T39" fmla="*/ 33 h 33"/>
                  <a:gd name="T40" fmla="*/ 23 w 30"/>
                  <a:gd name="T41" fmla="*/ 33 h 33"/>
                  <a:gd name="T42" fmla="*/ 23 w 30"/>
                  <a:gd name="T43" fmla="*/ 33 h 33"/>
                  <a:gd name="T44" fmla="*/ 20 w 30"/>
                  <a:gd name="T45" fmla="*/ 32 h 33"/>
                  <a:gd name="T46" fmla="*/ 15 w 30"/>
                  <a:gd name="T47" fmla="*/ 30 h 33"/>
                  <a:gd name="T48" fmla="*/ 15 w 30"/>
                  <a:gd name="T49" fmla="*/ 25 h 33"/>
                  <a:gd name="T50" fmla="*/ 12 w 30"/>
                  <a:gd name="T51" fmla="*/ 22 h 33"/>
                  <a:gd name="T52" fmla="*/ 15 w 30"/>
                  <a:gd name="T53" fmla="*/ 25 h 33"/>
                  <a:gd name="T54" fmla="*/ 15 w 30"/>
                  <a:gd name="T55" fmla="*/ 30 h 33"/>
                  <a:gd name="T56" fmla="*/ 14 w 30"/>
                  <a:gd name="T57" fmla="*/ 29 h 33"/>
                  <a:gd name="T58" fmla="*/ 8 w 30"/>
                  <a:gd name="T59" fmla="*/ 25 h 33"/>
                  <a:gd name="T60" fmla="*/ 8 w 30"/>
                  <a:gd name="T61" fmla="*/ 25 h 33"/>
                  <a:gd name="T62" fmla="*/ 3 w 30"/>
                  <a:gd name="T63" fmla="*/ 18 h 33"/>
                  <a:gd name="T64" fmla="*/ 1 w 30"/>
                  <a:gd name="T65" fmla="*/ 10 h 33"/>
                  <a:gd name="T66" fmla="*/ 0 w 30"/>
                  <a:gd name="T67" fmla="*/ 6 h 33"/>
                  <a:gd name="T68" fmla="*/ 0 w 30"/>
                  <a:gd name="T69" fmla="*/ 3 h 33"/>
                  <a:gd name="T70" fmla="*/ 3 w 30"/>
                  <a:gd name="T71" fmla="*/ 0 h 33"/>
                  <a:gd name="T72" fmla="*/ 4 w 30"/>
                  <a:gd name="T73" fmla="*/ 0 h 33"/>
                  <a:gd name="T74" fmla="*/ 4 w 30"/>
                  <a:gd name="T75" fmla="*/ 0 h 33"/>
                  <a:gd name="T76" fmla="*/ 4 w 30"/>
                  <a:gd name="T77" fmla="*/ 0 h 33"/>
                  <a:gd name="T78" fmla="*/ 4 w 30"/>
                  <a:gd name="T79" fmla="*/ 0 h 33"/>
                  <a:gd name="T80" fmla="*/ 4 w 30"/>
                  <a:gd name="T81" fmla="*/ 0 h 33"/>
                  <a:gd name="T82" fmla="*/ 5 w 30"/>
                  <a:gd name="T83" fmla="*/ 1 h 33"/>
                  <a:gd name="T84" fmla="*/ 15 w 30"/>
                  <a:gd name="T85" fmla="*/ 4 h 33"/>
                  <a:gd name="T86" fmla="*/ 15 w 30"/>
                  <a:gd name="T87" fmla="*/ 10 h 33"/>
                  <a:gd name="T88" fmla="*/ 13 w 30"/>
                  <a:gd name="T89" fmla="*/ 9 h 33"/>
                  <a:gd name="T90" fmla="*/ 5 w 30"/>
                  <a:gd name="T91" fmla="*/ 5 h 33"/>
                  <a:gd name="T92" fmla="*/ 5 w 30"/>
                  <a:gd name="T93" fmla="*/ 6 h 33"/>
                  <a:gd name="T94" fmla="*/ 5 w 30"/>
                  <a:gd name="T95" fmla="*/ 9 h 33"/>
                  <a:gd name="T96" fmla="*/ 8 w 30"/>
                  <a:gd name="T97" fmla="*/ 16 h 33"/>
                  <a:gd name="T98" fmla="*/ 12 w 30"/>
                  <a:gd name="T99" fmla="*/ 22 h 33"/>
                  <a:gd name="T100" fmla="*/ 12 w 30"/>
                  <a:gd name="T101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" h="33">
                    <a:moveTo>
                      <a:pt x="15" y="25"/>
                    </a:moveTo>
                    <a:cubicBezTo>
                      <a:pt x="15" y="25"/>
                      <a:pt x="16" y="25"/>
                      <a:pt x="16" y="25"/>
                    </a:cubicBezTo>
                    <a:cubicBezTo>
                      <a:pt x="18" y="26"/>
                      <a:pt x="19" y="27"/>
                      <a:pt x="21" y="28"/>
                    </a:cubicBezTo>
                    <a:cubicBezTo>
                      <a:pt x="22" y="28"/>
                      <a:pt x="23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6"/>
                      <a:pt x="24" y="24"/>
                      <a:pt x="24" y="22"/>
                    </a:cubicBezTo>
                    <a:cubicBezTo>
                      <a:pt x="23" y="20"/>
                      <a:pt x="22" y="17"/>
                      <a:pt x="20" y="15"/>
                    </a:cubicBezTo>
                    <a:cubicBezTo>
                      <a:pt x="18" y="13"/>
                      <a:pt x="17" y="11"/>
                      <a:pt x="15" y="1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9" y="6"/>
                      <a:pt x="21" y="9"/>
                      <a:pt x="24" y="12"/>
                    </a:cubicBezTo>
                    <a:cubicBezTo>
                      <a:pt x="26" y="15"/>
                      <a:pt x="27" y="18"/>
                      <a:pt x="28" y="21"/>
                    </a:cubicBezTo>
                    <a:cubicBezTo>
                      <a:pt x="29" y="24"/>
                      <a:pt x="30" y="27"/>
                      <a:pt x="29" y="3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1"/>
                      <a:pt x="29" y="31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8" y="33"/>
                      <a:pt x="28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5" y="33"/>
                      <a:pt x="24" y="33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2" y="33"/>
                      <a:pt x="21" y="33"/>
                      <a:pt x="20" y="32"/>
                    </a:cubicBezTo>
                    <a:cubicBezTo>
                      <a:pt x="18" y="32"/>
                      <a:pt x="16" y="31"/>
                      <a:pt x="15" y="30"/>
                    </a:cubicBezTo>
                    <a:lnTo>
                      <a:pt x="15" y="25"/>
                    </a:lnTo>
                    <a:close/>
                    <a:moveTo>
                      <a:pt x="12" y="22"/>
                    </a:moveTo>
                    <a:cubicBezTo>
                      <a:pt x="13" y="23"/>
                      <a:pt x="14" y="24"/>
                      <a:pt x="15" y="25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30"/>
                      <a:pt x="14" y="30"/>
                      <a:pt x="14" y="29"/>
                    </a:cubicBezTo>
                    <a:cubicBezTo>
                      <a:pt x="12" y="28"/>
                      <a:pt x="10" y="27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3"/>
                      <a:pt x="5" y="21"/>
                      <a:pt x="3" y="18"/>
                    </a:cubicBezTo>
                    <a:cubicBezTo>
                      <a:pt x="2" y="16"/>
                      <a:pt x="1" y="13"/>
                      <a:pt x="1" y="10"/>
                    </a:cubicBezTo>
                    <a:cubicBezTo>
                      <a:pt x="0" y="9"/>
                      <a:pt x="0" y="8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9" y="1"/>
                      <a:pt x="12" y="2"/>
                      <a:pt x="15" y="4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1" y="7"/>
                      <a:pt x="8" y="6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6" y="12"/>
                      <a:pt x="7" y="14"/>
                      <a:pt x="8" y="16"/>
                    </a:cubicBezTo>
                    <a:cubicBezTo>
                      <a:pt x="9" y="18"/>
                      <a:pt x="10" y="20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0" name="Freeform 313"/>
              <p:cNvSpPr>
                <a:spLocks noEditPoints="1"/>
              </p:cNvSpPr>
              <p:nvPr/>
            </p:nvSpPr>
            <p:spPr bwMode="auto">
              <a:xfrm>
                <a:off x="9807575" y="1588"/>
                <a:ext cx="331788" cy="157163"/>
              </a:xfrm>
              <a:custGeom>
                <a:avLst/>
                <a:gdLst>
                  <a:gd name="T0" fmla="*/ 73 w 147"/>
                  <a:gd name="T1" fmla="*/ 64 h 69"/>
                  <a:gd name="T2" fmla="*/ 142 w 147"/>
                  <a:gd name="T3" fmla="*/ 64 h 69"/>
                  <a:gd name="T4" fmla="*/ 142 w 147"/>
                  <a:gd name="T5" fmla="*/ 0 h 69"/>
                  <a:gd name="T6" fmla="*/ 147 w 147"/>
                  <a:gd name="T7" fmla="*/ 0 h 69"/>
                  <a:gd name="T8" fmla="*/ 147 w 147"/>
                  <a:gd name="T9" fmla="*/ 67 h 69"/>
                  <a:gd name="T10" fmla="*/ 145 w 147"/>
                  <a:gd name="T11" fmla="*/ 69 h 69"/>
                  <a:gd name="T12" fmla="*/ 73 w 147"/>
                  <a:gd name="T13" fmla="*/ 69 h 69"/>
                  <a:gd name="T14" fmla="*/ 73 w 147"/>
                  <a:gd name="T15" fmla="*/ 64 h 69"/>
                  <a:gd name="T16" fmla="*/ 73 w 147"/>
                  <a:gd name="T17" fmla="*/ 58 h 69"/>
                  <a:gd name="T18" fmla="*/ 73 w 147"/>
                  <a:gd name="T19" fmla="*/ 58 h 69"/>
                  <a:gd name="T20" fmla="*/ 103 w 147"/>
                  <a:gd name="T21" fmla="*/ 46 h 69"/>
                  <a:gd name="T22" fmla="*/ 116 w 147"/>
                  <a:gd name="T23" fmla="*/ 16 h 69"/>
                  <a:gd name="T24" fmla="*/ 113 w 147"/>
                  <a:gd name="T25" fmla="*/ 0 h 69"/>
                  <a:gd name="T26" fmla="*/ 107 w 147"/>
                  <a:gd name="T27" fmla="*/ 0 h 69"/>
                  <a:gd name="T28" fmla="*/ 111 w 147"/>
                  <a:gd name="T29" fmla="*/ 16 h 69"/>
                  <a:gd name="T30" fmla="*/ 100 w 147"/>
                  <a:gd name="T31" fmla="*/ 42 h 69"/>
                  <a:gd name="T32" fmla="*/ 73 w 147"/>
                  <a:gd name="T33" fmla="*/ 53 h 69"/>
                  <a:gd name="T34" fmla="*/ 73 w 147"/>
                  <a:gd name="T35" fmla="*/ 53 h 69"/>
                  <a:gd name="T36" fmla="*/ 73 w 147"/>
                  <a:gd name="T37" fmla="*/ 58 h 69"/>
                  <a:gd name="T38" fmla="*/ 5 w 147"/>
                  <a:gd name="T39" fmla="*/ 64 h 69"/>
                  <a:gd name="T40" fmla="*/ 73 w 147"/>
                  <a:gd name="T41" fmla="*/ 64 h 69"/>
                  <a:gd name="T42" fmla="*/ 73 w 147"/>
                  <a:gd name="T43" fmla="*/ 69 h 69"/>
                  <a:gd name="T44" fmla="*/ 2 w 147"/>
                  <a:gd name="T45" fmla="*/ 69 h 69"/>
                  <a:gd name="T46" fmla="*/ 0 w 147"/>
                  <a:gd name="T47" fmla="*/ 67 h 69"/>
                  <a:gd name="T48" fmla="*/ 0 w 147"/>
                  <a:gd name="T49" fmla="*/ 0 h 69"/>
                  <a:gd name="T50" fmla="*/ 5 w 147"/>
                  <a:gd name="T51" fmla="*/ 0 h 69"/>
                  <a:gd name="T52" fmla="*/ 5 w 147"/>
                  <a:gd name="T53" fmla="*/ 64 h 69"/>
                  <a:gd name="T54" fmla="*/ 73 w 147"/>
                  <a:gd name="T55" fmla="*/ 53 h 69"/>
                  <a:gd name="T56" fmla="*/ 47 w 147"/>
                  <a:gd name="T57" fmla="*/ 42 h 69"/>
                  <a:gd name="T58" fmla="*/ 36 w 147"/>
                  <a:gd name="T59" fmla="*/ 16 h 69"/>
                  <a:gd name="T60" fmla="*/ 39 w 147"/>
                  <a:gd name="T61" fmla="*/ 0 h 69"/>
                  <a:gd name="T62" fmla="*/ 34 w 147"/>
                  <a:gd name="T63" fmla="*/ 0 h 69"/>
                  <a:gd name="T64" fmla="*/ 31 w 147"/>
                  <a:gd name="T65" fmla="*/ 16 h 69"/>
                  <a:gd name="T66" fmla="*/ 44 w 147"/>
                  <a:gd name="T67" fmla="*/ 46 h 69"/>
                  <a:gd name="T68" fmla="*/ 73 w 147"/>
                  <a:gd name="T69" fmla="*/ 58 h 69"/>
                  <a:gd name="T70" fmla="*/ 73 w 147"/>
                  <a:gd name="T71" fmla="*/ 5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7" h="69">
                    <a:moveTo>
                      <a:pt x="73" y="64"/>
                    </a:move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68"/>
                      <a:pt x="146" y="69"/>
                      <a:pt x="145" y="69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3" y="64"/>
                      <a:pt x="73" y="64"/>
                      <a:pt x="73" y="64"/>
                    </a:cubicBezTo>
                    <a:close/>
                    <a:moveTo>
                      <a:pt x="73" y="58"/>
                    </a:moveTo>
                    <a:cubicBezTo>
                      <a:pt x="73" y="58"/>
                      <a:pt x="73" y="58"/>
                      <a:pt x="73" y="58"/>
                    </a:cubicBezTo>
                    <a:cubicBezTo>
                      <a:pt x="85" y="58"/>
                      <a:pt x="96" y="53"/>
                      <a:pt x="103" y="46"/>
                    </a:cubicBezTo>
                    <a:cubicBezTo>
                      <a:pt x="111" y="38"/>
                      <a:pt x="116" y="27"/>
                      <a:pt x="116" y="16"/>
                    </a:cubicBezTo>
                    <a:cubicBezTo>
                      <a:pt x="116" y="10"/>
                      <a:pt x="115" y="5"/>
                      <a:pt x="113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0" y="5"/>
                      <a:pt x="111" y="10"/>
                      <a:pt x="111" y="16"/>
                    </a:cubicBezTo>
                    <a:cubicBezTo>
                      <a:pt x="111" y="26"/>
                      <a:pt x="107" y="35"/>
                      <a:pt x="100" y="42"/>
                    </a:cubicBezTo>
                    <a:cubicBezTo>
                      <a:pt x="93" y="49"/>
                      <a:pt x="84" y="53"/>
                      <a:pt x="73" y="53"/>
                    </a:cubicBezTo>
                    <a:cubicBezTo>
                      <a:pt x="73" y="53"/>
                      <a:pt x="73" y="53"/>
                      <a:pt x="73" y="53"/>
                    </a:cubicBezTo>
                    <a:lnTo>
                      <a:pt x="73" y="58"/>
                    </a:lnTo>
                    <a:close/>
                    <a:moveTo>
                      <a:pt x="5" y="64"/>
                    </a:move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1" y="69"/>
                      <a:pt x="0" y="68"/>
                      <a:pt x="0" y="6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64"/>
                      <a:pt x="5" y="64"/>
                      <a:pt x="5" y="64"/>
                    </a:cubicBezTo>
                    <a:close/>
                    <a:moveTo>
                      <a:pt x="73" y="53"/>
                    </a:moveTo>
                    <a:cubicBezTo>
                      <a:pt x="63" y="53"/>
                      <a:pt x="54" y="49"/>
                      <a:pt x="47" y="42"/>
                    </a:cubicBezTo>
                    <a:cubicBezTo>
                      <a:pt x="40" y="35"/>
                      <a:pt x="36" y="26"/>
                      <a:pt x="36" y="16"/>
                    </a:cubicBezTo>
                    <a:cubicBezTo>
                      <a:pt x="36" y="10"/>
                      <a:pt x="37" y="5"/>
                      <a:pt x="39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2" y="5"/>
                      <a:pt x="31" y="10"/>
                      <a:pt x="31" y="16"/>
                    </a:cubicBezTo>
                    <a:cubicBezTo>
                      <a:pt x="31" y="27"/>
                      <a:pt x="36" y="38"/>
                      <a:pt x="44" y="46"/>
                    </a:cubicBezTo>
                    <a:cubicBezTo>
                      <a:pt x="51" y="53"/>
                      <a:pt x="62" y="58"/>
                      <a:pt x="73" y="58"/>
                    </a:cubicBezTo>
                    <a:lnTo>
                      <a:pt x="73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1" name="Freeform 314"/>
              <p:cNvSpPr/>
              <p:nvPr/>
            </p:nvSpPr>
            <p:spPr bwMode="auto">
              <a:xfrm>
                <a:off x="9907588" y="1588"/>
                <a:ext cx="133350" cy="103188"/>
              </a:xfrm>
              <a:custGeom>
                <a:avLst/>
                <a:gdLst>
                  <a:gd name="T0" fmla="*/ 29 w 59"/>
                  <a:gd name="T1" fmla="*/ 40 h 45"/>
                  <a:gd name="T2" fmla="*/ 47 w 59"/>
                  <a:gd name="T3" fmla="*/ 33 h 45"/>
                  <a:gd name="T4" fmla="*/ 47 w 59"/>
                  <a:gd name="T5" fmla="*/ 33 h 45"/>
                  <a:gd name="T6" fmla="*/ 54 w 59"/>
                  <a:gd name="T7" fmla="*/ 16 h 45"/>
                  <a:gd name="T8" fmla="*/ 48 w 59"/>
                  <a:gd name="T9" fmla="*/ 0 h 45"/>
                  <a:gd name="T10" fmla="*/ 54 w 59"/>
                  <a:gd name="T11" fmla="*/ 0 h 45"/>
                  <a:gd name="T12" fmla="*/ 59 w 59"/>
                  <a:gd name="T13" fmla="*/ 16 h 45"/>
                  <a:gd name="T14" fmla="*/ 50 w 59"/>
                  <a:gd name="T15" fmla="*/ 36 h 45"/>
                  <a:gd name="T16" fmla="*/ 50 w 59"/>
                  <a:gd name="T17" fmla="*/ 36 h 45"/>
                  <a:gd name="T18" fmla="*/ 29 w 59"/>
                  <a:gd name="T19" fmla="*/ 45 h 45"/>
                  <a:gd name="T20" fmla="*/ 9 w 59"/>
                  <a:gd name="T21" fmla="*/ 36 h 45"/>
                  <a:gd name="T22" fmla="*/ 9 w 59"/>
                  <a:gd name="T23" fmla="*/ 36 h 45"/>
                  <a:gd name="T24" fmla="*/ 0 w 59"/>
                  <a:gd name="T25" fmla="*/ 16 h 45"/>
                  <a:gd name="T26" fmla="*/ 5 w 59"/>
                  <a:gd name="T27" fmla="*/ 0 h 45"/>
                  <a:gd name="T28" fmla="*/ 11 w 59"/>
                  <a:gd name="T29" fmla="*/ 0 h 45"/>
                  <a:gd name="T30" fmla="*/ 5 w 59"/>
                  <a:gd name="T31" fmla="*/ 16 h 45"/>
                  <a:gd name="T32" fmla="*/ 12 w 59"/>
                  <a:gd name="T33" fmla="*/ 33 h 45"/>
                  <a:gd name="T34" fmla="*/ 12 w 59"/>
                  <a:gd name="T35" fmla="*/ 33 h 45"/>
                  <a:gd name="T36" fmla="*/ 12 w 59"/>
                  <a:gd name="T37" fmla="*/ 33 h 45"/>
                  <a:gd name="T38" fmla="*/ 29 w 59"/>
                  <a:gd name="T39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45">
                    <a:moveTo>
                      <a:pt x="29" y="40"/>
                    </a:moveTo>
                    <a:cubicBezTo>
                      <a:pt x="36" y="40"/>
                      <a:pt x="42" y="37"/>
                      <a:pt x="47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51" y="28"/>
                      <a:pt x="54" y="22"/>
                      <a:pt x="54" y="16"/>
                    </a:cubicBezTo>
                    <a:cubicBezTo>
                      <a:pt x="54" y="10"/>
                      <a:pt x="52" y="5"/>
                      <a:pt x="48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5"/>
                      <a:pt x="59" y="10"/>
                      <a:pt x="59" y="16"/>
                    </a:cubicBezTo>
                    <a:cubicBezTo>
                      <a:pt x="59" y="24"/>
                      <a:pt x="55" y="31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5" y="42"/>
                      <a:pt x="37" y="45"/>
                      <a:pt x="29" y="45"/>
                    </a:cubicBezTo>
                    <a:cubicBezTo>
                      <a:pt x="21" y="45"/>
                      <a:pt x="14" y="42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31"/>
                      <a:pt x="0" y="24"/>
                      <a:pt x="0" y="16"/>
                    </a:cubicBezTo>
                    <a:cubicBezTo>
                      <a:pt x="0" y="10"/>
                      <a:pt x="2" y="5"/>
                      <a:pt x="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5"/>
                      <a:pt x="5" y="10"/>
                      <a:pt x="5" y="16"/>
                    </a:cubicBezTo>
                    <a:cubicBezTo>
                      <a:pt x="5" y="22"/>
                      <a:pt x="8" y="29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7" y="37"/>
                      <a:pt x="23" y="40"/>
                      <a:pt x="29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2" name="Freeform 315"/>
              <p:cNvSpPr/>
              <p:nvPr/>
            </p:nvSpPr>
            <p:spPr bwMode="auto">
              <a:xfrm>
                <a:off x="4689475" y="1588"/>
                <a:ext cx="95250" cy="109538"/>
              </a:xfrm>
              <a:custGeom>
                <a:avLst/>
                <a:gdLst>
                  <a:gd name="T0" fmla="*/ 23 w 42"/>
                  <a:gd name="T1" fmla="*/ 0 h 48"/>
                  <a:gd name="T2" fmla="*/ 10 w 42"/>
                  <a:gd name="T3" fmla="*/ 32 h 48"/>
                  <a:gd name="T4" fmla="*/ 36 w 42"/>
                  <a:gd name="T5" fmla="*/ 0 h 48"/>
                  <a:gd name="T6" fmla="*/ 42 w 42"/>
                  <a:gd name="T7" fmla="*/ 0 h 48"/>
                  <a:gd name="T8" fmla="*/ 4 w 42"/>
                  <a:gd name="T9" fmla="*/ 47 h 48"/>
                  <a:gd name="T10" fmla="*/ 4 w 42"/>
                  <a:gd name="T11" fmla="*/ 47 h 48"/>
                  <a:gd name="T12" fmla="*/ 2 w 42"/>
                  <a:gd name="T13" fmla="*/ 47 h 48"/>
                  <a:gd name="T14" fmla="*/ 0 w 42"/>
                  <a:gd name="T15" fmla="*/ 44 h 48"/>
                  <a:gd name="T16" fmla="*/ 18 w 42"/>
                  <a:gd name="T17" fmla="*/ 0 h 48"/>
                  <a:gd name="T18" fmla="*/ 23 w 42"/>
                  <a:gd name="T1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8">
                    <a:moveTo>
                      <a:pt x="23" y="0"/>
                    </a:moveTo>
                    <a:cubicBezTo>
                      <a:pt x="10" y="32"/>
                      <a:pt x="10" y="32"/>
                      <a:pt x="10" y="3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7"/>
                      <a:pt x="3" y="48"/>
                      <a:pt x="2" y="47"/>
                    </a:cubicBezTo>
                    <a:cubicBezTo>
                      <a:pt x="0" y="47"/>
                      <a:pt x="0" y="45"/>
                      <a:pt x="0" y="44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3" name="Freeform 318"/>
              <p:cNvSpPr>
                <a:spLocks noEditPoints="1"/>
              </p:cNvSpPr>
              <p:nvPr/>
            </p:nvSpPr>
            <p:spPr bwMode="auto">
              <a:xfrm>
                <a:off x="6716713" y="46038"/>
                <a:ext cx="122238" cy="120650"/>
              </a:xfrm>
              <a:custGeom>
                <a:avLst/>
                <a:gdLst>
                  <a:gd name="T0" fmla="*/ 27 w 54"/>
                  <a:gd name="T1" fmla="*/ 15 h 54"/>
                  <a:gd name="T2" fmla="*/ 40 w 54"/>
                  <a:gd name="T3" fmla="*/ 1 h 54"/>
                  <a:gd name="T4" fmla="*/ 44 w 54"/>
                  <a:gd name="T5" fmla="*/ 1 h 54"/>
                  <a:gd name="T6" fmla="*/ 53 w 54"/>
                  <a:gd name="T7" fmla="*/ 10 h 54"/>
                  <a:gd name="T8" fmla="*/ 53 w 54"/>
                  <a:gd name="T9" fmla="*/ 14 h 54"/>
                  <a:gd name="T10" fmla="*/ 27 w 54"/>
                  <a:gd name="T11" fmla="*/ 39 h 54"/>
                  <a:gd name="T12" fmla="*/ 27 w 54"/>
                  <a:gd name="T13" fmla="*/ 33 h 54"/>
                  <a:gd name="T14" fmla="*/ 48 w 54"/>
                  <a:gd name="T15" fmla="*/ 12 h 54"/>
                  <a:gd name="T16" fmla="*/ 42 w 54"/>
                  <a:gd name="T17" fmla="*/ 6 h 54"/>
                  <a:gd name="T18" fmla="*/ 27 w 54"/>
                  <a:gd name="T19" fmla="*/ 21 h 54"/>
                  <a:gd name="T20" fmla="*/ 27 w 54"/>
                  <a:gd name="T21" fmla="*/ 15 h 54"/>
                  <a:gd name="T22" fmla="*/ 10 w 54"/>
                  <a:gd name="T23" fmla="*/ 53 h 54"/>
                  <a:gd name="T24" fmla="*/ 1 w 54"/>
                  <a:gd name="T25" fmla="*/ 44 h 54"/>
                  <a:gd name="T26" fmla="*/ 1 w 54"/>
                  <a:gd name="T27" fmla="*/ 41 h 54"/>
                  <a:gd name="T28" fmla="*/ 27 w 54"/>
                  <a:gd name="T29" fmla="*/ 15 h 54"/>
                  <a:gd name="T30" fmla="*/ 27 w 54"/>
                  <a:gd name="T31" fmla="*/ 21 h 54"/>
                  <a:gd name="T32" fmla="*/ 6 w 54"/>
                  <a:gd name="T33" fmla="*/ 42 h 54"/>
                  <a:gd name="T34" fmla="*/ 12 w 54"/>
                  <a:gd name="T35" fmla="*/ 48 h 54"/>
                  <a:gd name="T36" fmla="*/ 27 w 54"/>
                  <a:gd name="T37" fmla="*/ 33 h 54"/>
                  <a:gd name="T38" fmla="*/ 27 w 54"/>
                  <a:gd name="T39" fmla="*/ 39 h 54"/>
                  <a:gd name="T40" fmla="*/ 13 w 54"/>
                  <a:gd name="T41" fmla="*/ 53 h 54"/>
                  <a:gd name="T42" fmla="*/ 10 w 54"/>
                  <a:gd name="T43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54">
                    <a:moveTo>
                      <a:pt x="27" y="15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1"/>
                      <a:pt x="54" y="13"/>
                      <a:pt x="53" y="14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27" y="21"/>
                      <a:pt x="27" y="21"/>
                      <a:pt x="27" y="21"/>
                    </a:cubicBezTo>
                    <a:lnTo>
                      <a:pt x="27" y="15"/>
                    </a:lnTo>
                    <a:close/>
                    <a:moveTo>
                      <a:pt x="10" y="53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3"/>
                      <a:pt x="0" y="41"/>
                      <a:pt x="1" y="41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4"/>
                      <a:pt x="11" y="54"/>
                      <a:pt x="1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4" name="Freeform 319"/>
              <p:cNvSpPr/>
              <p:nvPr/>
            </p:nvSpPr>
            <p:spPr bwMode="auto">
              <a:xfrm>
                <a:off x="9175750" y="1588"/>
                <a:ext cx="106363" cy="114300"/>
              </a:xfrm>
              <a:custGeom>
                <a:avLst/>
                <a:gdLst>
                  <a:gd name="T0" fmla="*/ 5 w 47"/>
                  <a:gd name="T1" fmla="*/ 0 h 50"/>
                  <a:gd name="T2" fmla="*/ 9 w 47"/>
                  <a:gd name="T3" fmla="*/ 22 h 50"/>
                  <a:gd name="T4" fmla="*/ 19 w 47"/>
                  <a:gd name="T5" fmla="*/ 44 h 50"/>
                  <a:gd name="T6" fmla="*/ 35 w 47"/>
                  <a:gd name="T7" fmla="*/ 22 h 50"/>
                  <a:gd name="T8" fmla="*/ 42 w 47"/>
                  <a:gd name="T9" fmla="*/ 0 h 50"/>
                  <a:gd name="T10" fmla="*/ 47 w 47"/>
                  <a:gd name="T11" fmla="*/ 0 h 50"/>
                  <a:gd name="T12" fmla="*/ 39 w 47"/>
                  <a:gd name="T13" fmla="*/ 24 h 50"/>
                  <a:gd name="T14" fmla="*/ 20 w 47"/>
                  <a:gd name="T15" fmla="*/ 49 h 50"/>
                  <a:gd name="T16" fmla="*/ 20 w 47"/>
                  <a:gd name="T17" fmla="*/ 49 h 50"/>
                  <a:gd name="T18" fmla="*/ 17 w 47"/>
                  <a:gd name="T19" fmla="*/ 49 h 50"/>
                  <a:gd name="T20" fmla="*/ 5 w 47"/>
                  <a:gd name="T21" fmla="*/ 23 h 50"/>
                  <a:gd name="T22" fmla="*/ 0 w 47"/>
                  <a:gd name="T23" fmla="*/ 0 h 50"/>
                  <a:gd name="T24" fmla="*/ 5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5" y="0"/>
                    </a:moveTo>
                    <a:cubicBezTo>
                      <a:pt x="6" y="8"/>
                      <a:pt x="7" y="15"/>
                      <a:pt x="9" y="22"/>
                    </a:cubicBezTo>
                    <a:cubicBezTo>
                      <a:pt x="12" y="30"/>
                      <a:pt x="15" y="37"/>
                      <a:pt x="19" y="44"/>
                    </a:cubicBezTo>
                    <a:cubicBezTo>
                      <a:pt x="25" y="37"/>
                      <a:pt x="31" y="30"/>
                      <a:pt x="35" y="22"/>
                    </a:cubicBezTo>
                    <a:cubicBezTo>
                      <a:pt x="38" y="15"/>
                      <a:pt x="40" y="8"/>
                      <a:pt x="4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9"/>
                      <a:pt x="43" y="17"/>
                      <a:pt x="39" y="24"/>
                    </a:cubicBezTo>
                    <a:cubicBezTo>
                      <a:pt x="34" y="34"/>
                      <a:pt x="28" y="42"/>
                      <a:pt x="20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19" y="50"/>
                      <a:pt x="17" y="50"/>
                      <a:pt x="17" y="49"/>
                    </a:cubicBezTo>
                    <a:cubicBezTo>
                      <a:pt x="12" y="42"/>
                      <a:pt x="8" y="33"/>
                      <a:pt x="5" y="23"/>
                    </a:cubicBezTo>
                    <a:cubicBezTo>
                      <a:pt x="3" y="16"/>
                      <a:pt x="1" y="8"/>
                      <a:pt x="0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5" name="Freeform 320"/>
              <p:cNvSpPr/>
              <p:nvPr/>
            </p:nvSpPr>
            <p:spPr bwMode="auto">
              <a:xfrm>
                <a:off x="8983663" y="1588"/>
                <a:ext cx="98425" cy="161925"/>
              </a:xfrm>
              <a:custGeom>
                <a:avLst/>
                <a:gdLst>
                  <a:gd name="T0" fmla="*/ 39 w 44"/>
                  <a:gd name="T1" fmla="*/ 66 h 71"/>
                  <a:gd name="T2" fmla="*/ 39 w 44"/>
                  <a:gd name="T3" fmla="*/ 0 h 71"/>
                  <a:gd name="T4" fmla="*/ 44 w 44"/>
                  <a:gd name="T5" fmla="*/ 0 h 71"/>
                  <a:gd name="T6" fmla="*/ 44 w 44"/>
                  <a:gd name="T7" fmla="*/ 69 h 71"/>
                  <a:gd name="T8" fmla="*/ 44 w 44"/>
                  <a:gd name="T9" fmla="*/ 69 h 71"/>
                  <a:gd name="T10" fmla="*/ 44 w 44"/>
                  <a:gd name="T11" fmla="*/ 69 h 71"/>
                  <a:gd name="T12" fmla="*/ 41 w 44"/>
                  <a:gd name="T13" fmla="*/ 71 h 71"/>
                  <a:gd name="T14" fmla="*/ 20 w 44"/>
                  <a:gd name="T15" fmla="*/ 67 h 71"/>
                  <a:gd name="T16" fmla="*/ 2 w 44"/>
                  <a:gd name="T17" fmla="*/ 57 h 71"/>
                  <a:gd name="T18" fmla="*/ 2 w 44"/>
                  <a:gd name="T19" fmla="*/ 57 h 71"/>
                  <a:gd name="T20" fmla="*/ 1 w 44"/>
                  <a:gd name="T21" fmla="*/ 54 h 71"/>
                  <a:gd name="T22" fmla="*/ 14 w 44"/>
                  <a:gd name="T23" fmla="*/ 26 h 71"/>
                  <a:gd name="T24" fmla="*/ 19 w 44"/>
                  <a:gd name="T25" fmla="*/ 0 h 71"/>
                  <a:gd name="T26" fmla="*/ 24 w 44"/>
                  <a:gd name="T27" fmla="*/ 0 h 71"/>
                  <a:gd name="T28" fmla="*/ 19 w 44"/>
                  <a:gd name="T29" fmla="*/ 27 h 71"/>
                  <a:gd name="T30" fmla="*/ 6 w 44"/>
                  <a:gd name="T31" fmla="*/ 55 h 71"/>
                  <a:gd name="T32" fmla="*/ 22 w 44"/>
                  <a:gd name="T33" fmla="*/ 62 h 71"/>
                  <a:gd name="T34" fmla="*/ 39 w 44"/>
                  <a:gd name="T35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1">
                    <a:moveTo>
                      <a:pt x="39" y="66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70"/>
                      <a:pt x="42" y="71"/>
                      <a:pt x="41" y="71"/>
                    </a:cubicBezTo>
                    <a:cubicBezTo>
                      <a:pt x="34" y="71"/>
                      <a:pt x="27" y="69"/>
                      <a:pt x="20" y="67"/>
                    </a:cubicBezTo>
                    <a:cubicBezTo>
                      <a:pt x="14" y="64"/>
                      <a:pt x="7" y="61"/>
                      <a:pt x="2" y="57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0" y="57"/>
                      <a:pt x="0" y="55"/>
                      <a:pt x="1" y="54"/>
                    </a:cubicBezTo>
                    <a:cubicBezTo>
                      <a:pt x="6" y="46"/>
                      <a:pt x="11" y="37"/>
                      <a:pt x="14" y="26"/>
                    </a:cubicBezTo>
                    <a:cubicBezTo>
                      <a:pt x="16" y="18"/>
                      <a:pt x="18" y="9"/>
                      <a:pt x="19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10"/>
                      <a:pt x="21" y="19"/>
                      <a:pt x="19" y="27"/>
                    </a:cubicBezTo>
                    <a:cubicBezTo>
                      <a:pt x="15" y="38"/>
                      <a:pt x="11" y="47"/>
                      <a:pt x="6" y="55"/>
                    </a:cubicBezTo>
                    <a:cubicBezTo>
                      <a:pt x="11" y="58"/>
                      <a:pt x="16" y="60"/>
                      <a:pt x="22" y="62"/>
                    </a:cubicBezTo>
                    <a:cubicBezTo>
                      <a:pt x="27" y="64"/>
                      <a:pt x="33" y="65"/>
                      <a:pt x="39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6" name="Freeform 321"/>
              <p:cNvSpPr>
                <a:spLocks noEditPoints="1"/>
              </p:cNvSpPr>
              <p:nvPr/>
            </p:nvSpPr>
            <p:spPr bwMode="auto">
              <a:xfrm>
                <a:off x="8904288" y="1588"/>
                <a:ext cx="101600" cy="114300"/>
              </a:xfrm>
              <a:custGeom>
                <a:avLst/>
                <a:gdLst>
                  <a:gd name="T0" fmla="*/ 27 w 45"/>
                  <a:gd name="T1" fmla="*/ 43 h 50"/>
                  <a:gd name="T2" fmla="*/ 36 w 45"/>
                  <a:gd name="T3" fmla="*/ 21 h 50"/>
                  <a:gd name="T4" fmla="*/ 40 w 45"/>
                  <a:gd name="T5" fmla="*/ 0 h 50"/>
                  <a:gd name="T6" fmla="*/ 22 w 45"/>
                  <a:gd name="T7" fmla="*/ 0 h 50"/>
                  <a:gd name="T8" fmla="*/ 22 w 45"/>
                  <a:gd name="T9" fmla="*/ 13 h 50"/>
                  <a:gd name="T10" fmla="*/ 41 w 45"/>
                  <a:gd name="T11" fmla="*/ 23 h 50"/>
                  <a:gd name="T12" fmla="*/ 29 w 45"/>
                  <a:gd name="T13" fmla="*/ 48 h 50"/>
                  <a:gd name="T14" fmla="*/ 29 w 45"/>
                  <a:gd name="T15" fmla="*/ 48 h 50"/>
                  <a:gd name="T16" fmla="*/ 29 w 45"/>
                  <a:gd name="T17" fmla="*/ 49 h 50"/>
                  <a:gd name="T18" fmla="*/ 25 w 45"/>
                  <a:gd name="T19" fmla="*/ 49 h 50"/>
                  <a:gd name="T20" fmla="*/ 22 w 45"/>
                  <a:gd name="T21" fmla="*/ 46 h 50"/>
                  <a:gd name="T22" fmla="*/ 22 w 45"/>
                  <a:gd name="T23" fmla="*/ 39 h 50"/>
                  <a:gd name="T24" fmla="*/ 27 w 45"/>
                  <a:gd name="T25" fmla="*/ 43 h 50"/>
                  <a:gd name="T26" fmla="*/ 45 w 45"/>
                  <a:gd name="T27" fmla="*/ 0 h 50"/>
                  <a:gd name="T28" fmla="*/ 41 w 45"/>
                  <a:gd name="T29" fmla="*/ 23 h 50"/>
                  <a:gd name="T30" fmla="*/ 45 w 45"/>
                  <a:gd name="T31" fmla="*/ 0 h 50"/>
                  <a:gd name="T32" fmla="*/ 22 w 45"/>
                  <a:gd name="T33" fmla="*/ 0 h 50"/>
                  <a:gd name="T34" fmla="*/ 8 w 45"/>
                  <a:gd name="T35" fmla="*/ 0 h 50"/>
                  <a:gd name="T36" fmla="*/ 5 w 45"/>
                  <a:gd name="T37" fmla="*/ 0 h 50"/>
                  <a:gd name="T38" fmla="*/ 11 w 45"/>
                  <a:gd name="T39" fmla="*/ 22 h 50"/>
                  <a:gd name="T40" fmla="*/ 22 w 45"/>
                  <a:gd name="T41" fmla="*/ 39 h 50"/>
                  <a:gd name="T42" fmla="*/ 22 w 45"/>
                  <a:gd name="T43" fmla="*/ 46 h 50"/>
                  <a:gd name="T44" fmla="*/ 7 w 45"/>
                  <a:gd name="T45" fmla="*/ 24 h 50"/>
                  <a:gd name="T46" fmla="*/ 0 w 45"/>
                  <a:gd name="T47" fmla="*/ 0 h 50"/>
                  <a:gd name="T48" fmla="*/ 22 w 45"/>
                  <a:gd name="T49" fmla="*/ 13 h 50"/>
                  <a:gd name="T50" fmla="*/ 22 w 45"/>
                  <a:gd name="T5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5" h="50">
                    <a:moveTo>
                      <a:pt x="27" y="43"/>
                    </a:moveTo>
                    <a:cubicBezTo>
                      <a:pt x="30" y="37"/>
                      <a:pt x="34" y="30"/>
                      <a:pt x="36" y="21"/>
                    </a:cubicBezTo>
                    <a:cubicBezTo>
                      <a:pt x="38" y="15"/>
                      <a:pt x="40" y="8"/>
                      <a:pt x="4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38" y="32"/>
                      <a:pt x="34" y="41"/>
                      <a:pt x="29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48"/>
                      <a:pt x="29" y="48"/>
                      <a:pt x="29" y="49"/>
                    </a:cubicBezTo>
                    <a:cubicBezTo>
                      <a:pt x="28" y="50"/>
                      <a:pt x="26" y="50"/>
                      <a:pt x="25" y="49"/>
                    </a:cubicBezTo>
                    <a:cubicBezTo>
                      <a:pt x="24" y="48"/>
                      <a:pt x="23" y="47"/>
                      <a:pt x="22" y="46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4" y="40"/>
                      <a:pt x="25" y="42"/>
                      <a:pt x="27" y="43"/>
                    </a:cubicBezTo>
                    <a:close/>
                    <a:moveTo>
                      <a:pt x="45" y="0"/>
                    </a:moveTo>
                    <a:cubicBezTo>
                      <a:pt x="44" y="8"/>
                      <a:pt x="43" y="16"/>
                      <a:pt x="41" y="23"/>
                    </a:cubicBezTo>
                    <a:lnTo>
                      <a:pt x="45" y="0"/>
                    </a:lnTo>
                    <a:close/>
                    <a:moveTo>
                      <a:pt x="2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8"/>
                      <a:pt x="8" y="15"/>
                      <a:pt x="11" y="22"/>
                    </a:cubicBezTo>
                    <a:cubicBezTo>
                      <a:pt x="14" y="28"/>
                      <a:pt x="18" y="33"/>
                      <a:pt x="22" y="39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16" y="39"/>
                      <a:pt x="11" y="32"/>
                      <a:pt x="7" y="24"/>
                    </a:cubicBezTo>
                    <a:cubicBezTo>
                      <a:pt x="4" y="16"/>
                      <a:pt x="1" y="9"/>
                      <a:pt x="0" y="0"/>
                    </a:cubicBezTo>
                    <a:cubicBezTo>
                      <a:pt x="22" y="13"/>
                      <a:pt x="22" y="13"/>
                      <a:pt x="22" y="13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7" name="Freeform 322"/>
              <p:cNvSpPr/>
              <p:nvPr/>
            </p:nvSpPr>
            <p:spPr bwMode="auto">
              <a:xfrm>
                <a:off x="9102725" y="1588"/>
                <a:ext cx="96838" cy="161925"/>
              </a:xfrm>
              <a:custGeom>
                <a:avLst/>
                <a:gdLst>
                  <a:gd name="T0" fmla="*/ 4 w 43"/>
                  <a:gd name="T1" fmla="*/ 66 h 71"/>
                  <a:gd name="T2" fmla="*/ 21 w 43"/>
                  <a:gd name="T3" fmla="*/ 62 h 71"/>
                  <a:gd name="T4" fmla="*/ 36 w 43"/>
                  <a:gd name="T5" fmla="*/ 55 h 71"/>
                  <a:gd name="T6" fmla="*/ 24 w 43"/>
                  <a:gd name="T7" fmla="*/ 28 h 71"/>
                  <a:gd name="T8" fmla="*/ 18 w 43"/>
                  <a:gd name="T9" fmla="*/ 0 h 71"/>
                  <a:gd name="T10" fmla="*/ 23 w 43"/>
                  <a:gd name="T11" fmla="*/ 0 h 71"/>
                  <a:gd name="T12" fmla="*/ 29 w 43"/>
                  <a:gd name="T13" fmla="*/ 26 h 71"/>
                  <a:gd name="T14" fmla="*/ 42 w 43"/>
                  <a:gd name="T15" fmla="*/ 55 h 71"/>
                  <a:gd name="T16" fmla="*/ 42 w 43"/>
                  <a:gd name="T17" fmla="*/ 55 h 71"/>
                  <a:gd name="T18" fmla="*/ 42 w 43"/>
                  <a:gd name="T19" fmla="*/ 55 h 71"/>
                  <a:gd name="T20" fmla="*/ 41 w 43"/>
                  <a:gd name="T21" fmla="*/ 58 h 71"/>
                  <a:gd name="T22" fmla="*/ 22 w 43"/>
                  <a:gd name="T23" fmla="*/ 67 h 71"/>
                  <a:gd name="T24" fmla="*/ 2 w 43"/>
                  <a:gd name="T25" fmla="*/ 71 h 71"/>
                  <a:gd name="T26" fmla="*/ 2 w 43"/>
                  <a:gd name="T27" fmla="*/ 71 h 71"/>
                  <a:gd name="T28" fmla="*/ 0 w 43"/>
                  <a:gd name="T29" fmla="*/ 69 h 71"/>
                  <a:gd name="T30" fmla="*/ 0 w 43"/>
                  <a:gd name="T31" fmla="*/ 0 h 71"/>
                  <a:gd name="T32" fmla="*/ 4 w 43"/>
                  <a:gd name="T33" fmla="*/ 0 h 71"/>
                  <a:gd name="T34" fmla="*/ 4 w 43"/>
                  <a:gd name="T35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71">
                    <a:moveTo>
                      <a:pt x="4" y="66"/>
                    </a:moveTo>
                    <a:cubicBezTo>
                      <a:pt x="10" y="65"/>
                      <a:pt x="16" y="64"/>
                      <a:pt x="21" y="62"/>
                    </a:cubicBezTo>
                    <a:cubicBezTo>
                      <a:pt x="26" y="60"/>
                      <a:pt x="32" y="58"/>
                      <a:pt x="36" y="55"/>
                    </a:cubicBezTo>
                    <a:cubicBezTo>
                      <a:pt x="31" y="47"/>
                      <a:pt x="27" y="38"/>
                      <a:pt x="24" y="28"/>
                    </a:cubicBezTo>
                    <a:cubicBezTo>
                      <a:pt x="21" y="19"/>
                      <a:pt x="19" y="10"/>
                      <a:pt x="1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10"/>
                      <a:pt x="26" y="18"/>
                      <a:pt x="29" y="26"/>
                    </a:cubicBezTo>
                    <a:cubicBezTo>
                      <a:pt x="32" y="37"/>
                      <a:pt x="36" y="47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3" y="56"/>
                      <a:pt x="42" y="57"/>
                      <a:pt x="41" y="58"/>
                    </a:cubicBezTo>
                    <a:cubicBezTo>
                      <a:pt x="35" y="62"/>
                      <a:pt x="29" y="65"/>
                      <a:pt x="22" y="67"/>
                    </a:cubicBezTo>
                    <a:cubicBezTo>
                      <a:pt x="16" y="69"/>
                      <a:pt x="9" y="71"/>
                      <a:pt x="2" y="71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1" y="71"/>
                      <a:pt x="0" y="70"/>
                      <a:pt x="0" y="6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8" name="Freeform 323"/>
              <p:cNvSpPr/>
              <p:nvPr/>
            </p:nvSpPr>
            <p:spPr bwMode="auto">
              <a:xfrm>
                <a:off x="10261600" y="1588"/>
                <a:ext cx="174625" cy="106363"/>
              </a:xfrm>
              <a:custGeom>
                <a:avLst/>
                <a:gdLst>
                  <a:gd name="T0" fmla="*/ 13 w 77"/>
                  <a:gd name="T1" fmla="*/ 0 h 47"/>
                  <a:gd name="T2" fmla="*/ 6 w 77"/>
                  <a:gd name="T3" fmla="*/ 19 h 47"/>
                  <a:gd name="T4" fmla="*/ 55 w 77"/>
                  <a:gd name="T5" fmla="*/ 41 h 47"/>
                  <a:gd name="T6" fmla="*/ 72 w 77"/>
                  <a:gd name="T7" fmla="*/ 0 h 47"/>
                  <a:gd name="T8" fmla="*/ 77 w 77"/>
                  <a:gd name="T9" fmla="*/ 0 h 47"/>
                  <a:gd name="T10" fmla="*/ 59 w 77"/>
                  <a:gd name="T11" fmla="*/ 45 h 47"/>
                  <a:gd name="T12" fmla="*/ 59 w 77"/>
                  <a:gd name="T13" fmla="*/ 45 h 47"/>
                  <a:gd name="T14" fmla="*/ 55 w 77"/>
                  <a:gd name="T15" fmla="*/ 46 h 47"/>
                  <a:gd name="T16" fmla="*/ 2 w 77"/>
                  <a:gd name="T17" fmla="*/ 23 h 47"/>
                  <a:gd name="T18" fmla="*/ 2 w 77"/>
                  <a:gd name="T19" fmla="*/ 23 h 47"/>
                  <a:gd name="T20" fmla="*/ 1 w 77"/>
                  <a:gd name="T21" fmla="*/ 20 h 47"/>
                  <a:gd name="T22" fmla="*/ 8 w 77"/>
                  <a:gd name="T23" fmla="*/ 0 h 47"/>
                  <a:gd name="T24" fmla="*/ 13 w 77"/>
                  <a:gd name="T2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47">
                    <a:moveTo>
                      <a:pt x="13" y="0"/>
                    </a:moveTo>
                    <a:cubicBezTo>
                      <a:pt x="6" y="19"/>
                      <a:pt x="6" y="19"/>
                      <a:pt x="6" y="19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8" y="46"/>
                      <a:pt x="57" y="47"/>
                      <a:pt x="55" y="4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9" name="Freeform 324"/>
              <p:cNvSpPr/>
              <p:nvPr/>
            </p:nvSpPr>
            <p:spPr bwMode="auto">
              <a:xfrm>
                <a:off x="10445750" y="1588"/>
                <a:ext cx="173038" cy="106363"/>
              </a:xfrm>
              <a:custGeom>
                <a:avLst/>
                <a:gdLst>
                  <a:gd name="T0" fmla="*/ 5 w 77"/>
                  <a:gd name="T1" fmla="*/ 0 h 47"/>
                  <a:gd name="T2" fmla="*/ 22 w 77"/>
                  <a:gd name="T3" fmla="*/ 41 h 47"/>
                  <a:gd name="T4" fmla="*/ 71 w 77"/>
                  <a:gd name="T5" fmla="*/ 19 h 47"/>
                  <a:gd name="T6" fmla="*/ 63 w 77"/>
                  <a:gd name="T7" fmla="*/ 0 h 47"/>
                  <a:gd name="T8" fmla="*/ 69 w 77"/>
                  <a:gd name="T9" fmla="*/ 0 h 47"/>
                  <a:gd name="T10" fmla="*/ 76 w 77"/>
                  <a:gd name="T11" fmla="*/ 20 h 47"/>
                  <a:gd name="T12" fmla="*/ 75 w 77"/>
                  <a:gd name="T13" fmla="*/ 23 h 47"/>
                  <a:gd name="T14" fmla="*/ 21 w 77"/>
                  <a:gd name="T15" fmla="*/ 46 h 47"/>
                  <a:gd name="T16" fmla="*/ 21 w 77"/>
                  <a:gd name="T17" fmla="*/ 46 h 47"/>
                  <a:gd name="T18" fmla="*/ 21 w 77"/>
                  <a:gd name="T19" fmla="*/ 47 h 47"/>
                  <a:gd name="T20" fmla="*/ 18 w 77"/>
                  <a:gd name="T21" fmla="*/ 45 h 47"/>
                  <a:gd name="T22" fmla="*/ 0 w 77"/>
                  <a:gd name="T23" fmla="*/ 0 h 47"/>
                  <a:gd name="T24" fmla="*/ 5 w 77"/>
                  <a:gd name="T2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47">
                    <a:moveTo>
                      <a:pt x="5" y="0"/>
                    </a:moveTo>
                    <a:cubicBezTo>
                      <a:pt x="22" y="41"/>
                      <a:pt x="22" y="41"/>
                      <a:pt x="22" y="4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7" y="21"/>
                      <a:pt x="76" y="22"/>
                      <a:pt x="75" y="23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47"/>
                      <a:pt x="19" y="46"/>
                      <a:pt x="18" y="4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0" name="Freeform 325"/>
              <p:cNvSpPr>
                <a:spLocks noEditPoints="1"/>
              </p:cNvSpPr>
              <p:nvPr/>
            </p:nvSpPr>
            <p:spPr bwMode="auto">
              <a:xfrm>
                <a:off x="8020050" y="4727575"/>
                <a:ext cx="142875" cy="134938"/>
              </a:xfrm>
              <a:custGeom>
                <a:avLst/>
                <a:gdLst>
                  <a:gd name="T0" fmla="*/ 38 w 63"/>
                  <a:gd name="T1" fmla="*/ 53 h 60"/>
                  <a:gd name="T2" fmla="*/ 41 w 63"/>
                  <a:gd name="T3" fmla="*/ 54 h 60"/>
                  <a:gd name="T4" fmla="*/ 41 w 63"/>
                  <a:gd name="T5" fmla="*/ 54 h 60"/>
                  <a:gd name="T6" fmla="*/ 46 w 63"/>
                  <a:gd name="T7" fmla="*/ 54 h 60"/>
                  <a:gd name="T8" fmla="*/ 46 w 63"/>
                  <a:gd name="T9" fmla="*/ 54 h 60"/>
                  <a:gd name="T10" fmla="*/ 48 w 63"/>
                  <a:gd name="T11" fmla="*/ 52 h 60"/>
                  <a:gd name="T12" fmla="*/ 50 w 63"/>
                  <a:gd name="T13" fmla="*/ 49 h 60"/>
                  <a:gd name="T14" fmla="*/ 58 w 63"/>
                  <a:gd name="T15" fmla="*/ 24 h 60"/>
                  <a:gd name="T16" fmla="*/ 52 w 63"/>
                  <a:gd name="T17" fmla="*/ 11 h 60"/>
                  <a:gd name="T18" fmla="*/ 37 w 63"/>
                  <a:gd name="T19" fmla="*/ 9 h 60"/>
                  <a:gd name="T20" fmla="*/ 32 w 63"/>
                  <a:gd name="T21" fmla="*/ 6 h 60"/>
                  <a:gd name="T22" fmla="*/ 36 w 63"/>
                  <a:gd name="T23" fmla="*/ 5 h 60"/>
                  <a:gd name="T24" fmla="*/ 63 w 63"/>
                  <a:gd name="T25" fmla="*/ 28 h 60"/>
                  <a:gd name="T26" fmla="*/ 54 w 63"/>
                  <a:gd name="T27" fmla="*/ 52 h 60"/>
                  <a:gd name="T28" fmla="*/ 52 w 63"/>
                  <a:gd name="T29" fmla="*/ 55 h 60"/>
                  <a:gd name="T30" fmla="*/ 49 w 63"/>
                  <a:gd name="T31" fmla="*/ 58 h 60"/>
                  <a:gd name="T32" fmla="*/ 40 w 63"/>
                  <a:gd name="T33" fmla="*/ 59 h 60"/>
                  <a:gd name="T34" fmla="*/ 36 w 63"/>
                  <a:gd name="T35" fmla="*/ 58 h 60"/>
                  <a:gd name="T36" fmla="*/ 32 w 63"/>
                  <a:gd name="T37" fmla="*/ 57 h 60"/>
                  <a:gd name="T38" fmla="*/ 10 w 63"/>
                  <a:gd name="T39" fmla="*/ 12 h 60"/>
                  <a:gd name="T40" fmla="*/ 7 w 63"/>
                  <a:gd name="T41" fmla="*/ 16 h 60"/>
                  <a:gd name="T42" fmla="*/ 5 w 63"/>
                  <a:gd name="T43" fmla="*/ 29 h 60"/>
                  <a:gd name="T44" fmla="*/ 13 w 63"/>
                  <a:gd name="T45" fmla="*/ 50 h 60"/>
                  <a:gd name="T46" fmla="*/ 22 w 63"/>
                  <a:gd name="T47" fmla="*/ 54 h 60"/>
                  <a:gd name="T48" fmla="*/ 27 w 63"/>
                  <a:gd name="T49" fmla="*/ 53 h 60"/>
                  <a:gd name="T50" fmla="*/ 32 w 63"/>
                  <a:gd name="T51" fmla="*/ 57 h 60"/>
                  <a:gd name="T52" fmla="*/ 29 w 63"/>
                  <a:gd name="T53" fmla="*/ 57 h 60"/>
                  <a:gd name="T54" fmla="*/ 24 w 63"/>
                  <a:gd name="T55" fmla="*/ 59 h 60"/>
                  <a:gd name="T56" fmla="*/ 15 w 63"/>
                  <a:gd name="T57" fmla="*/ 58 h 60"/>
                  <a:gd name="T58" fmla="*/ 10 w 63"/>
                  <a:gd name="T59" fmla="*/ 53 h 60"/>
                  <a:gd name="T60" fmla="*/ 0 w 63"/>
                  <a:gd name="T61" fmla="*/ 30 h 60"/>
                  <a:gd name="T62" fmla="*/ 0 w 63"/>
                  <a:gd name="T63" fmla="*/ 24 h 60"/>
                  <a:gd name="T64" fmla="*/ 0 w 63"/>
                  <a:gd name="T65" fmla="*/ 23 h 60"/>
                  <a:gd name="T66" fmla="*/ 3 w 63"/>
                  <a:gd name="T67" fmla="*/ 14 h 60"/>
                  <a:gd name="T68" fmla="*/ 8 w 63"/>
                  <a:gd name="T69" fmla="*/ 7 h 60"/>
                  <a:gd name="T70" fmla="*/ 30 w 63"/>
                  <a:gd name="T71" fmla="*/ 5 h 60"/>
                  <a:gd name="T72" fmla="*/ 32 w 63"/>
                  <a:gd name="T73" fmla="*/ 6 h 60"/>
                  <a:gd name="T74" fmla="*/ 31 w 63"/>
                  <a:gd name="T75" fmla="*/ 11 h 60"/>
                  <a:gd name="T76" fmla="*/ 28 w 63"/>
                  <a:gd name="T77" fmla="*/ 10 h 60"/>
                  <a:gd name="T78" fmla="*/ 11 w 63"/>
                  <a:gd name="T79" fmla="*/ 11 h 60"/>
                  <a:gd name="T80" fmla="*/ 10 w 63"/>
                  <a:gd name="T81" fmla="*/ 1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" h="60">
                    <a:moveTo>
                      <a:pt x="32" y="52"/>
                    </a:moveTo>
                    <a:cubicBezTo>
                      <a:pt x="34" y="52"/>
                      <a:pt x="36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3" y="55"/>
                      <a:pt x="44" y="55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5" y="43"/>
                      <a:pt x="59" y="33"/>
                      <a:pt x="58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19"/>
                      <a:pt x="56" y="15"/>
                      <a:pt x="52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48" y="7"/>
                      <a:pt x="42" y="8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10"/>
                      <a:pt x="34" y="11"/>
                      <a:pt x="32" y="11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3" y="6"/>
                      <a:pt x="34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9" y="0"/>
                      <a:pt x="62" y="9"/>
                      <a:pt x="63" y="23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36"/>
                      <a:pt x="59" y="45"/>
                      <a:pt x="54" y="52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6" y="59"/>
                      <a:pt x="43" y="60"/>
                      <a:pt x="40" y="59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5" y="57"/>
                      <a:pt x="33" y="57"/>
                      <a:pt x="32" y="57"/>
                    </a:cubicBezTo>
                    <a:lnTo>
                      <a:pt x="32" y="52"/>
                    </a:lnTo>
                    <a:close/>
                    <a:moveTo>
                      <a:pt x="10" y="12"/>
                    </a:moveTo>
                    <a:cubicBezTo>
                      <a:pt x="9" y="13"/>
                      <a:pt x="8" y="15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7"/>
                      <a:pt x="9" y="44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9" y="55"/>
                      <a:pt x="20" y="55"/>
                      <a:pt x="22" y="54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9" y="52"/>
                      <a:pt x="30" y="52"/>
                      <a:pt x="32" y="52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1" y="57"/>
                      <a:pt x="30" y="57"/>
                      <a:pt x="29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0" y="60"/>
                      <a:pt x="17" y="59"/>
                      <a:pt x="15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46"/>
                      <a:pt x="1" y="38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0"/>
                      <a:pt x="1" y="17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5" y="2"/>
                      <a:pt x="22" y="3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1" y="6"/>
                      <a:pt x="32" y="6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2" y="8"/>
                      <a:pt x="17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2"/>
                      <a:pt x="10" y="12"/>
                      <a:pt x="1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1" name="Freeform 326"/>
              <p:cNvSpPr>
                <a:spLocks noEditPoints="1"/>
              </p:cNvSpPr>
              <p:nvPr/>
            </p:nvSpPr>
            <p:spPr bwMode="auto">
              <a:xfrm>
                <a:off x="8056563" y="4697413"/>
                <a:ext cx="41275" cy="44450"/>
              </a:xfrm>
              <a:custGeom>
                <a:avLst/>
                <a:gdLst>
                  <a:gd name="T0" fmla="*/ 9 w 18"/>
                  <a:gd name="T1" fmla="*/ 13 h 20"/>
                  <a:gd name="T2" fmla="*/ 10 w 18"/>
                  <a:gd name="T3" fmla="*/ 14 h 20"/>
                  <a:gd name="T4" fmla="*/ 10 w 18"/>
                  <a:gd name="T5" fmla="*/ 14 h 20"/>
                  <a:gd name="T6" fmla="*/ 13 w 18"/>
                  <a:gd name="T7" fmla="*/ 15 h 20"/>
                  <a:gd name="T8" fmla="*/ 13 w 18"/>
                  <a:gd name="T9" fmla="*/ 15 h 20"/>
                  <a:gd name="T10" fmla="*/ 13 w 18"/>
                  <a:gd name="T11" fmla="*/ 13 h 20"/>
                  <a:gd name="T12" fmla="*/ 11 w 18"/>
                  <a:gd name="T13" fmla="*/ 10 h 20"/>
                  <a:gd name="T14" fmla="*/ 9 w 18"/>
                  <a:gd name="T15" fmla="*/ 7 h 20"/>
                  <a:gd name="T16" fmla="*/ 9 w 18"/>
                  <a:gd name="T17" fmla="*/ 2 h 20"/>
                  <a:gd name="T18" fmla="*/ 10 w 18"/>
                  <a:gd name="T19" fmla="*/ 2 h 20"/>
                  <a:gd name="T20" fmla="*/ 15 w 18"/>
                  <a:gd name="T21" fmla="*/ 7 h 20"/>
                  <a:gd name="T22" fmla="*/ 17 w 18"/>
                  <a:gd name="T23" fmla="*/ 12 h 20"/>
                  <a:gd name="T24" fmla="*/ 18 w 18"/>
                  <a:gd name="T25" fmla="*/ 18 h 20"/>
                  <a:gd name="T26" fmla="*/ 18 w 18"/>
                  <a:gd name="T27" fmla="*/ 18 h 20"/>
                  <a:gd name="T28" fmla="*/ 17 w 18"/>
                  <a:gd name="T29" fmla="*/ 19 h 20"/>
                  <a:gd name="T30" fmla="*/ 16 w 18"/>
                  <a:gd name="T31" fmla="*/ 20 h 20"/>
                  <a:gd name="T32" fmla="*/ 15 w 18"/>
                  <a:gd name="T33" fmla="*/ 20 h 20"/>
                  <a:gd name="T34" fmla="*/ 13 w 18"/>
                  <a:gd name="T35" fmla="*/ 20 h 20"/>
                  <a:gd name="T36" fmla="*/ 11 w 18"/>
                  <a:gd name="T37" fmla="*/ 20 h 20"/>
                  <a:gd name="T38" fmla="*/ 9 w 18"/>
                  <a:gd name="T39" fmla="*/ 19 h 20"/>
                  <a:gd name="T40" fmla="*/ 9 w 18"/>
                  <a:gd name="T41" fmla="*/ 13 h 20"/>
                  <a:gd name="T42" fmla="*/ 8 w 18"/>
                  <a:gd name="T43" fmla="*/ 12 h 20"/>
                  <a:gd name="T44" fmla="*/ 9 w 18"/>
                  <a:gd name="T45" fmla="*/ 13 h 20"/>
                  <a:gd name="T46" fmla="*/ 9 w 18"/>
                  <a:gd name="T47" fmla="*/ 19 h 20"/>
                  <a:gd name="T48" fmla="*/ 8 w 18"/>
                  <a:gd name="T49" fmla="*/ 18 h 20"/>
                  <a:gd name="T50" fmla="*/ 7 w 18"/>
                  <a:gd name="T51" fmla="*/ 18 h 20"/>
                  <a:gd name="T52" fmla="*/ 4 w 18"/>
                  <a:gd name="T53" fmla="*/ 15 h 20"/>
                  <a:gd name="T54" fmla="*/ 1 w 18"/>
                  <a:gd name="T55" fmla="*/ 11 h 20"/>
                  <a:gd name="T56" fmla="*/ 0 w 18"/>
                  <a:gd name="T57" fmla="*/ 6 h 20"/>
                  <a:gd name="T58" fmla="*/ 0 w 18"/>
                  <a:gd name="T59" fmla="*/ 4 h 20"/>
                  <a:gd name="T60" fmla="*/ 0 w 18"/>
                  <a:gd name="T61" fmla="*/ 2 h 20"/>
                  <a:gd name="T62" fmla="*/ 2 w 18"/>
                  <a:gd name="T63" fmla="*/ 0 h 20"/>
                  <a:gd name="T64" fmla="*/ 2 w 18"/>
                  <a:gd name="T65" fmla="*/ 0 h 20"/>
                  <a:gd name="T66" fmla="*/ 2 w 18"/>
                  <a:gd name="T67" fmla="*/ 0 h 20"/>
                  <a:gd name="T68" fmla="*/ 3 w 18"/>
                  <a:gd name="T69" fmla="*/ 0 h 20"/>
                  <a:gd name="T70" fmla="*/ 3 w 18"/>
                  <a:gd name="T71" fmla="*/ 0 h 20"/>
                  <a:gd name="T72" fmla="*/ 3 w 18"/>
                  <a:gd name="T73" fmla="*/ 0 h 20"/>
                  <a:gd name="T74" fmla="*/ 9 w 18"/>
                  <a:gd name="T75" fmla="*/ 2 h 20"/>
                  <a:gd name="T76" fmla="*/ 9 w 18"/>
                  <a:gd name="T77" fmla="*/ 7 h 20"/>
                  <a:gd name="T78" fmla="*/ 7 w 18"/>
                  <a:gd name="T79" fmla="*/ 6 h 20"/>
                  <a:gd name="T80" fmla="*/ 4 w 18"/>
                  <a:gd name="T81" fmla="*/ 5 h 20"/>
                  <a:gd name="T82" fmla="*/ 4 w 18"/>
                  <a:gd name="T83" fmla="*/ 6 h 20"/>
                  <a:gd name="T84" fmla="*/ 6 w 18"/>
                  <a:gd name="T85" fmla="*/ 9 h 20"/>
                  <a:gd name="T86" fmla="*/ 8 w 18"/>
                  <a:gd name="T87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" h="20">
                    <a:moveTo>
                      <a:pt x="9" y="13"/>
                    </a:moveTo>
                    <a:cubicBezTo>
                      <a:pt x="9" y="13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3" y="14"/>
                      <a:pt x="13" y="13"/>
                    </a:cubicBezTo>
                    <a:cubicBezTo>
                      <a:pt x="12" y="12"/>
                      <a:pt x="12" y="11"/>
                      <a:pt x="11" y="10"/>
                    </a:cubicBezTo>
                    <a:cubicBezTo>
                      <a:pt x="10" y="9"/>
                      <a:pt x="10" y="8"/>
                      <a:pt x="9" y="7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2" y="3"/>
                      <a:pt x="13" y="5"/>
                      <a:pt x="15" y="7"/>
                    </a:cubicBezTo>
                    <a:cubicBezTo>
                      <a:pt x="16" y="8"/>
                      <a:pt x="17" y="10"/>
                      <a:pt x="17" y="12"/>
                    </a:cubicBezTo>
                    <a:cubicBezTo>
                      <a:pt x="18" y="14"/>
                      <a:pt x="18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9"/>
                      <a:pt x="17" y="19"/>
                    </a:cubicBezTo>
                    <a:cubicBezTo>
                      <a:pt x="17" y="20"/>
                      <a:pt x="16" y="20"/>
                      <a:pt x="16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4" y="20"/>
                      <a:pt x="13" y="20"/>
                    </a:cubicBezTo>
                    <a:cubicBezTo>
                      <a:pt x="13" y="20"/>
                      <a:pt x="12" y="20"/>
                      <a:pt x="11" y="20"/>
                    </a:cubicBezTo>
                    <a:cubicBezTo>
                      <a:pt x="10" y="20"/>
                      <a:pt x="10" y="19"/>
                      <a:pt x="9" y="19"/>
                    </a:cubicBezTo>
                    <a:lnTo>
                      <a:pt x="9" y="13"/>
                    </a:lnTo>
                    <a:close/>
                    <a:moveTo>
                      <a:pt x="8" y="12"/>
                    </a:moveTo>
                    <a:cubicBezTo>
                      <a:pt x="8" y="12"/>
                      <a:pt x="9" y="13"/>
                      <a:pt x="9" y="13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6"/>
                      <a:pt x="4" y="15"/>
                    </a:cubicBezTo>
                    <a:cubicBezTo>
                      <a:pt x="3" y="14"/>
                      <a:pt x="2" y="13"/>
                      <a:pt x="1" y="11"/>
                    </a:cubicBezTo>
                    <a:cubicBezTo>
                      <a:pt x="1" y="10"/>
                      <a:pt x="0" y="8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1"/>
                      <a:pt x="9" y="2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7"/>
                      <a:pt x="8" y="7"/>
                      <a:pt x="7" y="6"/>
                    </a:cubicBezTo>
                    <a:cubicBezTo>
                      <a:pt x="6" y="6"/>
                      <a:pt x="5" y="5"/>
                      <a:pt x="4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5" y="7"/>
                      <a:pt x="5" y="8"/>
                      <a:pt x="6" y="9"/>
                    </a:cubicBezTo>
                    <a:cubicBezTo>
                      <a:pt x="6" y="10"/>
                      <a:pt x="7" y="11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2" name="Freeform 328"/>
              <p:cNvSpPr>
                <a:spLocks noEditPoints="1"/>
              </p:cNvSpPr>
              <p:nvPr/>
            </p:nvSpPr>
            <p:spPr bwMode="auto">
              <a:xfrm>
                <a:off x="8191500" y="3829050"/>
                <a:ext cx="58738" cy="95250"/>
              </a:xfrm>
              <a:custGeom>
                <a:avLst/>
                <a:gdLst>
                  <a:gd name="T0" fmla="*/ 13 w 26"/>
                  <a:gd name="T1" fmla="*/ 37 h 42"/>
                  <a:gd name="T2" fmla="*/ 17 w 26"/>
                  <a:gd name="T3" fmla="*/ 37 h 42"/>
                  <a:gd name="T4" fmla="*/ 21 w 26"/>
                  <a:gd name="T5" fmla="*/ 37 h 42"/>
                  <a:gd name="T6" fmla="*/ 21 w 26"/>
                  <a:gd name="T7" fmla="*/ 5 h 42"/>
                  <a:gd name="T8" fmla="*/ 17 w 26"/>
                  <a:gd name="T9" fmla="*/ 5 h 42"/>
                  <a:gd name="T10" fmla="*/ 13 w 26"/>
                  <a:gd name="T11" fmla="*/ 5 h 42"/>
                  <a:gd name="T12" fmla="*/ 13 w 26"/>
                  <a:gd name="T13" fmla="*/ 0 h 42"/>
                  <a:gd name="T14" fmla="*/ 17 w 26"/>
                  <a:gd name="T15" fmla="*/ 0 h 42"/>
                  <a:gd name="T16" fmla="*/ 23 w 26"/>
                  <a:gd name="T17" fmla="*/ 0 h 42"/>
                  <a:gd name="T18" fmla="*/ 26 w 26"/>
                  <a:gd name="T19" fmla="*/ 2 h 42"/>
                  <a:gd name="T20" fmla="*/ 26 w 26"/>
                  <a:gd name="T21" fmla="*/ 39 h 42"/>
                  <a:gd name="T22" fmla="*/ 23 w 26"/>
                  <a:gd name="T23" fmla="*/ 42 h 42"/>
                  <a:gd name="T24" fmla="*/ 17 w 26"/>
                  <a:gd name="T25" fmla="*/ 42 h 42"/>
                  <a:gd name="T26" fmla="*/ 13 w 26"/>
                  <a:gd name="T27" fmla="*/ 42 h 42"/>
                  <a:gd name="T28" fmla="*/ 13 w 26"/>
                  <a:gd name="T29" fmla="*/ 37 h 42"/>
                  <a:gd name="T30" fmla="*/ 5 w 26"/>
                  <a:gd name="T31" fmla="*/ 11 h 42"/>
                  <a:gd name="T32" fmla="*/ 5 w 26"/>
                  <a:gd name="T33" fmla="*/ 11 h 42"/>
                  <a:gd name="T34" fmla="*/ 5 w 26"/>
                  <a:gd name="T35" fmla="*/ 12 h 42"/>
                  <a:gd name="T36" fmla="*/ 5 w 26"/>
                  <a:gd name="T37" fmla="*/ 24 h 42"/>
                  <a:gd name="T38" fmla="*/ 5 w 26"/>
                  <a:gd name="T39" fmla="*/ 30 h 42"/>
                  <a:gd name="T40" fmla="*/ 8 w 26"/>
                  <a:gd name="T41" fmla="*/ 35 h 42"/>
                  <a:gd name="T42" fmla="*/ 8 w 26"/>
                  <a:gd name="T43" fmla="*/ 35 h 42"/>
                  <a:gd name="T44" fmla="*/ 13 w 26"/>
                  <a:gd name="T45" fmla="*/ 37 h 42"/>
                  <a:gd name="T46" fmla="*/ 13 w 26"/>
                  <a:gd name="T47" fmla="*/ 42 h 42"/>
                  <a:gd name="T48" fmla="*/ 6 w 26"/>
                  <a:gd name="T49" fmla="*/ 39 h 42"/>
                  <a:gd name="T50" fmla="*/ 6 w 26"/>
                  <a:gd name="T51" fmla="*/ 39 h 42"/>
                  <a:gd name="T52" fmla="*/ 0 w 26"/>
                  <a:gd name="T53" fmla="*/ 30 h 42"/>
                  <a:gd name="T54" fmla="*/ 0 w 26"/>
                  <a:gd name="T55" fmla="*/ 24 h 42"/>
                  <a:gd name="T56" fmla="*/ 0 w 26"/>
                  <a:gd name="T57" fmla="*/ 12 h 42"/>
                  <a:gd name="T58" fmla="*/ 0 w 26"/>
                  <a:gd name="T59" fmla="*/ 11 h 42"/>
                  <a:gd name="T60" fmla="*/ 1 w 26"/>
                  <a:gd name="T61" fmla="*/ 9 h 42"/>
                  <a:gd name="T62" fmla="*/ 7 w 26"/>
                  <a:gd name="T63" fmla="*/ 2 h 42"/>
                  <a:gd name="T64" fmla="*/ 13 w 26"/>
                  <a:gd name="T65" fmla="*/ 0 h 42"/>
                  <a:gd name="T66" fmla="*/ 13 w 26"/>
                  <a:gd name="T67" fmla="*/ 5 h 42"/>
                  <a:gd name="T68" fmla="*/ 9 w 26"/>
                  <a:gd name="T69" fmla="*/ 7 h 42"/>
                  <a:gd name="T70" fmla="*/ 5 w 26"/>
                  <a:gd name="T7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" h="42">
                    <a:moveTo>
                      <a:pt x="13" y="37"/>
                    </a:moveTo>
                    <a:cubicBezTo>
                      <a:pt x="14" y="37"/>
                      <a:pt x="16" y="37"/>
                      <a:pt x="17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4" y="5"/>
                      <a:pt x="13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6" y="0"/>
                      <a:pt x="1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41"/>
                      <a:pt x="25" y="42"/>
                      <a:pt x="23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4" y="42"/>
                      <a:pt x="13" y="42"/>
                    </a:cubicBezTo>
                    <a:lnTo>
                      <a:pt x="13" y="37"/>
                    </a:lnTo>
                    <a:close/>
                    <a:moveTo>
                      <a:pt x="5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2"/>
                      <a:pt x="6" y="33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6"/>
                      <a:pt x="11" y="36"/>
                      <a:pt x="13" y="37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0" y="41"/>
                      <a:pt x="8" y="40"/>
                      <a:pt x="6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2" y="36"/>
                      <a:pt x="0" y="33"/>
                      <a:pt x="0" y="3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7"/>
                      <a:pt x="4" y="4"/>
                      <a:pt x="7" y="2"/>
                    </a:cubicBezTo>
                    <a:cubicBezTo>
                      <a:pt x="9" y="1"/>
                      <a:pt x="11" y="1"/>
                      <a:pt x="13" y="0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0" y="6"/>
                      <a:pt x="9" y="7"/>
                    </a:cubicBezTo>
                    <a:cubicBezTo>
                      <a:pt x="7" y="8"/>
                      <a:pt x="6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3" name="Freeform 329"/>
              <p:cNvSpPr>
                <a:spLocks noEditPoints="1"/>
              </p:cNvSpPr>
              <p:nvPr/>
            </p:nvSpPr>
            <p:spPr bwMode="auto">
              <a:xfrm>
                <a:off x="8321675" y="3829050"/>
                <a:ext cx="55563" cy="95250"/>
              </a:xfrm>
              <a:custGeom>
                <a:avLst/>
                <a:gdLst>
                  <a:gd name="T0" fmla="*/ 20 w 25"/>
                  <a:gd name="T1" fmla="*/ 30 h 42"/>
                  <a:gd name="T2" fmla="*/ 20 w 25"/>
                  <a:gd name="T3" fmla="*/ 24 h 42"/>
                  <a:gd name="T4" fmla="*/ 20 w 25"/>
                  <a:gd name="T5" fmla="*/ 12 h 42"/>
                  <a:gd name="T6" fmla="*/ 20 w 25"/>
                  <a:gd name="T7" fmla="*/ 12 h 42"/>
                  <a:gd name="T8" fmla="*/ 20 w 25"/>
                  <a:gd name="T9" fmla="*/ 11 h 42"/>
                  <a:gd name="T10" fmla="*/ 20 w 25"/>
                  <a:gd name="T11" fmla="*/ 11 h 42"/>
                  <a:gd name="T12" fmla="*/ 16 w 25"/>
                  <a:gd name="T13" fmla="*/ 7 h 42"/>
                  <a:gd name="T14" fmla="*/ 12 w 25"/>
                  <a:gd name="T15" fmla="*/ 5 h 42"/>
                  <a:gd name="T16" fmla="*/ 12 w 25"/>
                  <a:gd name="T17" fmla="*/ 0 h 42"/>
                  <a:gd name="T18" fmla="*/ 19 w 25"/>
                  <a:gd name="T19" fmla="*/ 3 h 42"/>
                  <a:gd name="T20" fmla="*/ 25 w 25"/>
                  <a:gd name="T21" fmla="*/ 10 h 42"/>
                  <a:gd name="T22" fmla="*/ 25 w 25"/>
                  <a:gd name="T23" fmla="*/ 10 h 42"/>
                  <a:gd name="T24" fmla="*/ 25 w 25"/>
                  <a:gd name="T25" fmla="*/ 11 h 42"/>
                  <a:gd name="T26" fmla="*/ 25 w 25"/>
                  <a:gd name="T27" fmla="*/ 12 h 42"/>
                  <a:gd name="T28" fmla="*/ 25 w 25"/>
                  <a:gd name="T29" fmla="*/ 24 h 42"/>
                  <a:gd name="T30" fmla="*/ 25 w 25"/>
                  <a:gd name="T31" fmla="*/ 30 h 42"/>
                  <a:gd name="T32" fmla="*/ 20 w 25"/>
                  <a:gd name="T33" fmla="*/ 39 h 42"/>
                  <a:gd name="T34" fmla="*/ 12 w 25"/>
                  <a:gd name="T35" fmla="*/ 42 h 42"/>
                  <a:gd name="T36" fmla="*/ 12 w 25"/>
                  <a:gd name="T37" fmla="*/ 37 h 42"/>
                  <a:gd name="T38" fmla="*/ 17 w 25"/>
                  <a:gd name="T39" fmla="*/ 35 h 42"/>
                  <a:gd name="T40" fmla="*/ 20 w 25"/>
                  <a:gd name="T41" fmla="*/ 30 h 42"/>
                  <a:gd name="T42" fmla="*/ 12 w 25"/>
                  <a:gd name="T43" fmla="*/ 5 h 42"/>
                  <a:gd name="T44" fmla="*/ 8 w 25"/>
                  <a:gd name="T45" fmla="*/ 5 h 42"/>
                  <a:gd name="T46" fmla="*/ 4 w 25"/>
                  <a:gd name="T47" fmla="*/ 5 h 42"/>
                  <a:gd name="T48" fmla="*/ 4 w 25"/>
                  <a:gd name="T49" fmla="*/ 37 h 42"/>
                  <a:gd name="T50" fmla="*/ 8 w 25"/>
                  <a:gd name="T51" fmla="*/ 37 h 42"/>
                  <a:gd name="T52" fmla="*/ 12 w 25"/>
                  <a:gd name="T53" fmla="*/ 37 h 42"/>
                  <a:gd name="T54" fmla="*/ 12 w 25"/>
                  <a:gd name="T55" fmla="*/ 42 h 42"/>
                  <a:gd name="T56" fmla="*/ 8 w 25"/>
                  <a:gd name="T57" fmla="*/ 42 h 42"/>
                  <a:gd name="T58" fmla="*/ 2 w 25"/>
                  <a:gd name="T59" fmla="*/ 42 h 42"/>
                  <a:gd name="T60" fmla="*/ 0 w 25"/>
                  <a:gd name="T61" fmla="*/ 39 h 42"/>
                  <a:gd name="T62" fmla="*/ 0 w 25"/>
                  <a:gd name="T63" fmla="*/ 2 h 42"/>
                  <a:gd name="T64" fmla="*/ 2 w 25"/>
                  <a:gd name="T65" fmla="*/ 0 h 42"/>
                  <a:gd name="T66" fmla="*/ 8 w 25"/>
                  <a:gd name="T67" fmla="*/ 0 h 42"/>
                  <a:gd name="T68" fmla="*/ 12 w 25"/>
                  <a:gd name="T69" fmla="*/ 0 h 42"/>
                  <a:gd name="T70" fmla="*/ 12 w 25"/>
                  <a:gd name="T71" fmla="*/ 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" h="42">
                    <a:moveTo>
                      <a:pt x="20" y="30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0"/>
                      <a:pt x="18" y="8"/>
                      <a:pt x="16" y="7"/>
                    </a:cubicBezTo>
                    <a:cubicBezTo>
                      <a:pt x="15" y="6"/>
                      <a:pt x="14" y="6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1"/>
                      <a:pt x="17" y="2"/>
                      <a:pt x="19" y="3"/>
                    </a:cubicBezTo>
                    <a:cubicBezTo>
                      <a:pt x="22" y="5"/>
                      <a:pt x="24" y="7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3"/>
                      <a:pt x="23" y="36"/>
                      <a:pt x="20" y="39"/>
                    </a:cubicBezTo>
                    <a:cubicBezTo>
                      <a:pt x="18" y="40"/>
                      <a:pt x="15" y="41"/>
                      <a:pt x="12" y="42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4" y="36"/>
                      <a:pt x="16" y="36"/>
                      <a:pt x="17" y="35"/>
                    </a:cubicBezTo>
                    <a:cubicBezTo>
                      <a:pt x="19" y="33"/>
                      <a:pt x="20" y="32"/>
                      <a:pt x="20" y="30"/>
                    </a:cubicBezTo>
                    <a:close/>
                    <a:moveTo>
                      <a:pt x="12" y="5"/>
                    </a:moveTo>
                    <a:cubicBezTo>
                      <a:pt x="11" y="5"/>
                      <a:pt x="10" y="5"/>
                      <a:pt x="8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10" y="37"/>
                      <a:pt x="11" y="37"/>
                      <a:pt x="12" y="37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0" y="42"/>
                      <a:pt x="8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1" y="42"/>
                      <a:pt x="0" y="41"/>
                      <a:pt x="0" y="3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1" y="0"/>
                      <a:pt x="12" y="0"/>
                    </a:cubicBezTo>
                    <a:lnTo>
                      <a:pt x="1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4" name="Freeform 330"/>
              <p:cNvSpPr>
                <a:spLocks noEditPoints="1"/>
              </p:cNvSpPr>
              <p:nvPr/>
            </p:nvSpPr>
            <p:spPr bwMode="auto">
              <a:xfrm>
                <a:off x="7439025" y="1768475"/>
                <a:ext cx="196850" cy="219075"/>
              </a:xfrm>
              <a:custGeom>
                <a:avLst/>
                <a:gdLst>
                  <a:gd name="T0" fmla="*/ 46 w 87"/>
                  <a:gd name="T1" fmla="*/ 68 h 97"/>
                  <a:gd name="T2" fmla="*/ 43 w 87"/>
                  <a:gd name="T3" fmla="*/ 79 h 97"/>
                  <a:gd name="T4" fmla="*/ 43 w 87"/>
                  <a:gd name="T5" fmla="*/ 90 h 97"/>
                  <a:gd name="T6" fmla="*/ 45 w 87"/>
                  <a:gd name="T7" fmla="*/ 96 h 97"/>
                  <a:gd name="T8" fmla="*/ 85 w 87"/>
                  <a:gd name="T9" fmla="*/ 70 h 97"/>
                  <a:gd name="T10" fmla="*/ 86 w 87"/>
                  <a:gd name="T11" fmla="*/ 69 h 97"/>
                  <a:gd name="T12" fmla="*/ 81 w 87"/>
                  <a:gd name="T13" fmla="*/ 58 h 97"/>
                  <a:gd name="T14" fmla="*/ 79 w 87"/>
                  <a:gd name="T15" fmla="*/ 57 h 97"/>
                  <a:gd name="T16" fmla="*/ 53 w 87"/>
                  <a:gd name="T17" fmla="*/ 43 h 97"/>
                  <a:gd name="T18" fmla="*/ 84 w 87"/>
                  <a:gd name="T19" fmla="*/ 30 h 97"/>
                  <a:gd name="T20" fmla="*/ 79 w 87"/>
                  <a:gd name="T21" fmla="*/ 19 h 97"/>
                  <a:gd name="T22" fmla="*/ 43 w 87"/>
                  <a:gd name="T23" fmla="*/ 24 h 97"/>
                  <a:gd name="T24" fmla="*/ 76 w 87"/>
                  <a:gd name="T25" fmla="*/ 23 h 97"/>
                  <a:gd name="T26" fmla="*/ 49 w 87"/>
                  <a:gd name="T27" fmla="*/ 40 h 97"/>
                  <a:gd name="T28" fmla="*/ 48 w 87"/>
                  <a:gd name="T29" fmla="*/ 43 h 97"/>
                  <a:gd name="T30" fmla="*/ 60 w 87"/>
                  <a:gd name="T31" fmla="*/ 61 h 97"/>
                  <a:gd name="T32" fmla="*/ 81 w 87"/>
                  <a:gd name="T33" fmla="*/ 66 h 97"/>
                  <a:gd name="T34" fmla="*/ 57 w 87"/>
                  <a:gd name="T35" fmla="*/ 72 h 97"/>
                  <a:gd name="T36" fmla="*/ 14 w 87"/>
                  <a:gd name="T37" fmla="*/ 6 h 97"/>
                  <a:gd name="T38" fmla="*/ 13 w 87"/>
                  <a:gd name="T39" fmla="*/ 12 h 97"/>
                  <a:gd name="T40" fmla="*/ 25 w 87"/>
                  <a:gd name="T41" fmla="*/ 37 h 97"/>
                  <a:gd name="T42" fmla="*/ 5 w 87"/>
                  <a:gd name="T43" fmla="*/ 70 h 97"/>
                  <a:gd name="T44" fmla="*/ 31 w 87"/>
                  <a:gd name="T45" fmla="*/ 51 h 97"/>
                  <a:gd name="T46" fmla="*/ 35 w 87"/>
                  <a:gd name="T47" fmla="*/ 52 h 97"/>
                  <a:gd name="T48" fmla="*/ 43 w 87"/>
                  <a:gd name="T49" fmla="*/ 79 h 97"/>
                  <a:gd name="T50" fmla="*/ 43 w 87"/>
                  <a:gd name="T51" fmla="*/ 90 h 97"/>
                  <a:gd name="T52" fmla="*/ 42 w 87"/>
                  <a:gd name="T53" fmla="*/ 97 h 97"/>
                  <a:gd name="T54" fmla="*/ 41 w 87"/>
                  <a:gd name="T55" fmla="*/ 96 h 97"/>
                  <a:gd name="T56" fmla="*/ 36 w 87"/>
                  <a:gd name="T57" fmla="*/ 86 h 97"/>
                  <a:gd name="T58" fmla="*/ 41 w 87"/>
                  <a:gd name="T59" fmla="*/ 70 h 97"/>
                  <a:gd name="T60" fmla="*/ 10 w 87"/>
                  <a:gd name="T61" fmla="*/ 79 h 97"/>
                  <a:gd name="T62" fmla="*/ 6 w 87"/>
                  <a:gd name="T63" fmla="*/ 79 h 97"/>
                  <a:gd name="T64" fmla="*/ 1 w 87"/>
                  <a:gd name="T65" fmla="*/ 71 h 97"/>
                  <a:gd name="T66" fmla="*/ 1 w 87"/>
                  <a:gd name="T67" fmla="*/ 68 h 97"/>
                  <a:gd name="T68" fmla="*/ 13 w 87"/>
                  <a:gd name="T69" fmla="*/ 28 h 97"/>
                  <a:gd name="T70" fmla="*/ 11 w 87"/>
                  <a:gd name="T71" fmla="*/ 2 h 97"/>
                  <a:gd name="T72" fmla="*/ 24 w 87"/>
                  <a:gd name="T73" fmla="*/ 5 h 97"/>
                  <a:gd name="T74" fmla="*/ 34 w 87"/>
                  <a:gd name="T75" fmla="*/ 14 h 97"/>
                  <a:gd name="T76" fmla="*/ 43 w 87"/>
                  <a:gd name="T77" fmla="*/ 24 h 97"/>
                  <a:gd name="T78" fmla="*/ 40 w 87"/>
                  <a:gd name="T79" fmla="*/ 29 h 97"/>
                  <a:gd name="T80" fmla="*/ 30 w 87"/>
                  <a:gd name="T81" fmla="*/ 17 h 97"/>
                  <a:gd name="T82" fmla="*/ 22 w 87"/>
                  <a:gd name="T83" fmla="*/ 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7" h="97">
                    <a:moveTo>
                      <a:pt x="43" y="64"/>
                    </a:moveTo>
                    <a:cubicBezTo>
                      <a:pt x="46" y="68"/>
                      <a:pt x="46" y="68"/>
                      <a:pt x="46" y="68"/>
                    </a:cubicBezTo>
                    <a:cubicBezTo>
                      <a:pt x="46" y="69"/>
                      <a:pt x="46" y="70"/>
                      <a:pt x="46" y="70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3" y="64"/>
                      <a:pt x="43" y="64"/>
                      <a:pt x="43" y="64"/>
                    </a:cubicBezTo>
                    <a:close/>
                    <a:moveTo>
                      <a:pt x="43" y="90"/>
                    </a:moveTo>
                    <a:cubicBezTo>
                      <a:pt x="43" y="97"/>
                      <a:pt x="43" y="97"/>
                      <a:pt x="43" y="97"/>
                    </a:cubicBezTo>
                    <a:cubicBezTo>
                      <a:pt x="44" y="97"/>
                      <a:pt x="45" y="97"/>
                      <a:pt x="45" y="96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85" y="69"/>
                      <a:pt x="86" y="69"/>
                      <a:pt x="86" y="69"/>
                    </a:cubicBezTo>
                    <a:cubicBezTo>
                      <a:pt x="87" y="68"/>
                      <a:pt x="87" y="67"/>
                      <a:pt x="87" y="66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7"/>
                      <a:pt x="80" y="57"/>
                      <a:pt x="79" y="57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5" y="29"/>
                      <a:pt x="85" y="28"/>
                      <a:pt x="85" y="27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9" y="18"/>
                      <a:pt x="78" y="17"/>
                      <a:pt x="77" y="18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76" y="23"/>
                      <a:pt x="76" y="23"/>
                      <a:pt x="76" y="23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48" y="40"/>
                      <a:pt x="47" y="42"/>
                      <a:pt x="47" y="43"/>
                    </a:cubicBezTo>
                    <a:cubicBezTo>
                      <a:pt x="48" y="43"/>
                      <a:pt x="48" y="43"/>
                      <a:pt x="48" y="43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9" y="60"/>
                      <a:pt x="60" y="61"/>
                      <a:pt x="60" y="61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72"/>
                      <a:pt x="57" y="72"/>
                      <a:pt x="57" y="72"/>
                    </a:cubicBezTo>
                    <a:cubicBezTo>
                      <a:pt x="43" y="90"/>
                      <a:pt x="43" y="90"/>
                      <a:pt x="43" y="90"/>
                    </a:cubicBezTo>
                    <a:close/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3" y="7"/>
                      <a:pt x="13" y="10"/>
                      <a:pt x="13" y="12"/>
                    </a:cubicBezTo>
                    <a:cubicBezTo>
                      <a:pt x="14" y="17"/>
                      <a:pt x="16" y="23"/>
                      <a:pt x="17" y="25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38"/>
                      <a:pt x="26" y="39"/>
                      <a:pt x="25" y="4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2" y="51"/>
                      <a:pt x="32" y="51"/>
                    </a:cubicBezTo>
                    <a:cubicBezTo>
                      <a:pt x="33" y="50"/>
                      <a:pt x="34" y="51"/>
                      <a:pt x="35" y="52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2" y="97"/>
                      <a:pt x="42" y="97"/>
                    </a:cubicBezTo>
                    <a:cubicBezTo>
                      <a:pt x="42" y="96"/>
                      <a:pt x="42" y="96"/>
                      <a:pt x="41" y="96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5" y="87"/>
                      <a:pt x="35" y="86"/>
                      <a:pt x="36" y="86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10" y="79"/>
                      <a:pt x="10" y="79"/>
                      <a:pt x="10" y="79"/>
                    </a:cubicBezTo>
                    <a:cubicBezTo>
                      <a:pt x="9" y="80"/>
                      <a:pt x="7" y="80"/>
                      <a:pt x="6" y="79"/>
                    </a:cubicBezTo>
                    <a:cubicBezTo>
                      <a:pt x="6" y="79"/>
                      <a:pt x="6" y="79"/>
                      <a:pt x="6" y="79"/>
                    </a:cubicBezTo>
                    <a:cubicBezTo>
                      <a:pt x="6" y="79"/>
                      <a:pt x="6" y="79"/>
                      <a:pt x="6" y="79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0" y="70"/>
                      <a:pt x="0" y="69"/>
                      <a:pt x="1" y="68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1" y="25"/>
                      <a:pt x="9" y="18"/>
                      <a:pt x="8" y="13"/>
                    </a:cubicBezTo>
                    <a:cubicBezTo>
                      <a:pt x="8" y="8"/>
                      <a:pt x="8" y="4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5" y="0"/>
                      <a:pt x="20" y="2"/>
                      <a:pt x="24" y="5"/>
                    </a:cubicBezTo>
                    <a:cubicBezTo>
                      <a:pt x="28" y="8"/>
                      <a:pt x="32" y="12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30"/>
                      <a:pt x="38" y="29"/>
                      <a:pt x="38" y="28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5"/>
                      <a:pt x="25" y="11"/>
                      <a:pt x="22" y="9"/>
                    </a:cubicBezTo>
                    <a:cubicBezTo>
                      <a:pt x="18" y="7"/>
                      <a:pt x="15" y="5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5" name="Freeform 331"/>
              <p:cNvSpPr>
                <a:spLocks noEditPoints="1"/>
              </p:cNvSpPr>
              <p:nvPr/>
            </p:nvSpPr>
            <p:spPr bwMode="auto">
              <a:xfrm>
                <a:off x="8035925" y="4468813"/>
                <a:ext cx="58738" cy="53975"/>
              </a:xfrm>
              <a:custGeom>
                <a:avLst/>
                <a:gdLst>
                  <a:gd name="T0" fmla="*/ 17 w 26"/>
                  <a:gd name="T1" fmla="*/ 6 h 24"/>
                  <a:gd name="T2" fmla="*/ 13 w 26"/>
                  <a:gd name="T3" fmla="*/ 11 h 24"/>
                  <a:gd name="T4" fmla="*/ 13 w 26"/>
                  <a:gd name="T5" fmla="*/ 4 h 24"/>
                  <a:gd name="T6" fmla="*/ 15 w 26"/>
                  <a:gd name="T7" fmla="*/ 1 h 24"/>
                  <a:gd name="T8" fmla="*/ 16 w 26"/>
                  <a:gd name="T9" fmla="*/ 0 h 24"/>
                  <a:gd name="T10" fmla="*/ 19 w 26"/>
                  <a:gd name="T11" fmla="*/ 1 h 24"/>
                  <a:gd name="T12" fmla="*/ 21 w 26"/>
                  <a:gd name="T13" fmla="*/ 3 h 24"/>
                  <a:gd name="T14" fmla="*/ 21 w 26"/>
                  <a:gd name="T15" fmla="*/ 4 h 24"/>
                  <a:gd name="T16" fmla="*/ 23 w 26"/>
                  <a:gd name="T17" fmla="*/ 5 h 24"/>
                  <a:gd name="T18" fmla="*/ 23 w 26"/>
                  <a:gd name="T19" fmla="*/ 5 h 24"/>
                  <a:gd name="T20" fmla="*/ 24 w 26"/>
                  <a:gd name="T21" fmla="*/ 5 h 24"/>
                  <a:gd name="T22" fmla="*/ 25 w 26"/>
                  <a:gd name="T23" fmla="*/ 8 h 24"/>
                  <a:gd name="T24" fmla="*/ 14 w 26"/>
                  <a:gd name="T25" fmla="*/ 23 h 24"/>
                  <a:gd name="T26" fmla="*/ 13 w 26"/>
                  <a:gd name="T27" fmla="*/ 24 h 24"/>
                  <a:gd name="T28" fmla="*/ 13 w 26"/>
                  <a:gd name="T29" fmla="*/ 16 h 24"/>
                  <a:gd name="T30" fmla="*/ 19 w 26"/>
                  <a:gd name="T31" fmla="*/ 8 h 24"/>
                  <a:gd name="T32" fmla="*/ 18 w 26"/>
                  <a:gd name="T33" fmla="*/ 7 h 24"/>
                  <a:gd name="T34" fmla="*/ 18 w 26"/>
                  <a:gd name="T35" fmla="*/ 7 h 24"/>
                  <a:gd name="T36" fmla="*/ 17 w 26"/>
                  <a:gd name="T37" fmla="*/ 6 h 24"/>
                  <a:gd name="T38" fmla="*/ 13 w 26"/>
                  <a:gd name="T39" fmla="*/ 11 h 24"/>
                  <a:gd name="T40" fmla="*/ 7 w 26"/>
                  <a:gd name="T41" fmla="*/ 19 h 24"/>
                  <a:gd name="T42" fmla="*/ 11 w 26"/>
                  <a:gd name="T43" fmla="*/ 19 h 24"/>
                  <a:gd name="T44" fmla="*/ 13 w 26"/>
                  <a:gd name="T45" fmla="*/ 16 h 24"/>
                  <a:gd name="T46" fmla="*/ 13 w 26"/>
                  <a:gd name="T47" fmla="*/ 24 h 24"/>
                  <a:gd name="T48" fmla="*/ 12 w 26"/>
                  <a:gd name="T49" fmla="*/ 24 h 24"/>
                  <a:gd name="T50" fmla="*/ 2 w 26"/>
                  <a:gd name="T51" fmla="*/ 24 h 24"/>
                  <a:gd name="T52" fmla="*/ 2 w 26"/>
                  <a:gd name="T53" fmla="*/ 24 h 24"/>
                  <a:gd name="T54" fmla="*/ 1 w 26"/>
                  <a:gd name="T55" fmla="*/ 24 h 24"/>
                  <a:gd name="T56" fmla="*/ 0 w 26"/>
                  <a:gd name="T57" fmla="*/ 20 h 24"/>
                  <a:gd name="T58" fmla="*/ 13 w 26"/>
                  <a:gd name="T59" fmla="*/ 4 h 24"/>
                  <a:gd name="T60" fmla="*/ 13 w 26"/>
                  <a:gd name="T61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" h="24">
                    <a:moveTo>
                      <a:pt x="17" y="6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6" y="0"/>
                      <a:pt x="16" y="0"/>
                    </a:cubicBezTo>
                    <a:cubicBezTo>
                      <a:pt x="17" y="0"/>
                      <a:pt x="19" y="0"/>
                      <a:pt x="19" y="1"/>
                    </a:cubicBezTo>
                    <a:cubicBezTo>
                      <a:pt x="20" y="2"/>
                      <a:pt x="20" y="3"/>
                      <a:pt x="21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2" y="4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5" y="6"/>
                      <a:pt x="26" y="7"/>
                      <a:pt x="25" y="8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4"/>
                      <a:pt x="13" y="2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6"/>
                    </a:cubicBezTo>
                    <a:close/>
                    <a:moveTo>
                      <a:pt x="13" y="11"/>
                    </a:moveTo>
                    <a:cubicBezTo>
                      <a:pt x="7" y="19"/>
                      <a:pt x="7" y="19"/>
                      <a:pt x="7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1" y="24"/>
                      <a:pt x="1" y="24"/>
                    </a:cubicBezTo>
                    <a:cubicBezTo>
                      <a:pt x="0" y="23"/>
                      <a:pt x="0" y="21"/>
                      <a:pt x="0" y="20"/>
                    </a:cubicBezTo>
                    <a:cubicBezTo>
                      <a:pt x="13" y="4"/>
                      <a:pt x="13" y="4"/>
                      <a:pt x="13" y="4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6" name="Freeform 332"/>
              <p:cNvSpPr>
                <a:spLocks noEditPoints="1"/>
              </p:cNvSpPr>
              <p:nvPr/>
            </p:nvSpPr>
            <p:spPr bwMode="auto">
              <a:xfrm>
                <a:off x="8072438" y="4448175"/>
                <a:ext cx="36513" cy="36513"/>
              </a:xfrm>
              <a:custGeom>
                <a:avLst/>
                <a:gdLst>
                  <a:gd name="T0" fmla="*/ 8 w 16"/>
                  <a:gd name="T1" fmla="*/ 11 h 16"/>
                  <a:gd name="T2" fmla="*/ 8 w 16"/>
                  <a:gd name="T3" fmla="*/ 11 h 16"/>
                  <a:gd name="T4" fmla="*/ 9 w 16"/>
                  <a:gd name="T5" fmla="*/ 11 h 16"/>
                  <a:gd name="T6" fmla="*/ 9 w 16"/>
                  <a:gd name="T7" fmla="*/ 11 h 16"/>
                  <a:gd name="T8" fmla="*/ 11 w 16"/>
                  <a:gd name="T9" fmla="*/ 10 h 16"/>
                  <a:gd name="T10" fmla="*/ 11 w 16"/>
                  <a:gd name="T11" fmla="*/ 8 h 16"/>
                  <a:gd name="T12" fmla="*/ 11 w 16"/>
                  <a:gd name="T13" fmla="*/ 8 h 16"/>
                  <a:gd name="T14" fmla="*/ 11 w 16"/>
                  <a:gd name="T15" fmla="*/ 8 h 16"/>
                  <a:gd name="T16" fmla="*/ 11 w 16"/>
                  <a:gd name="T17" fmla="*/ 7 h 16"/>
                  <a:gd name="T18" fmla="*/ 8 w 16"/>
                  <a:gd name="T19" fmla="*/ 5 h 16"/>
                  <a:gd name="T20" fmla="*/ 8 w 16"/>
                  <a:gd name="T21" fmla="*/ 0 h 16"/>
                  <a:gd name="T22" fmla="*/ 13 w 16"/>
                  <a:gd name="T23" fmla="*/ 2 h 16"/>
                  <a:gd name="T24" fmla="*/ 16 w 16"/>
                  <a:gd name="T25" fmla="*/ 6 h 16"/>
                  <a:gd name="T26" fmla="*/ 16 w 16"/>
                  <a:gd name="T27" fmla="*/ 7 h 16"/>
                  <a:gd name="T28" fmla="*/ 16 w 16"/>
                  <a:gd name="T29" fmla="*/ 7 h 16"/>
                  <a:gd name="T30" fmla="*/ 16 w 16"/>
                  <a:gd name="T31" fmla="*/ 8 h 16"/>
                  <a:gd name="T32" fmla="*/ 16 w 16"/>
                  <a:gd name="T33" fmla="*/ 8 h 16"/>
                  <a:gd name="T34" fmla="*/ 16 w 16"/>
                  <a:gd name="T35" fmla="*/ 8 h 16"/>
                  <a:gd name="T36" fmla="*/ 14 w 16"/>
                  <a:gd name="T37" fmla="*/ 13 h 16"/>
                  <a:gd name="T38" fmla="*/ 10 w 16"/>
                  <a:gd name="T39" fmla="*/ 16 h 16"/>
                  <a:gd name="T40" fmla="*/ 9 w 16"/>
                  <a:gd name="T41" fmla="*/ 16 h 16"/>
                  <a:gd name="T42" fmla="*/ 9 w 16"/>
                  <a:gd name="T43" fmla="*/ 16 h 16"/>
                  <a:gd name="T44" fmla="*/ 9 w 16"/>
                  <a:gd name="T45" fmla="*/ 16 h 16"/>
                  <a:gd name="T46" fmla="*/ 8 w 16"/>
                  <a:gd name="T47" fmla="*/ 16 h 16"/>
                  <a:gd name="T48" fmla="*/ 8 w 16"/>
                  <a:gd name="T49" fmla="*/ 11 h 16"/>
                  <a:gd name="T50" fmla="*/ 8 w 16"/>
                  <a:gd name="T51" fmla="*/ 16 h 16"/>
                  <a:gd name="T52" fmla="*/ 3 w 16"/>
                  <a:gd name="T53" fmla="*/ 14 h 16"/>
                  <a:gd name="T54" fmla="*/ 1 w 16"/>
                  <a:gd name="T55" fmla="*/ 10 h 16"/>
                  <a:gd name="T56" fmla="*/ 0 w 16"/>
                  <a:gd name="T57" fmla="*/ 9 h 16"/>
                  <a:gd name="T58" fmla="*/ 0 w 16"/>
                  <a:gd name="T59" fmla="*/ 9 h 16"/>
                  <a:gd name="T60" fmla="*/ 2 w 16"/>
                  <a:gd name="T61" fmla="*/ 4 h 16"/>
                  <a:gd name="T62" fmla="*/ 6 w 16"/>
                  <a:gd name="T63" fmla="*/ 0 h 16"/>
                  <a:gd name="T64" fmla="*/ 7 w 16"/>
                  <a:gd name="T65" fmla="*/ 0 h 16"/>
                  <a:gd name="T66" fmla="*/ 8 w 16"/>
                  <a:gd name="T67" fmla="*/ 5 h 16"/>
                  <a:gd name="T68" fmla="*/ 7 w 16"/>
                  <a:gd name="T69" fmla="*/ 5 h 16"/>
                  <a:gd name="T70" fmla="*/ 6 w 16"/>
                  <a:gd name="T71" fmla="*/ 6 h 16"/>
                  <a:gd name="T72" fmla="*/ 5 w 16"/>
                  <a:gd name="T73" fmla="*/ 9 h 16"/>
                  <a:gd name="T74" fmla="*/ 5 w 16"/>
                  <a:gd name="T75" fmla="*/ 9 h 16"/>
                  <a:gd name="T76" fmla="*/ 6 w 16"/>
                  <a:gd name="T7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" h="16">
                    <a:moveTo>
                      <a:pt x="8" y="11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6"/>
                      <a:pt x="10" y="6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1"/>
                      <a:pt x="13" y="2"/>
                    </a:cubicBezTo>
                    <a:cubicBezTo>
                      <a:pt x="14" y="3"/>
                      <a:pt x="15" y="5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10"/>
                      <a:pt x="15" y="11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4"/>
                      <a:pt x="12" y="15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8" y="11"/>
                    </a:lnTo>
                    <a:close/>
                    <a:moveTo>
                      <a:pt x="8" y="11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5" y="15"/>
                      <a:pt x="3" y="14"/>
                    </a:cubicBezTo>
                    <a:cubicBezTo>
                      <a:pt x="2" y="13"/>
                      <a:pt x="1" y="12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0" y="10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7"/>
                      <a:pt x="1" y="5"/>
                      <a:pt x="2" y="4"/>
                    </a:cubicBezTo>
                    <a:cubicBezTo>
                      <a:pt x="3" y="2"/>
                      <a:pt x="4" y="1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6" y="10"/>
                      <a:pt x="6" y="10"/>
                    </a:cubicBezTo>
                    <a:cubicBezTo>
                      <a:pt x="7" y="11"/>
                      <a:pt x="7" y="11"/>
                      <a:pt x="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7" name="Freeform 333"/>
              <p:cNvSpPr>
                <a:spLocks noEditPoints="1"/>
              </p:cNvSpPr>
              <p:nvPr/>
            </p:nvSpPr>
            <p:spPr bwMode="auto">
              <a:xfrm>
                <a:off x="8116888" y="4468813"/>
                <a:ext cx="58738" cy="53975"/>
              </a:xfrm>
              <a:custGeom>
                <a:avLst/>
                <a:gdLst>
                  <a:gd name="T0" fmla="*/ 15 w 26"/>
                  <a:gd name="T1" fmla="*/ 19 h 24"/>
                  <a:gd name="T2" fmla="*/ 19 w 26"/>
                  <a:gd name="T3" fmla="*/ 19 h 24"/>
                  <a:gd name="T4" fmla="*/ 13 w 26"/>
                  <a:gd name="T5" fmla="*/ 11 h 24"/>
                  <a:gd name="T6" fmla="*/ 13 w 26"/>
                  <a:gd name="T7" fmla="*/ 4 h 24"/>
                  <a:gd name="T8" fmla="*/ 25 w 26"/>
                  <a:gd name="T9" fmla="*/ 20 h 24"/>
                  <a:gd name="T10" fmla="*/ 26 w 26"/>
                  <a:gd name="T11" fmla="*/ 22 h 24"/>
                  <a:gd name="T12" fmla="*/ 24 w 26"/>
                  <a:gd name="T13" fmla="*/ 24 h 24"/>
                  <a:gd name="T14" fmla="*/ 14 w 26"/>
                  <a:gd name="T15" fmla="*/ 24 h 24"/>
                  <a:gd name="T16" fmla="*/ 14 w 26"/>
                  <a:gd name="T17" fmla="*/ 24 h 24"/>
                  <a:gd name="T18" fmla="*/ 13 w 26"/>
                  <a:gd name="T19" fmla="*/ 24 h 24"/>
                  <a:gd name="T20" fmla="*/ 13 w 26"/>
                  <a:gd name="T21" fmla="*/ 16 h 24"/>
                  <a:gd name="T22" fmla="*/ 15 w 26"/>
                  <a:gd name="T23" fmla="*/ 19 h 24"/>
                  <a:gd name="T24" fmla="*/ 13 w 26"/>
                  <a:gd name="T25" fmla="*/ 11 h 24"/>
                  <a:gd name="T26" fmla="*/ 9 w 26"/>
                  <a:gd name="T27" fmla="*/ 6 h 24"/>
                  <a:gd name="T28" fmla="*/ 8 w 26"/>
                  <a:gd name="T29" fmla="*/ 7 h 24"/>
                  <a:gd name="T30" fmla="*/ 7 w 26"/>
                  <a:gd name="T31" fmla="*/ 8 h 24"/>
                  <a:gd name="T32" fmla="*/ 13 w 26"/>
                  <a:gd name="T33" fmla="*/ 16 h 24"/>
                  <a:gd name="T34" fmla="*/ 13 w 26"/>
                  <a:gd name="T35" fmla="*/ 24 h 24"/>
                  <a:gd name="T36" fmla="*/ 12 w 26"/>
                  <a:gd name="T37" fmla="*/ 23 h 24"/>
                  <a:gd name="T38" fmla="*/ 1 w 26"/>
                  <a:gd name="T39" fmla="*/ 9 h 24"/>
                  <a:gd name="T40" fmla="*/ 0 w 26"/>
                  <a:gd name="T41" fmla="*/ 7 h 24"/>
                  <a:gd name="T42" fmla="*/ 2 w 26"/>
                  <a:gd name="T43" fmla="*/ 5 h 24"/>
                  <a:gd name="T44" fmla="*/ 5 w 26"/>
                  <a:gd name="T45" fmla="*/ 4 h 24"/>
                  <a:gd name="T46" fmla="*/ 7 w 26"/>
                  <a:gd name="T47" fmla="*/ 2 h 24"/>
                  <a:gd name="T48" fmla="*/ 7 w 26"/>
                  <a:gd name="T49" fmla="*/ 1 h 24"/>
                  <a:gd name="T50" fmla="*/ 11 w 26"/>
                  <a:gd name="T51" fmla="*/ 1 h 24"/>
                  <a:gd name="T52" fmla="*/ 13 w 26"/>
                  <a:gd name="T53" fmla="*/ 4 h 24"/>
                  <a:gd name="T54" fmla="*/ 13 w 26"/>
                  <a:gd name="T55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" h="24">
                    <a:moveTo>
                      <a:pt x="15" y="19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1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3" y="24"/>
                      <a:pt x="13" y="24"/>
                    </a:cubicBezTo>
                    <a:cubicBezTo>
                      <a:pt x="13" y="16"/>
                      <a:pt x="13" y="16"/>
                      <a:pt x="13" y="16"/>
                    </a:cubicBezTo>
                    <a:lnTo>
                      <a:pt x="15" y="19"/>
                    </a:lnTo>
                    <a:close/>
                    <a:moveTo>
                      <a:pt x="13" y="11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8"/>
                      <a:pt x="0" y="7"/>
                    </a:cubicBezTo>
                    <a:cubicBezTo>
                      <a:pt x="0" y="6"/>
                      <a:pt x="1" y="5"/>
                      <a:pt x="2" y="5"/>
                    </a:cubicBezTo>
                    <a:cubicBezTo>
                      <a:pt x="3" y="4"/>
                      <a:pt x="4" y="4"/>
                      <a:pt x="5" y="4"/>
                    </a:cubicBezTo>
                    <a:cubicBezTo>
                      <a:pt x="6" y="3"/>
                      <a:pt x="6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10" y="0"/>
                      <a:pt x="11" y="1"/>
                    </a:cubicBezTo>
                    <a:cubicBezTo>
                      <a:pt x="13" y="4"/>
                      <a:pt x="13" y="4"/>
                      <a:pt x="13" y="4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8" name="Freeform 334"/>
              <p:cNvSpPr>
                <a:spLocks noEditPoints="1"/>
              </p:cNvSpPr>
              <p:nvPr/>
            </p:nvSpPr>
            <p:spPr bwMode="auto">
              <a:xfrm>
                <a:off x="8104188" y="4448175"/>
                <a:ext cx="36513" cy="36513"/>
              </a:xfrm>
              <a:custGeom>
                <a:avLst/>
                <a:gdLst>
                  <a:gd name="T0" fmla="*/ 8 w 16"/>
                  <a:gd name="T1" fmla="*/ 5 h 16"/>
                  <a:gd name="T2" fmla="*/ 8 w 16"/>
                  <a:gd name="T3" fmla="*/ 0 h 16"/>
                  <a:gd name="T4" fmla="*/ 9 w 16"/>
                  <a:gd name="T5" fmla="*/ 0 h 16"/>
                  <a:gd name="T6" fmla="*/ 14 w 16"/>
                  <a:gd name="T7" fmla="*/ 4 h 16"/>
                  <a:gd name="T8" fmla="*/ 15 w 16"/>
                  <a:gd name="T9" fmla="*/ 9 h 16"/>
                  <a:gd name="T10" fmla="*/ 15 w 16"/>
                  <a:gd name="T11" fmla="*/ 9 h 16"/>
                  <a:gd name="T12" fmla="*/ 15 w 16"/>
                  <a:gd name="T13" fmla="*/ 10 h 16"/>
                  <a:gd name="T14" fmla="*/ 12 w 16"/>
                  <a:gd name="T15" fmla="*/ 14 h 16"/>
                  <a:gd name="T16" fmla="*/ 8 w 16"/>
                  <a:gd name="T17" fmla="*/ 16 h 16"/>
                  <a:gd name="T18" fmla="*/ 8 w 16"/>
                  <a:gd name="T19" fmla="*/ 11 h 16"/>
                  <a:gd name="T20" fmla="*/ 8 w 16"/>
                  <a:gd name="T21" fmla="*/ 11 h 16"/>
                  <a:gd name="T22" fmla="*/ 11 w 16"/>
                  <a:gd name="T23" fmla="*/ 9 h 16"/>
                  <a:gd name="T24" fmla="*/ 11 w 16"/>
                  <a:gd name="T25" fmla="*/ 9 h 16"/>
                  <a:gd name="T26" fmla="*/ 11 w 16"/>
                  <a:gd name="T27" fmla="*/ 9 h 16"/>
                  <a:gd name="T28" fmla="*/ 8 w 16"/>
                  <a:gd name="T29" fmla="*/ 5 h 16"/>
                  <a:gd name="T30" fmla="*/ 8 w 16"/>
                  <a:gd name="T31" fmla="*/ 5 h 16"/>
                  <a:gd name="T32" fmla="*/ 5 w 16"/>
                  <a:gd name="T33" fmla="*/ 7 h 16"/>
                  <a:gd name="T34" fmla="*/ 5 w 16"/>
                  <a:gd name="T35" fmla="*/ 8 h 16"/>
                  <a:gd name="T36" fmla="*/ 5 w 16"/>
                  <a:gd name="T37" fmla="*/ 8 h 16"/>
                  <a:gd name="T38" fmla="*/ 5 w 16"/>
                  <a:gd name="T39" fmla="*/ 8 h 16"/>
                  <a:gd name="T40" fmla="*/ 5 w 16"/>
                  <a:gd name="T41" fmla="*/ 8 h 16"/>
                  <a:gd name="T42" fmla="*/ 5 w 16"/>
                  <a:gd name="T43" fmla="*/ 10 h 16"/>
                  <a:gd name="T44" fmla="*/ 5 w 16"/>
                  <a:gd name="T45" fmla="*/ 10 h 16"/>
                  <a:gd name="T46" fmla="*/ 7 w 16"/>
                  <a:gd name="T47" fmla="*/ 11 h 16"/>
                  <a:gd name="T48" fmla="*/ 7 w 16"/>
                  <a:gd name="T49" fmla="*/ 11 h 16"/>
                  <a:gd name="T50" fmla="*/ 7 w 16"/>
                  <a:gd name="T51" fmla="*/ 11 h 16"/>
                  <a:gd name="T52" fmla="*/ 8 w 16"/>
                  <a:gd name="T53" fmla="*/ 16 h 16"/>
                  <a:gd name="T54" fmla="*/ 7 w 16"/>
                  <a:gd name="T55" fmla="*/ 16 h 16"/>
                  <a:gd name="T56" fmla="*/ 7 w 16"/>
                  <a:gd name="T57" fmla="*/ 16 h 16"/>
                  <a:gd name="T58" fmla="*/ 7 w 16"/>
                  <a:gd name="T59" fmla="*/ 16 h 16"/>
                  <a:gd name="T60" fmla="*/ 6 w 16"/>
                  <a:gd name="T61" fmla="*/ 16 h 16"/>
                  <a:gd name="T62" fmla="*/ 6 w 16"/>
                  <a:gd name="T63" fmla="*/ 16 h 16"/>
                  <a:gd name="T64" fmla="*/ 1 w 16"/>
                  <a:gd name="T65" fmla="*/ 13 h 16"/>
                  <a:gd name="T66" fmla="*/ 0 w 16"/>
                  <a:gd name="T67" fmla="*/ 8 h 16"/>
                  <a:gd name="T68" fmla="*/ 0 w 16"/>
                  <a:gd name="T69" fmla="*/ 8 h 16"/>
                  <a:gd name="T70" fmla="*/ 0 w 16"/>
                  <a:gd name="T71" fmla="*/ 8 h 16"/>
                  <a:gd name="T72" fmla="*/ 0 w 16"/>
                  <a:gd name="T73" fmla="*/ 7 h 16"/>
                  <a:gd name="T74" fmla="*/ 0 w 16"/>
                  <a:gd name="T75" fmla="*/ 6 h 16"/>
                  <a:gd name="T76" fmla="*/ 3 w 16"/>
                  <a:gd name="T77" fmla="*/ 2 h 16"/>
                  <a:gd name="T78" fmla="*/ 8 w 16"/>
                  <a:gd name="T79" fmla="*/ 0 h 16"/>
                  <a:gd name="T80" fmla="*/ 0 w 16"/>
                  <a:gd name="T81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" h="16"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1" y="1"/>
                      <a:pt x="13" y="2"/>
                      <a:pt x="14" y="4"/>
                    </a:cubicBezTo>
                    <a:cubicBezTo>
                      <a:pt x="15" y="5"/>
                      <a:pt x="16" y="7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2"/>
                      <a:pt x="14" y="13"/>
                      <a:pt x="12" y="14"/>
                    </a:cubicBezTo>
                    <a:cubicBezTo>
                      <a:pt x="11" y="15"/>
                      <a:pt x="9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8"/>
                      <a:pt x="10" y="7"/>
                      <a:pt x="10" y="6"/>
                    </a:cubicBezTo>
                    <a:cubicBezTo>
                      <a:pt x="10" y="6"/>
                      <a:pt x="9" y="5"/>
                      <a:pt x="8" y="5"/>
                    </a:cubicBezTo>
                    <a:close/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5"/>
                      <a:pt x="2" y="14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0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1" y="3"/>
                      <a:pt x="3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lose/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9" name="Freeform 335"/>
              <p:cNvSpPr>
                <a:spLocks noEditPoints="1"/>
              </p:cNvSpPr>
              <p:nvPr/>
            </p:nvSpPr>
            <p:spPr bwMode="auto">
              <a:xfrm>
                <a:off x="8013700" y="4519613"/>
                <a:ext cx="185738" cy="96838"/>
              </a:xfrm>
              <a:custGeom>
                <a:avLst/>
                <a:gdLst>
                  <a:gd name="T0" fmla="*/ 41 w 82"/>
                  <a:gd name="T1" fmla="*/ 38 h 43"/>
                  <a:gd name="T2" fmla="*/ 67 w 82"/>
                  <a:gd name="T3" fmla="*/ 38 h 43"/>
                  <a:gd name="T4" fmla="*/ 76 w 82"/>
                  <a:gd name="T5" fmla="*/ 4 h 43"/>
                  <a:gd name="T6" fmla="*/ 71 w 82"/>
                  <a:gd name="T7" fmla="*/ 4 h 43"/>
                  <a:gd name="T8" fmla="*/ 62 w 82"/>
                  <a:gd name="T9" fmla="*/ 4 h 43"/>
                  <a:gd name="T10" fmla="*/ 41 w 82"/>
                  <a:gd name="T11" fmla="*/ 4 h 43"/>
                  <a:gd name="T12" fmla="*/ 41 w 82"/>
                  <a:gd name="T13" fmla="*/ 0 h 43"/>
                  <a:gd name="T14" fmla="*/ 62 w 82"/>
                  <a:gd name="T15" fmla="*/ 0 h 43"/>
                  <a:gd name="T16" fmla="*/ 71 w 82"/>
                  <a:gd name="T17" fmla="*/ 0 h 43"/>
                  <a:gd name="T18" fmla="*/ 79 w 82"/>
                  <a:gd name="T19" fmla="*/ 0 h 43"/>
                  <a:gd name="T20" fmla="*/ 79 w 82"/>
                  <a:gd name="T21" fmla="*/ 0 h 43"/>
                  <a:gd name="T22" fmla="*/ 80 w 82"/>
                  <a:gd name="T23" fmla="*/ 0 h 43"/>
                  <a:gd name="T24" fmla="*/ 81 w 82"/>
                  <a:gd name="T25" fmla="*/ 3 h 43"/>
                  <a:gd name="T26" fmla="*/ 71 w 82"/>
                  <a:gd name="T27" fmla="*/ 41 h 43"/>
                  <a:gd name="T28" fmla="*/ 69 w 82"/>
                  <a:gd name="T29" fmla="*/ 43 h 43"/>
                  <a:gd name="T30" fmla="*/ 41 w 82"/>
                  <a:gd name="T31" fmla="*/ 43 h 43"/>
                  <a:gd name="T32" fmla="*/ 41 w 82"/>
                  <a:gd name="T33" fmla="*/ 38 h 43"/>
                  <a:gd name="T34" fmla="*/ 6 w 82"/>
                  <a:gd name="T35" fmla="*/ 4 h 43"/>
                  <a:gd name="T36" fmla="*/ 15 w 82"/>
                  <a:gd name="T37" fmla="*/ 38 h 43"/>
                  <a:gd name="T38" fmla="*/ 41 w 82"/>
                  <a:gd name="T39" fmla="*/ 38 h 43"/>
                  <a:gd name="T40" fmla="*/ 41 w 82"/>
                  <a:gd name="T41" fmla="*/ 43 h 43"/>
                  <a:gd name="T42" fmla="*/ 13 w 82"/>
                  <a:gd name="T43" fmla="*/ 43 h 43"/>
                  <a:gd name="T44" fmla="*/ 13 w 82"/>
                  <a:gd name="T45" fmla="*/ 43 h 43"/>
                  <a:gd name="T46" fmla="*/ 10 w 82"/>
                  <a:gd name="T47" fmla="*/ 41 h 43"/>
                  <a:gd name="T48" fmla="*/ 0 w 82"/>
                  <a:gd name="T49" fmla="*/ 3 h 43"/>
                  <a:gd name="T50" fmla="*/ 0 w 82"/>
                  <a:gd name="T51" fmla="*/ 2 h 43"/>
                  <a:gd name="T52" fmla="*/ 3 w 82"/>
                  <a:gd name="T53" fmla="*/ 0 h 43"/>
                  <a:gd name="T54" fmla="*/ 11 w 82"/>
                  <a:gd name="T55" fmla="*/ 0 h 43"/>
                  <a:gd name="T56" fmla="*/ 20 w 82"/>
                  <a:gd name="T57" fmla="*/ 0 h 43"/>
                  <a:gd name="T58" fmla="*/ 41 w 82"/>
                  <a:gd name="T59" fmla="*/ 0 h 43"/>
                  <a:gd name="T60" fmla="*/ 41 w 82"/>
                  <a:gd name="T61" fmla="*/ 4 h 43"/>
                  <a:gd name="T62" fmla="*/ 20 w 82"/>
                  <a:gd name="T63" fmla="*/ 4 h 43"/>
                  <a:gd name="T64" fmla="*/ 11 w 82"/>
                  <a:gd name="T65" fmla="*/ 4 h 43"/>
                  <a:gd name="T66" fmla="*/ 6 w 82"/>
                  <a:gd name="T67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43">
                    <a:moveTo>
                      <a:pt x="41" y="38"/>
                    </a:moveTo>
                    <a:cubicBezTo>
                      <a:pt x="67" y="38"/>
                      <a:pt x="67" y="38"/>
                      <a:pt x="67" y="38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80" y="0"/>
                    </a:cubicBezTo>
                    <a:cubicBezTo>
                      <a:pt x="81" y="0"/>
                      <a:pt x="82" y="1"/>
                      <a:pt x="81" y="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71" y="42"/>
                      <a:pt x="70" y="43"/>
                      <a:pt x="69" y="43"/>
                    </a:cubicBezTo>
                    <a:cubicBezTo>
                      <a:pt x="41" y="43"/>
                      <a:pt x="41" y="43"/>
                      <a:pt x="41" y="43"/>
                    </a:cubicBezTo>
                    <a:lnTo>
                      <a:pt x="41" y="38"/>
                    </a:lnTo>
                    <a:close/>
                    <a:moveTo>
                      <a:pt x="6" y="4"/>
                    </a:moveTo>
                    <a:cubicBezTo>
                      <a:pt x="15" y="38"/>
                      <a:pt x="15" y="38"/>
                      <a:pt x="15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2" y="43"/>
                      <a:pt x="11" y="42"/>
                      <a:pt x="10" y="4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1" y="4"/>
                      <a:pt x="11" y="4"/>
                      <a:pt x="11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0" name="Freeform 339"/>
              <p:cNvSpPr>
                <a:spLocks noEditPoints="1"/>
              </p:cNvSpPr>
              <p:nvPr/>
            </p:nvSpPr>
            <p:spPr bwMode="auto">
              <a:xfrm>
                <a:off x="7164388" y="996950"/>
                <a:ext cx="82550" cy="139700"/>
              </a:xfrm>
              <a:custGeom>
                <a:avLst/>
                <a:gdLst>
                  <a:gd name="T0" fmla="*/ 32 w 37"/>
                  <a:gd name="T1" fmla="*/ 45 h 62"/>
                  <a:gd name="T2" fmla="*/ 32 w 37"/>
                  <a:gd name="T3" fmla="*/ 36 h 62"/>
                  <a:gd name="T4" fmla="*/ 32 w 37"/>
                  <a:gd name="T5" fmla="*/ 18 h 62"/>
                  <a:gd name="T6" fmla="*/ 32 w 37"/>
                  <a:gd name="T7" fmla="*/ 17 h 62"/>
                  <a:gd name="T8" fmla="*/ 32 w 37"/>
                  <a:gd name="T9" fmla="*/ 16 h 62"/>
                  <a:gd name="T10" fmla="*/ 32 w 37"/>
                  <a:gd name="T11" fmla="*/ 16 h 62"/>
                  <a:gd name="T12" fmla="*/ 25 w 37"/>
                  <a:gd name="T13" fmla="*/ 8 h 62"/>
                  <a:gd name="T14" fmla="*/ 18 w 37"/>
                  <a:gd name="T15" fmla="*/ 6 h 62"/>
                  <a:gd name="T16" fmla="*/ 18 w 37"/>
                  <a:gd name="T17" fmla="*/ 1 h 62"/>
                  <a:gd name="T18" fmla="*/ 28 w 37"/>
                  <a:gd name="T19" fmla="*/ 4 h 62"/>
                  <a:gd name="T20" fmla="*/ 36 w 37"/>
                  <a:gd name="T21" fmla="*/ 15 h 62"/>
                  <a:gd name="T22" fmla="*/ 36 w 37"/>
                  <a:gd name="T23" fmla="*/ 15 h 62"/>
                  <a:gd name="T24" fmla="*/ 36 w 37"/>
                  <a:gd name="T25" fmla="*/ 16 h 62"/>
                  <a:gd name="T26" fmla="*/ 37 w 37"/>
                  <a:gd name="T27" fmla="*/ 18 h 62"/>
                  <a:gd name="T28" fmla="*/ 37 w 37"/>
                  <a:gd name="T29" fmla="*/ 36 h 62"/>
                  <a:gd name="T30" fmla="*/ 37 w 37"/>
                  <a:gd name="T31" fmla="*/ 45 h 62"/>
                  <a:gd name="T32" fmla="*/ 29 w 37"/>
                  <a:gd name="T33" fmla="*/ 57 h 62"/>
                  <a:gd name="T34" fmla="*/ 18 w 37"/>
                  <a:gd name="T35" fmla="*/ 62 h 62"/>
                  <a:gd name="T36" fmla="*/ 18 w 37"/>
                  <a:gd name="T37" fmla="*/ 57 h 62"/>
                  <a:gd name="T38" fmla="*/ 26 w 37"/>
                  <a:gd name="T39" fmla="*/ 53 h 62"/>
                  <a:gd name="T40" fmla="*/ 32 w 37"/>
                  <a:gd name="T41" fmla="*/ 45 h 62"/>
                  <a:gd name="T42" fmla="*/ 18 w 37"/>
                  <a:gd name="T43" fmla="*/ 6 h 62"/>
                  <a:gd name="T44" fmla="*/ 12 w 37"/>
                  <a:gd name="T45" fmla="*/ 5 h 62"/>
                  <a:gd name="T46" fmla="*/ 5 w 37"/>
                  <a:gd name="T47" fmla="*/ 5 h 62"/>
                  <a:gd name="T48" fmla="*/ 5 w 37"/>
                  <a:gd name="T49" fmla="*/ 57 h 62"/>
                  <a:gd name="T50" fmla="*/ 12 w 37"/>
                  <a:gd name="T51" fmla="*/ 57 h 62"/>
                  <a:gd name="T52" fmla="*/ 18 w 37"/>
                  <a:gd name="T53" fmla="*/ 57 h 62"/>
                  <a:gd name="T54" fmla="*/ 18 w 37"/>
                  <a:gd name="T55" fmla="*/ 62 h 62"/>
                  <a:gd name="T56" fmla="*/ 12 w 37"/>
                  <a:gd name="T57" fmla="*/ 62 h 62"/>
                  <a:gd name="T58" fmla="*/ 2 w 37"/>
                  <a:gd name="T59" fmla="*/ 62 h 62"/>
                  <a:gd name="T60" fmla="*/ 0 w 37"/>
                  <a:gd name="T61" fmla="*/ 60 h 62"/>
                  <a:gd name="T62" fmla="*/ 0 w 37"/>
                  <a:gd name="T63" fmla="*/ 3 h 62"/>
                  <a:gd name="T64" fmla="*/ 2 w 37"/>
                  <a:gd name="T65" fmla="*/ 0 h 62"/>
                  <a:gd name="T66" fmla="*/ 12 w 37"/>
                  <a:gd name="T67" fmla="*/ 0 h 62"/>
                  <a:gd name="T68" fmla="*/ 18 w 37"/>
                  <a:gd name="T69" fmla="*/ 1 h 62"/>
                  <a:gd name="T70" fmla="*/ 18 w 37"/>
                  <a:gd name="T71" fmla="*/ 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" h="62">
                    <a:moveTo>
                      <a:pt x="32" y="45"/>
                    </a:move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1" y="13"/>
                      <a:pt x="29" y="10"/>
                      <a:pt x="25" y="8"/>
                    </a:cubicBezTo>
                    <a:cubicBezTo>
                      <a:pt x="23" y="7"/>
                      <a:pt x="21" y="6"/>
                      <a:pt x="18" y="6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2" y="1"/>
                      <a:pt x="25" y="3"/>
                      <a:pt x="28" y="4"/>
                    </a:cubicBezTo>
                    <a:cubicBezTo>
                      <a:pt x="32" y="7"/>
                      <a:pt x="35" y="11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7"/>
                      <a:pt x="37" y="17"/>
                      <a:pt x="37" y="18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50"/>
                      <a:pt x="34" y="54"/>
                      <a:pt x="29" y="57"/>
                    </a:cubicBezTo>
                    <a:cubicBezTo>
                      <a:pt x="26" y="59"/>
                      <a:pt x="22" y="61"/>
                      <a:pt x="18" y="62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21" y="56"/>
                      <a:pt x="24" y="55"/>
                      <a:pt x="26" y="53"/>
                    </a:cubicBezTo>
                    <a:cubicBezTo>
                      <a:pt x="30" y="51"/>
                      <a:pt x="32" y="48"/>
                      <a:pt x="32" y="45"/>
                    </a:cubicBezTo>
                    <a:close/>
                    <a:moveTo>
                      <a:pt x="18" y="6"/>
                    </a:moveTo>
                    <a:cubicBezTo>
                      <a:pt x="16" y="5"/>
                      <a:pt x="14" y="5"/>
                      <a:pt x="12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4" y="57"/>
                      <a:pt x="16" y="57"/>
                      <a:pt x="18" y="57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6" y="62"/>
                      <a:pt x="14" y="62"/>
                      <a:pt x="1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" y="62"/>
                      <a:pt x="0" y="61"/>
                      <a:pt x="0" y="6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0"/>
                      <a:pt x="18" y="1"/>
                    </a:cubicBezTo>
                    <a:lnTo>
                      <a:pt x="1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1" name="Freeform 340"/>
              <p:cNvSpPr>
                <a:spLocks noEditPoints="1"/>
              </p:cNvSpPr>
              <p:nvPr/>
            </p:nvSpPr>
            <p:spPr bwMode="auto">
              <a:xfrm>
                <a:off x="6989763" y="996950"/>
                <a:ext cx="80963" cy="139700"/>
              </a:xfrm>
              <a:custGeom>
                <a:avLst/>
                <a:gdLst>
                  <a:gd name="T0" fmla="*/ 18 w 36"/>
                  <a:gd name="T1" fmla="*/ 1 h 62"/>
                  <a:gd name="T2" fmla="*/ 24 w 36"/>
                  <a:gd name="T3" fmla="*/ 0 h 62"/>
                  <a:gd name="T4" fmla="*/ 34 w 36"/>
                  <a:gd name="T5" fmla="*/ 0 h 62"/>
                  <a:gd name="T6" fmla="*/ 36 w 36"/>
                  <a:gd name="T7" fmla="*/ 3 h 62"/>
                  <a:gd name="T8" fmla="*/ 36 w 36"/>
                  <a:gd name="T9" fmla="*/ 60 h 62"/>
                  <a:gd name="T10" fmla="*/ 34 w 36"/>
                  <a:gd name="T11" fmla="*/ 62 h 62"/>
                  <a:gd name="T12" fmla="*/ 24 w 36"/>
                  <a:gd name="T13" fmla="*/ 62 h 62"/>
                  <a:gd name="T14" fmla="*/ 18 w 36"/>
                  <a:gd name="T15" fmla="*/ 62 h 62"/>
                  <a:gd name="T16" fmla="*/ 18 w 36"/>
                  <a:gd name="T17" fmla="*/ 57 h 62"/>
                  <a:gd name="T18" fmla="*/ 24 w 36"/>
                  <a:gd name="T19" fmla="*/ 57 h 62"/>
                  <a:gd name="T20" fmla="*/ 31 w 36"/>
                  <a:gd name="T21" fmla="*/ 57 h 62"/>
                  <a:gd name="T22" fmla="*/ 31 w 36"/>
                  <a:gd name="T23" fmla="*/ 5 h 62"/>
                  <a:gd name="T24" fmla="*/ 24 w 36"/>
                  <a:gd name="T25" fmla="*/ 5 h 62"/>
                  <a:gd name="T26" fmla="*/ 18 w 36"/>
                  <a:gd name="T27" fmla="*/ 6 h 62"/>
                  <a:gd name="T28" fmla="*/ 18 w 36"/>
                  <a:gd name="T29" fmla="*/ 1 h 62"/>
                  <a:gd name="T30" fmla="*/ 0 w 36"/>
                  <a:gd name="T31" fmla="*/ 45 h 62"/>
                  <a:gd name="T32" fmla="*/ 0 w 36"/>
                  <a:gd name="T33" fmla="*/ 36 h 62"/>
                  <a:gd name="T34" fmla="*/ 0 w 36"/>
                  <a:gd name="T35" fmla="*/ 18 h 62"/>
                  <a:gd name="T36" fmla="*/ 0 w 36"/>
                  <a:gd name="T37" fmla="*/ 16 h 62"/>
                  <a:gd name="T38" fmla="*/ 0 w 36"/>
                  <a:gd name="T39" fmla="*/ 15 h 62"/>
                  <a:gd name="T40" fmla="*/ 0 w 36"/>
                  <a:gd name="T41" fmla="*/ 15 h 62"/>
                  <a:gd name="T42" fmla="*/ 8 w 36"/>
                  <a:gd name="T43" fmla="*/ 4 h 62"/>
                  <a:gd name="T44" fmla="*/ 18 w 36"/>
                  <a:gd name="T45" fmla="*/ 1 h 62"/>
                  <a:gd name="T46" fmla="*/ 18 w 36"/>
                  <a:gd name="T47" fmla="*/ 6 h 62"/>
                  <a:gd name="T48" fmla="*/ 11 w 36"/>
                  <a:gd name="T49" fmla="*/ 8 h 62"/>
                  <a:gd name="T50" fmla="*/ 5 w 36"/>
                  <a:gd name="T51" fmla="*/ 16 h 62"/>
                  <a:gd name="T52" fmla="*/ 5 w 36"/>
                  <a:gd name="T53" fmla="*/ 16 h 62"/>
                  <a:gd name="T54" fmla="*/ 5 w 36"/>
                  <a:gd name="T55" fmla="*/ 17 h 62"/>
                  <a:gd name="T56" fmla="*/ 4 w 36"/>
                  <a:gd name="T57" fmla="*/ 18 h 62"/>
                  <a:gd name="T58" fmla="*/ 4 w 36"/>
                  <a:gd name="T59" fmla="*/ 36 h 62"/>
                  <a:gd name="T60" fmla="*/ 4 w 36"/>
                  <a:gd name="T61" fmla="*/ 45 h 62"/>
                  <a:gd name="T62" fmla="*/ 10 w 36"/>
                  <a:gd name="T63" fmla="*/ 53 h 62"/>
                  <a:gd name="T64" fmla="*/ 18 w 36"/>
                  <a:gd name="T65" fmla="*/ 57 h 62"/>
                  <a:gd name="T66" fmla="*/ 18 w 36"/>
                  <a:gd name="T67" fmla="*/ 62 h 62"/>
                  <a:gd name="T68" fmla="*/ 7 w 36"/>
                  <a:gd name="T69" fmla="*/ 57 h 62"/>
                  <a:gd name="T70" fmla="*/ 0 w 36"/>
                  <a:gd name="T71" fmla="*/ 4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" h="62">
                    <a:moveTo>
                      <a:pt x="18" y="1"/>
                    </a:moveTo>
                    <a:cubicBezTo>
                      <a:pt x="20" y="0"/>
                      <a:pt x="22" y="0"/>
                      <a:pt x="2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0"/>
                      <a:pt x="36" y="1"/>
                      <a:pt x="36" y="3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61"/>
                      <a:pt x="35" y="62"/>
                      <a:pt x="3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2" y="62"/>
                      <a:pt x="20" y="62"/>
                      <a:pt x="18" y="62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20" y="57"/>
                      <a:pt x="22" y="57"/>
                      <a:pt x="24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2" y="5"/>
                      <a:pt x="20" y="5"/>
                      <a:pt x="18" y="6"/>
                    </a:cubicBezTo>
                    <a:lnTo>
                      <a:pt x="18" y="1"/>
                    </a:lnTo>
                    <a:close/>
                    <a:moveTo>
                      <a:pt x="0" y="45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0" y="16"/>
                      <a:pt x="0" y="16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1"/>
                      <a:pt x="4" y="7"/>
                      <a:pt x="8" y="4"/>
                    </a:cubicBezTo>
                    <a:cubicBezTo>
                      <a:pt x="11" y="3"/>
                      <a:pt x="14" y="1"/>
                      <a:pt x="18" y="1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6"/>
                      <a:pt x="13" y="7"/>
                      <a:pt x="11" y="8"/>
                    </a:cubicBezTo>
                    <a:cubicBezTo>
                      <a:pt x="8" y="10"/>
                      <a:pt x="5" y="13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4" y="17"/>
                      <a:pt x="4" y="18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8"/>
                      <a:pt x="7" y="51"/>
                      <a:pt x="10" y="53"/>
                    </a:cubicBezTo>
                    <a:cubicBezTo>
                      <a:pt x="12" y="55"/>
                      <a:pt x="15" y="56"/>
                      <a:pt x="18" y="57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4" y="61"/>
                      <a:pt x="10" y="59"/>
                      <a:pt x="7" y="57"/>
                    </a:cubicBezTo>
                    <a:cubicBezTo>
                      <a:pt x="3" y="54"/>
                      <a:pt x="0" y="50"/>
                      <a:pt x="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2" name="Freeform 342"/>
              <p:cNvSpPr>
                <a:spLocks noEditPoints="1"/>
              </p:cNvSpPr>
              <p:nvPr/>
            </p:nvSpPr>
            <p:spPr bwMode="auto">
              <a:xfrm>
                <a:off x="10388600" y="1665288"/>
                <a:ext cx="107950" cy="106363"/>
              </a:xfrm>
              <a:custGeom>
                <a:avLst/>
                <a:gdLst>
                  <a:gd name="T0" fmla="*/ 37 w 48"/>
                  <a:gd name="T1" fmla="*/ 41 h 47"/>
                  <a:gd name="T2" fmla="*/ 42 w 48"/>
                  <a:gd name="T3" fmla="*/ 37 h 47"/>
                  <a:gd name="T4" fmla="*/ 24 w 48"/>
                  <a:gd name="T5" fmla="*/ 19 h 47"/>
                  <a:gd name="T6" fmla="*/ 24 w 48"/>
                  <a:gd name="T7" fmla="*/ 12 h 47"/>
                  <a:gd name="T8" fmla="*/ 47 w 48"/>
                  <a:gd name="T9" fmla="*/ 35 h 47"/>
                  <a:gd name="T10" fmla="*/ 47 w 48"/>
                  <a:gd name="T11" fmla="*/ 35 h 47"/>
                  <a:gd name="T12" fmla="*/ 47 w 48"/>
                  <a:gd name="T13" fmla="*/ 35 h 47"/>
                  <a:gd name="T14" fmla="*/ 47 w 48"/>
                  <a:gd name="T15" fmla="*/ 39 h 47"/>
                  <a:gd name="T16" fmla="*/ 39 w 48"/>
                  <a:gd name="T17" fmla="*/ 46 h 47"/>
                  <a:gd name="T18" fmla="*/ 39 w 48"/>
                  <a:gd name="T19" fmla="*/ 46 h 47"/>
                  <a:gd name="T20" fmla="*/ 35 w 48"/>
                  <a:gd name="T21" fmla="*/ 46 h 47"/>
                  <a:gd name="T22" fmla="*/ 24 w 48"/>
                  <a:gd name="T23" fmla="*/ 35 h 47"/>
                  <a:gd name="T24" fmla="*/ 24 w 48"/>
                  <a:gd name="T25" fmla="*/ 28 h 47"/>
                  <a:gd name="T26" fmla="*/ 37 w 48"/>
                  <a:gd name="T27" fmla="*/ 41 h 47"/>
                  <a:gd name="T28" fmla="*/ 24 w 48"/>
                  <a:gd name="T29" fmla="*/ 19 h 47"/>
                  <a:gd name="T30" fmla="*/ 11 w 48"/>
                  <a:gd name="T31" fmla="*/ 6 h 47"/>
                  <a:gd name="T32" fmla="*/ 6 w 48"/>
                  <a:gd name="T33" fmla="*/ 10 h 47"/>
                  <a:gd name="T34" fmla="*/ 24 w 48"/>
                  <a:gd name="T35" fmla="*/ 28 h 47"/>
                  <a:gd name="T36" fmla="*/ 24 w 48"/>
                  <a:gd name="T37" fmla="*/ 35 h 47"/>
                  <a:gd name="T38" fmla="*/ 1 w 48"/>
                  <a:gd name="T39" fmla="*/ 12 h 47"/>
                  <a:gd name="T40" fmla="*/ 1 w 48"/>
                  <a:gd name="T41" fmla="*/ 9 h 47"/>
                  <a:gd name="T42" fmla="*/ 9 w 48"/>
                  <a:gd name="T43" fmla="*/ 1 h 47"/>
                  <a:gd name="T44" fmla="*/ 12 w 48"/>
                  <a:gd name="T45" fmla="*/ 1 h 47"/>
                  <a:gd name="T46" fmla="*/ 24 w 48"/>
                  <a:gd name="T47" fmla="*/ 12 h 47"/>
                  <a:gd name="T48" fmla="*/ 24 w 48"/>
                  <a:gd name="T49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" h="47">
                    <a:moveTo>
                      <a:pt x="37" y="41"/>
                    </a:moveTo>
                    <a:cubicBezTo>
                      <a:pt x="42" y="37"/>
                      <a:pt x="42" y="37"/>
                      <a:pt x="42" y="37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6"/>
                      <a:pt x="48" y="38"/>
                      <a:pt x="47" y="39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8" y="47"/>
                      <a:pt x="36" y="47"/>
                      <a:pt x="35" y="4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28"/>
                      <a:pt x="24" y="28"/>
                      <a:pt x="24" y="28"/>
                    </a:cubicBezTo>
                    <a:lnTo>
                      <a:pt x="37" y="41"/>
                    </a:lnTo>
                    <a:close/>
                    <a:moveTo>
                      <a:pt x="24" y="19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0"/>
                      <a:pt x="1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24" y="12"/>
                      <a:pt x="24" y="12"/>
                      <a:pt x="24" y="12"/>
                    </a:cubicBezTo>
                    <a:lnTo>
                      <a:pt x="24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3" name="Freeform 343"/>
              <p:cNvSpPr>
                <a:spLocks noEditPoints="1"/>
              </p:cNvSpPr>
              <p:nvPr/>
            </p:nvSpPr>
            <p:spPr bwMode="auto">
              <a:xfrm>
                <a:off x="10164763" y="1849438"/>
                <a:ext cx="53975" cy="49213"/>
              </a:xfrm>
              <a:custGeom>
                <a:avLst/>
                <a:gdLst>
                  <a:gd name="T0" fmla="*/ 16 w 24"/>
                  <a:gd name="T1" fmla="*/ 7 h 22"/>
                  <a:gd name="T2" fmla="*/ 13 w 24"/>
                  <a:gd name="T3" fmla="*/ 11 h 22"/>
                  <a:gd name="T4" fmla="*/ 13 w 24"/>
                  <a:gd name="T5" fmla="*/ 3 h 22"/>
                  <a:gd name="T6" fmla="*/ 14 w 24"/>
                  <a:gd name="T7" fmla="*/ 1 h 22"/>
                  <a:gd name="T8" fmla="*/ 15 w 24"/>
                  <a:gd name="T9" fmla="*/ 0 h 22"/>
                  <a:gd name="T10" fmla="*/ 18 w 24"/>
                  <a:gd name="T11" fmla="*/ 2 h 22"/>
                  <a:gd name="T12" fmla="*/ 20 w 24"/>
                  <a:gd name="T13" fmla="*/ 3 h 22"/>
                  <a:gd name="T14" fmla="*/ 22 w 24"/>
                  <a:gd name="T15" fmla="*/ 4 h 22"/>
                  <a:gd name="T16" fmla="*/ 22 w 24"/>
                  <a:gd name="T17" fmla="*/ 4 h 22"/>
                  <a:gd name="T18" fmla="*/ 23 w 24"/>
                  <a:gd name="T19" fmla="*/ 5 h 22"/>
                  <a:gd name="T20" fmla="*/ 23 w 24"/>
                  <a:gd name="T21" fmla="*/ 8 h 22"/>
                  <a:gd name="T22" fmla="*/ 13 w 24"/>
                  <a:gd name="T23" fmla="*/ 21 h 22"/>
                  <a:gd name="T24" fmla="*/ 13 w 24"/>
                  <a:gd name="T25" fmla="*/ 22 h 22"/>
                  <a:gd name="T26" fmla="*/ 13 w 24"/>
                  <a:gd name="T27" fmla="*/ 14 h 22"/>
                  <a:gd name="T28" fmla="*/ 17 w 24"/>
                  <a:gd name="T29" fmla="*/ 8 h 22"/>
                  <a:gd name="T30" fmla="*/ 17 w 24"/>
                  <a:gd name="T31" fmla="*/ 7 h 22"/>
                  <a:gd name="T32" fmla="*/ 16 w 24"/>
                  <a:gd name="T33" fmla="*/ 7 h 22"/>
                  <a:gd name="T34" fmla="*/ 13 w 24"/>
                  <a:gd name="T35" fmla="*/ 11 h 22"/>
                  <a:gd name="T36" fmla="*/ 8 w 24"/>
                  <a:gd name="T37" fmla="*/ 17 h 22"/>
                  <a:gd name="T38" fmla="*/ 10 w 24"/>
                  <a:gd name="T39" fmla="*/ 17 h 22"/>
                  <a:gd name="T40" fmla="*/ 13 w 24"/>
                  <a:gd name="T41" fmla="*/ 14 h 22"/>
                  <a:gd name="T42" fmla="*/ 13 w 24"/>
                  <a:gd name="T43" fmla="*/ 22 h 22"/>
                  <a:gd name="T44" fmla="*/ 11 w 24"/>
                  <a:gd name="T45" fmla="*/ 22 h 22"/>
                  <a:gd name="T46" fmla="*/ 3 w 24"/>
                  <a:gd name="T47" fmla="*/ 22 h 22"/>
                  <a:gd name="T48" fmla="*/ 3 w 24"/>
                  <a:gd name="T49" fmla="*/ 22 h 22"/>
                  <a:gd name="T50" fmla="*/ 2 w 24"/>
                  <a:gd name="T51" fmla="*/ 21 h 22"/>
                  <a:gd name="T52" fmla="*/ 1 w 24"/>
                  <a:gd name="T53" fmla="*/ 18 h 22"/>
                  <a:gd name="T54" fmla="*/ 13 w 24"/>
                  <a:gd name="T55" fmla="*/ 3 h 22"/>
                  <a:gd name="T56" fmla="*/ 13 w 24"/>
                  <a:gd name="T57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22">
                    <a:moveTo>
                      <a:pt x="16" y="7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5" y="1"/>
                      <a:pt x="15" y="0"/>
                    </a:cubicBezTo>
                    <a:cubicBezTo>
                      <a:pt x="16" y="0"/>
                      <a:pt x="18" y="0"/>
                      <a:pt x="18" y="2"/>
                    </a:cubicBezTo>
                    <a:cubicBezTo>
                      <a:pt x="18" y="2"/>
                      <a:pt x="19" y="3"/>
                      <a:pt x="20" y="3"/>
                    </a:cubicBezTo>
                    <a:cubicBezTo>
                      <a:pt x="20" y="4"/>
                      <a:pt x="21" y="4"/>
                      <a:pt x="22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2" y="4"/>
                      <a:pt x="23" y="5"/>
                    </a:cubicBezTo>
                    <a:cubicBezTo>
                      <a:pt x="24" y="5"/>
                      <a:pt x="24" y="7"/>
                      <a:pt x="2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3" y="21"/>
                      <a:pt x="13" y="22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lose/>
                    <a:moveTo>
                      <a:pt x="13" y="11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2"/>
                      <a:pt x="12" y="22"/>
                      <a:pt x="11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2" y="21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3" y="3"/>
                      <a:pt x="13" y="3"/>
                      <a:pt x="13" y="3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4" name="Freeform 344"/>
              <p:cNvSpPr>
                <a:spLocks noEditPoints="1"/>
              </p:cNvSpPr>
              <p:nvPr/>
            </p:nvSpPr>
            <p:spPr bwMode="auto">
              <a:xfrm>
                <a:off x="10198100" y="1830388"/>
                <a:ext cx="34925" cy="34925"/>
              </a:xfrm>
              <a:custGeom>
                <a:avLst/>
                <a:gdLst>
                  <a:gd name="T0" fmla="*/ 8 w 15"/>
                  <a:gd name="T1" fmla="*/ 10 h 15"/>
                  <a:gd name="T2" fmla="*/ 8 w 15"/>
                  <a:gd name="T3" fmla="*/ 10 h 15"/>
                  <a:gd name="T4" fmla="*/ 9 w 15"/>
                  <a:gd name="T5" fmla="*/ 9 h 15"/>
                  <a:gd name="T6" fmla="*/ 10 w 15"/>
                  <a:gd name="T7" fmla="*/ 8 h 15"/>
                  <a:gd name="T8" fmla="*/ 10 w 15"/>
                  <a:gd name="T9" fmla="*/ 7 h 15"/>
                  <a:gd name="T10" fmla="*/ 7 w 15"/>
                  <a:gd name="T11" fmla="*/ 5 h 15"/>
                  <a:gd name="T12" fmla="*/ 7 w 15"/>
                  <a:gd name="T13" fmla="*/ 5 h 15"/>
                  <a:gd name="T14" fmla="*/ 7 w 15"/>
                  <a:gd name="T15" fmla="*/ 10 h 15"/>
                  <a:gd name="T16" fmla="*/ 6 w 15"/>
                  <a:gd name="T17" fmla="*/ 14 h 15"/>
                  <a:gd name="T18" fmla="*/ 7 w 15"/>
                  <a:gd name="T19" fmla="*/ 15 h 15"/>
                  <a:gd name="T20" fmla="*/ 6 w 15"/>
                  <a:gd name="T21" fmla="*/ 1 h 15"/>
                  <a:gd name="T22" fmla="*/ 8 w 15"/>
                  <a:gd name="T23" fmla="*/ 15 h 15"/>
                  <a:gd name="T24" fmla="*/ 8 w 15"/>
                  <a:gd name="T25" fmla="*/ 15 h 15"/>
                  <a:gd name="T26" fmla="*/ 8 w 15"/>
                  <a:gd name="T27" fmla="*/ 15 h 15"/>
                  <a:gd name="T28" fmla="*/ 8 w 15"/>
                  <a:gd name="T29" fmla="*/ 15 h 15"/>
                  <a:gd name="T30" fmla="*/ 8 w 15"/>
                  <a:gd name="T31" fmla="*/ 15 h 15"/>
                  <a:gd name="T32" fmla="*/ 9 w 15"/>
                  <a:gd name="T33" fmla="*/ 15 h 15"/>
                  <a:gd name="T34" fmla="*/ 9 w 15"/>
                  <a:gd name="T35" fmla="*/ 15 h 15"/>
                  <a:gd name="T36" fmla="*/ 9 w 15"/>
                  <a:gd name="T37" fmla="*/ 15 h 15"/>
                  <a:gd name="T38" fmla="*/ 9 w 15"/>
                  <a:gd name="T39" fmla="*/ 15 h 15"/>
                  <a:gd name="T40" fmla="*/ 13 w 15"/>
                  <a:gd name="T41" fmla="*/ 12 h 15"/>
                  <a:gd name="T42" fmla="*/ 13 w 15"/>
                  <a:gd name="T43" fmla="*/ 12 h 15"/>
                  <a:gd name="T44" fmla="*/ 14 w 15"/>
                  <a:gd name="T45" fmla="*/ 8 h 15"/>
                  <a:gd name="T46" fmla="*/ 14 w 15"/>
                  <a:gd name="T47" fmla="*/ 7 h 15"/>
                  <a:gd name="T48" fmla="*/ 14 w 15"/>
                  <a:gd name="T49" fmla="*/ 7 h 15"/>
                  <a:gd name="T50" fmla="*/ 14 w 15"/>
                  <a:gd name="T51" fmla="*/ 7 h 15"/>
                  <a:gd name="T52" fmla="*/ 14 w 15"/>
                  <a:gd name="T53" fmla="*/ 7 h 15"/>
                  <a:gd name="T54" fmla="*/ 14 w 15"/>
                  <a:gd name="T55" fmla="*/ 6 h 15"/>
                  <a:gd name="T56" fmla="*/ 14 w 15"/>
                  <a:gd name="T57" fmla="*/ 6 h 15"/>
                  <a:gd name="T58" fmla="*/ 14 w 15"/>
                  <a:gd name="T59" fmla="*/ 6 h 15"/>
                  <a:gd name="T60" fmla="*/ 12 w 15"/>
                  <a:gd name="T61" fmla="*/ 2 h 15"/>
                  <a:gd name="T62" fmla="*/ 7 w 15"/>
                  <a:gd name="T63" fmla="*/ 0 h 15"/>
                  <a:gd name="T64" fmla="*/ 6 w 15"/>
                  <a:gd name="T65" fmla="*/ 1 h 15"/>
                  <a:gd name="T66" fmla="*/ 6 w 15"/>
                  <a:gd name="T67" fmla="*/ 1 h 15"/>
                  <a:gd name="T68" fmla="*/ 5 w 15"/>
                  <a:gd name="T69" fmla="*/ 8 h 15"/>
                  <a:gd name="T70" fmla="*/ 5 w 15"/>
                  <a:gd name="T71" fmla="*/ 8 h 15"/>
                  <a:gd name="T72" fmla="*/ 6 w 15"/>
                  <a:gd name="T73" fmla="*/ 10 h 15"/>
                  <a:gd name="T74" fmla="*/ 6 w 15"/>
                  <a:gd name="T75" fmla="*/ 1 h 15"/>
                  <a:gd name="T76" fmla="*/ 6 w 15"/>
                  <a:gd name="T77" fmla="*/ 14 h 15"/>
                  <a:gd name="T78" fmla="*/ 0 w 15"/>
                  <a:gd name="T79" fmla="*/ 9 h 15"/>
                  <a:gd name="T80" fmla="*/ 6 w 15"/>
                  <a:gd name="T81" fmla="*/ 1 h 15"/>
                  <a:gd name="T82" fmla="*/ 1 w 15"/>
                  <a:gd name="T83" fmla="*/ 4 h 15"/>
                  <a:gd name="T84" fmla="*/ 1 w 15"/>
                  <a:gd name="T85" fmla="*/ 4 h 15"/>
                  <a:gd name="T86" fmla="*/ 0 w 15"/>
                  <a:gd name="T87" fmla="*/ 9 h 15"/>
                  <a:gd name="T88" fmla="*/ 0 w 15"/>
                  <a:gd name="T89" fmla="*/ 9 h 15"/>
                  <a:gd name="T90" fmla="*/ 0 w 15"/>
                  <a:gd name="T91" fmla="*/ 9 h 15"/>
                  <a:gd name="T92" fmla="*/ 0 w 15"/>
                  <a:gd name="T93" fmla="*/ 9 h 15"/>
                  <a:gd name="T94" fmla="*/ 0 w 15"/>
                  <a:gd name="T95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" h="15">
                    <a:moveTo>
                      <a:pt x="7" y="10"/>
                    </a:move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9" y="10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8" y="5"/>
                      <a:pt x="8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lose/>
                    <a:moveTo>
                      <a:pt x="6" y="15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6" y="15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9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13" y="12"/>
                    </a:moveTo>
                    <a:cubicBezTo>
                      <a:pt x="12" y="13"/>
                      <a:pt x="11" y="14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3" y="12"/>
                      <a:pt x="13" y="12"/>
                      <a:pt x="13" y="12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3" y="12"/>
                      <a:pt x="13" y="12"/>
                    </a:cubicBezTo>
                    <a:close/>
                    <a:moveTo>
                      <a:pt x="14" y="8"/>
                    </a:moveTo>
                    <a:cubicBezTo>
                      <a:pt x="15" y="9"/>
                      <a:pt x="14" y="11"/>
                      <a:pt x="13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8"/>
                      <a:pt x="14" y="8"/>
                      <a:pt x="14" y="8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lose/>
                    <a:moveTo>
                      <a:pt x="14" y="7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7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7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6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lose/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lose/>
                    <a:moveTo>
                      <a:pt x="12" y="2"/>
                    </a:moveTo>
                    <a:cubicBezTo>
                      <a:pt x="13" y="3"/>
                      <a:pt x="14" y="4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2"/>
                      <a:pt x="12" y="2"/>
                      <a:pt x="12" y="2"/>
                    </a:cubicBezTo>
                    <a:close/>
                    <a:moveTo>
                      <a:pt x="7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1" y="1"/>
                      <a:pt x="9" y="0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6" y="1"/>
                    </a:lnTo>
                    <a:close/>
                    <a:moveTo>
                      <a:pt x="6" y="5"/>
                    </a:moveTo>
                    <a:cubicBezTo>
                      <a:pt x="6" y="6"/>
                      <a:pt x="6" y="6"/>
                      <a:pt x="5" y="6"/>
                    </a:cubicBez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5"/>
                      <a:pt x="6" y="5"/>
                      <a:pt x="6" y="5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6" y="14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5" y="15"/>
                      <a:pt x="4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6" y="14"/>
                      <a:pt x="6" y="14"/>
                      <a:pt x="6" y="14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1" y="4"/>
                    </a:moveTo>
                    <a:cubicBezTo>
                      <a:pt x="2" y="2"/>
                      <a:pt x="4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4"/>
                      <a:pt x="1" y="4"/>
                      <a:pt x="1" y="4"/>
                    </a:cubicBezTo>
                    <a:close/>
                    <a:moveTo>
                      <a:pt x="0" y="9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7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5" name="Freeform 345"/>
              <p:cNvSpPr>
                <a:spLocks noEditPoints="1"/>
              </p:cNvSpPr>
              <p:nvPr/>
            </p:nvSpPr>
            <p:spPr bwMode="auto">
              <a:xfrm>
                <a:off x="10239375" y="1849438"/>
                <a:ext cx="52388" cy="49213"/>
              </a:xfrm>
              <a:custGeom>
                <a:avLst/>
                <a:gdLst>
                  <a:gd name="T0" fmla="*/ 13 w 23"/>
                  <a:gd name="T1" fmla="*/ 17 h 22"/>
                  <a:gd name="T2" fmla="*/ 16 w 23"/>
                  <a:gd name="T3" fmla="*/ 17 h 22"/>
                  <a:gd name="T4" fmla="*/ 11 w 23"/>
                  <a:gd name="T5" fmla="*/ 11 h 22"/>
                  <a:gd name="T6" fmla="*/ 11 w 23"/>
                  <a:gd name="T7" fmla="*/ 3 h 22"/>
                  <a:gd name="T8" fmla="*/ 22 w 23"/>
                  <a:gd name="T9" fmla="*/ 18 h 22"/>
                  <a:gd name="T10" fmla="*/ 23 w 23"/>
                  <a:gd name="T11" fmla="*/ 20 h 22"/>
                  <a:gd name="T12" fmla="*/ 20 w 23"/>
                  <a:gd name="T13" fmla="*/ 22 h 22"/>
                  <a:gd name="T14" fmla="*/ 12 w 23"/>
                  <a:gd name="T15" fmla="*/ 22 h 22"/>
                  <a:gd name="T16" fmla="*/ 12 w 23"/>
                  <a:gd name="T17" fmla="*/ 22 h 22"/>
                  <a:gd name="T18" fmla="*/ 11 w 23"/>
                  <a:gd name="T19" fmla="*/ 22 h 22"/>
                  <a:gd name="T20" fmla="*/ 11 w 23"/>
                  <a:gd name="T21" fmla="*/ 14 h 22"/>
                  <a:gd name="T22" fmla="*/ 13 w 23"/>
                  <a:gd name="T23" fmla="*/ 17 h 22"/>
                  <a:gd name="T24" fmla="*/ 11 w 23"/>
                  <a:gd name="T25" fmla="*/ 11 h 22"/>
                  <a:gd name="T26" fmla="*/ 7 w 23"/>
                  <a:gd name="T27" fmla="*/ 7 h 22"/>
                  <a:gd name="T28" fmla="*/ 7 w 23"/>
                  <a:gd name="T29" fmla="*/ 7 h 22"/>
                  <a:gd name="T30" fmla="*/ 6 w 23"/>
                  <a:gd name="T31" fmla="*/ 8 h 22"/>
                  <a:gd name="T32" fmla="*/ 11 w 23"/>
                  <a:gd name="T33" fmla="*/ 14 h 22"/>
                  <a:gd name="T34" fmla="*/ 11 w 23"/>
                  <a:gd name="T35" fmla="*/ 22 h 22"/>
                  <a:gd name="T36" fmla="*/ 10 w 23"/>
                  <a:gd name="T37" fmla="*/ 21 h 22"/>
                  <a:gd name="T38" fmla="*/ 0 w 23"/>
                  <a:gd name="T39" fmla="*/ 8 h 22"/>
                  <a:gd name="T40" fmla="*/ 0 w 23"/>
                  <a:gd name="T41" fmla="*/ 7 h 22"/>
                  <a:gd name="T42" fmla="*/ 2 w 23"/>
                  <a:gd name="T43" fmla="*/ 4 h 22"/>
                  <a:gd name="T44" fmla="*/ 4 w 23"/>
                  <a:gd name="T45" fmla="*/ 3 h 22"/>
                  <a:gd name="T46" fmla="*/ 5 w 23"/>
                  <a:gd name="T47" fmla="*/ 2 h 22"/>
                  <a:gd name="T48" fmla="*/ 5 w 23"/>
                  <a:gd name="T49" fmla="*/ 2 h 22"/>
                  <a:gd name="T50" fmla="*/ 6 w 23"/>
                  <a:gd name="T51" fmla="*/ 1 h 22"/>
                  <a:gd name="T52" fmla="*/ 9 w 23"/>
                  <a:gd name="T53" fmla="*/ 1 h 22"/>
                  <a:gd name="T54" fmla="*/ 11 w 23"/>
                  <a:gd name="T55" fmla="*/ 3 h 22"/>
                  <a:gd name="T56" fmla="*/ 11 w 23"/>
                  <a:gd name="T57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" h="22">
                    <a:moveTo>
                      <a:pt x="13" y="17"/>
                    </a:moveTo>
                    <a:cubicBezTo>
                      <a:pt x="16" y="17"/>
                      <a:pt x="16" y="17"/>
                      <a:pt x="16" y="1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9"/>
                      <a:pt x="23" y="20"/>
                    </a:cubicBezTo>
                    <a:cubicBezTo>
                      <a:pt x="23" y="21"/>
                      <a:pt x="22" y="22"/>
                      <a:pt x="20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1" y="22"/>
                      <a:pt x="11" y="22"/>
                    </a:cubicBezTo>
                    <a:cubicBezTo>
                      <a:pt x="11" y="14"/>
                      <a:pt x="11" y="14"/>
                      <a:pt x="11" y="14"/>
                    </a:cubicBezTo>
                    <a:lnTo>
                      <a:pt x="13" y="17"/>
                    </a:lnTo>
                    <a:close/>
                    <a:moveTo>
                      <a:pt x="11" y="11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8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0" y="21"/>
                      <a:pt x="10" y="2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6"/>
                      <a:pt x="1" y="4"/>
                      <a:pt x="2" y="4"/>
                    </a:cubicBezTo>
                    <a:cubicBezTo>
                      <a:pt x="3" y="4"/>
                      <a:pt x="3" y="4"/>
                      <a:pt x="4" y="3"/>
                    </a:cubicBezTo>
                    <a:cubicBezTo>
                      <a:pt x="4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9" y="1"/>
                    </a:cubicBezTo>
                    <a:cubicBezTo>
                      <a:pt x="11" y="3"/>
                      <a:pt x="11" y="3"/>
                      <a:pt x="11" y="3"/>
                    </a:cubicBezTo>
                    <a:lnTo>
                      <a:pt x="11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6" name="Freeform 346"/>
              <p:cNvSpPr>
                <a:spLocks noEditPoints="1"/>
              </p:cNvSpPr>
              <p:nvPr/>
            </p:nvSpPr>
            <p:spPr bwMode="auto">
              <a:xfrm>
                <a:off x="10226675" y="1830388"/>
                <a:ext cx="31750" cy="34925"/>
              </a:xfrm>
              <a:custGeom>
                <a:avLst/>
                <a:gdLst>
                  <a:gd name="T0" fmla="*/ 7 w 14"/>
                  <a:gd name="T1" fmla="*/ 5 h 15"/>
                  <a:gd name="T2" fmla="*/ 7 w 14"/>
                  <a:gd name="T3" fmla="*/ 5 h 15"/>
                  <a:gd name="T4" fmla="*/ 7 w 14"/>
                  <a:gd name="T5" fmla="*/ 0 h 15"/>
                  <a:gd name="T6" fmla="*/ 9 w 14"/>
                  <a:gd name="T7" fmla="*/ 1 h 15"/>
                  <a:gd name="T8" fmla="*/ 13 w 14"/>
                  <a:gd name="T9" fmla="*/ 4 h 15"/>
                  <a:gd name="T10" fmla="*/ 14 w 14"/>
                  <a:gd name="T11" fmla="*/ 9 h 15"/>
                  <a:gd name="T12" fmla="*/ 14 w 14"/>
                  <a:gd name="T13" fmla="*/ 9 h 15"/>
                  <a:gd name="T14" fmla="*/ 14 w 14"/>
                  <a:gd name="T15" fmla="*/ 9 h 15"/>
                  <a:gd name="T16" fmla="*/ 14 w 14"/>
                  <a:gd name="T17" fmla="*/ 9 h 15"/>
                  <a:gd name="T18" fmla="*/ 12 w 14"/>
                  <a:gd name="T19" fmla="*/ 13 h 15"/>
                  <a:gd name="T20" fmla="*/ 7 w 14"/>
                  <a:gd name="T21" fmla="*/ 15 h 15"/>
                  <a:gd name="T22" fmla="*/ 7 w 14"/>
                  <a:gd name="T23" fmla="*/ 10 h 15"/>
                  <a:gd name="T24" fmla="*/ 7 w 14"/>
                  <a:gd name="T25" fmla="*/ 10 h 15"/>
                  <a:gd name="T26" fmla="*/ 9 w 14"/>
                  <a:gd name="T27" fmla="*/ 8 h 15"/>
                  <a:gd name="T28" fmla="*/ 9 w 14"/>
                  <a:gd name="T29" fmla="*/ 8 h 15"/>
                  <a:gd name="T30" fmla="*/ 9 w 14"/>
                  <a:gd name="T31" fmla="*/ 8 h 15"/>
                  <a:gd name="T32" fmla="*/ 9 w 14"/>
                  <a:gd name="T33" fmla="*/ 8 h 15"/>
                  <a:gd name="T34" fmla="*/ 8 w 14"/>
                  <a:gd name="T35" fmla="*/ 5 h 15"/>
                  <a:gd name="T36" fmla="*/ 6 w 14"/>
                  <a:gd name="T37" fmla="*/ 6 h 15"/>
                  <a:gd name="T38" fmla="*/ 5 w 14"/>
                  <a:gd name="T39" fmla="*/ 1 h 15"/>
                  <a:gd name="T40" fmla="*/ 7 w 14"/>
                  <a:gd name="T41" fmla="*/ 5 h 15"/>
                  <a:gd name="T42" fmla="*/ 5 w 14"/>
                  <a:gd name="T43" fmla="*/ 9 h 15"/>
                  <a:gd name="T44" fmla="*/ 6 w 14"/>
                  <a:gd name="T45" fmla="*/ 10 h 15"/>
                  <a:gd name="T46" fmla="*/ 7 w 14"/>
                  <a:gd name="T47" fmla="*/ 10 h 15"/>
                  <a:gd name="T48" fmla="*/ 7 w 14"/>
                  <a:gd name="T49" fmla="*/ 10 h 15"/>
                  <a:gd name="T50" fmla="*/ 7 w 14"/>
                  <a:gd name="T51" fmla="*/ 15 h 15"/>
                  <a:gd name="T52" fmla="*/ 7 w 14"/>
                  <a:gd name="T53" fmla="*/ 15 h 15"/>
                  <a:gd name="T54" fmla="*/ 7 w 14"/>
                  <a:gd name="T55" fmla="*/ 15 h 15"/>
                  <a:gd name="T56" fmla="*/ 6 w 14"/>
                  <a:gd name="T57" fmla="*/ 15 h 15"/>
                  <a:gd name="T58" fmla="*/ 6 w 14"/>
                  <a:gd name="T59" fmla="*/ 15 h 15"/>
                  <a:gd name="T60" fmla="*/ 6 w 14"/>
                  <a:gd name="T61" fmla="*/ 15 h 15"/>
                  <a:gd name="T62" fmla="*/ 5 w 14"/>
                  <a:gd name="T63" fmla="*/ 14 h 15"/>
                  <a:gd name="T64" fmla="*/ 5 w 14"/>
                  <a:gd name="T65" fmla="*/ 7 h 15"/>
                  <a:gd name="T66" fmla="*/ 5 w 14"/>
                  <a:gd name="T67" fmla="*/ 1 h 15"/>
                  <a:gd name="T68" fmla="*/ 5 w 14"/>
                  <a:gd name="T69" fmla="*/ 1 h 15"/>
                  <a:gd name="T70" fmla="*/ 5 w 14"/>
                  <a:gd name="T71" fmla="*/ 14 h 15"/>
                  <a:gd name="T72" fmla="*/ 5 w 14"/>
                  <a:gd name="T73" fmla="*/ 7 h 15"/>
                  <a:gd name="T74" fmla="*/ 5 w 14"/>
                  <a:gd name="T75" fmla="*/ 7 h 15"/>
                  <a:gd name="T76" fmla="*/ 5 w 14"/>
                  <a:gd name="T77" fmla="*/ 8 h 15"/>
                  <a:gd name="T78" fmla="*/ 5 w 14"/>
                  <a:gd name="T79" fmla="*/ 8 h 15"/>
                  <a:gd name="T80" fmla="*/ 2 w 14"/>
                  <a:gd name="T81" fmla="*/ 12 h 15"/>
                  <a:gd name="T82" fmla="*/ 0 w 14"/>
                  <a:gd name="T83" fmla="*/ 8 h 15"/>
                  <a:gd name="T84" fmla="*/ 0 w 14"/>
                  <a:gd name="T85" fmla="*/ 7 h 15"/>
                  <a:gd name="T86" fmla="*/ 0 w 14"/>
                  <a:gd name="T87" fmla="*/ 7 h 15"/>
                  <a:gd name="T88" fmla="*/ 0 w 14"/>
                  <a:gd name="T89" fmla="*/ 6 h 15"/>
                  <a:gd name="T90" fmla="*/ 0 w 14"/>
                  <a:gd name="T91" fmla="*/ 6 h 15"/>
                  <a:gd name="T92" fmla="*/ 0 w 14"/>
                  <a:gd name="T93" fmla="*/ 6 h 15"/>
                  <a:gd name="T94" fmla="*/ 5 w 14"/>
                  <a:gd name="T95" fmla="*/ 1 h 15"/>
                  <a:gd name="T96" fmla="*/ 0 w 14"/>
                  <a:gd name="T97" fmla="*/ 7 h 15"/>
                  <a:gd name="T98" fmla="*/ 0 w 14"/>
                  <a:gd name="T99" fmla="*/ 7 h 15"/>
                  <a:gd name="T100" fmla="*/ 0 w 14"/>
                  <a:gd name="T10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15">
                    <a:moveTo>
                      <a:pt x="8" y="5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1" y="1"/>
                      <a:pt x="12" y="2"/>
                      <a:pt x="13" y="4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1"/>
                      <a:pt x="13" y="12"/>
                      <a:pt x="12" y="13"/>
                    </a:cubicBezTo>
                    <a:cubicBezTo>
                      <a:pt x="10" y="14"/>
                      <a:pt x="9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9" y="9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7"/>
                      <a:pt x="9" y="7"/>
                      <a:pt x="9" y="6"/>
                    </a:cubicBezTo>
                    <a:cubicBezTo>
                      <a:pt x="9" y="6"/>
                      <a:pt x="8" y="5"/>
                      <a:pt x="8" y="5"/>
                    </a:cubicBezTo>
                    <a:close/>
                    <a:moveTo>
                      <a:pt x="7" y="5"/>
                    </a:moveTo>
                    <a:cubicBezTo>
                      <a:pt x="7" y="5"/>
                      <a:pt x="6" y="5"/>
                      <a:pt x="6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1"/>
                      <a:pt x="6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lose/>
                    <a:moveTo>
                      <a:pt x="5" y="8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4"/>
                      <a:pt x="5" y="14"/>
                    </a:cubicBezTo>
                    <a:cubicBezTo>
                      <a:pt x="5" y="8"/>
                      <a:pt x="5" y="8"/>
                      <a:pt x="5" y="8"/>
                    </a:cubicBezTo>
                    <a:close/>
                    <a:moveTo>
                      <a:pt x="5" y="7"/>
                    </a:move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5" y="1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1"/>
                      <a:pt x="5" y="1"/>
                      <a:pt x="5" y="1"/>
                    </a:cubicBezTo>
                    <a:close/>
                    <a:moveTo>
                      <a:pt x="5" y="8"/>
                    </a:moveTo>
                    <a:cubicBezTo>
                      <a:pt x="5" y="14"/>
                      <a:pt x="5" y="14"/>
                      <a:pt x="5" y="14"/>
                    </a:cubicBezTo>
                    <a:lnTo>
                      <a:pt x="5" y="8"/>
                    </a:lnTo>
                    <a:close/>
                    <a:moveTo>
                      <a:pt x="5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4"/>
                      <a:pt x="2" y="13"/>
                      <a:pt x="2" y="12"/>
                    </a:cubicBezTo>
                    <a:cubicBezTo>
                      <a:pt x="2" y="12"/>
                      <a:pt x="2" y="12"/>
                      <a:pt x="1" y="12"/>
                    </a:cubicBezTo>
                    <a:cubicBezTo>
                      <a:pt x="0" y="11"/>
                      <a:pt x="0" y="9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3" y="1"/>
                      <a:pt x="4" y="1"/>
                      <a:pt x="5" y="1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lose/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7" name="Freeform 347"/>
              <p:cNvSpPr>
                <a:spLocks noEditPoints="1"/>
              </p:cNvSpPr>
              <p:nvPr/>
            </p:nvSpPr>
            <p:spPr bwMode="auto">
              <a:xfrm>
                <a:off x="10147300" y="1892300"/>
                <a:ext cx="161925" cy="85725"/>
              </a:xfrm>
              <a:custGeom>
                <a:avLst/>
                <a:gdLst>
                  <a:gd name="T0" fmla="*/ 36 w 72"/>
                  <a:gd name="T1" fmla="*/ 34 h 38"/>
                  <a:gd name="T2" fmla="*/ 59 w 72"/>
                  <a:gd name="T3" fmla="*/ 34 h 38"/>
                  <a:gd name="T4" fmla="*/ 67 w 72"/>
                  <a:gd name="T5" fmla="*/ 5 h 38"/>
                  <a:gd name="T6" fmla="*/ 63 w 72"/>
                  <a:gd name="T7" fmla="*/ 5 h 38"/>
                  <a:gd name="T8" fmla="*/ 55 w 72"/>
                  <a:gd name="T9" fmla="*/ 5 h 38"/>
                  <a:gd name="T10" fmla="*/ 36 w 72"/>
                  <a:gd name="T11" fmla="*/ 5 h 38"/>
                  <a:gd name="T12" fmla="*/ 36 w 72"/>
                  <a:gd name="T13" fmla="*/ 0 h 38"/>
                  <a:gd name="T14" fmla="*/ 55 w 72"/>
                  <a:gd name="T15" fmla="*/ 0 h 38"/>
                  <a:gd name="T16" fmla="*/ 63 w 72"/>
                  <a:gd name="T17" fmla="*/ 0 h 38"/>
                  <a:gd name="T18" fmla="*/ 70 w 72"/>
                  <a:gd name="T19" fmla="*/ 0 h 38"/>
                  <a:gd name="T20" fmla="*/ 70 w 72"/>
                  <a:gd name="T21" fmla="*/ 0 h 38"/>
                  <a:gd name="T22" fmla="*/ 70 w 72"/>
                  <a:gd name="T23" fmla="*/ 0 h 38"/>
                  <a:gd name="T24" fmla="*/ 72 w 72"/>
                  <a:gd name="T25" fmla="*/ 3 h 38"/>
                  <a:gd name="T26" fmla="*/ 63 w 72"/>
                  <a:gd name="T27" fmla="*/ 37 h 38"/>
                  <a:gd name="T28" fmla="*/ 61 w 72"/>
                  <a:gd name="T29" fmla="*/ 38 h 38"/>
                  <a:gd name="T30" fmla="*/ 36 w 72"/>
                  <a:gd name="T31" fmla="*/ 38 h 38"/>
                  <a:gd name="T32" fmla="*/ 36 w 72"/>
                  <a:gd name="T33" fmla="*/ 34 h 38"/>
                  <a:gd name="T34" fmla="*/ 6 w 72"/>
                  <a:gd name="T35" fmla="*/ 5 h 38"/>
                  <a:gd name="T36" fmla="*/ 13 w 72"/>
                  <a:gd name="T37" fmla="*/ 34 h 38"/>
                  <a:gd name="T38" fmla="*/ 36 w 72"/>
                  <a:gd name="T39" fmla="*/ 34 h 38"/>
                  <a:gd name="T40" fmla="*/ 36 w 72"/>
                  <a:gd name="T41" fmla="*/ 38 h 38"/>
                  <a:gd name="T42" fmla="*/ 11 w 72"/>
                  <a:gd name="T43" fmla="*/ 38 h 38"/>
                  <a:gd name="T44" fmla="*/ 11 w 72"/>
                  <a:gd name="T45" fmla="*/ 38 h 38"/>
                  <a:gd name="T46" fmla="*/ 9 w 72"/>
                  <a:gd name="T47" fmla="*/ 37 h 38"/>
                  <a:gd name="T48" fmla="*/ 0 w 72"/>
                  <a:gd name="T49" fmla="*/ 3 h 38"/>
                  <a:gd name="T50" fmla="*/ 0 w 72"/>
                  <a:gd name="T51" fmla="*/ 3 h 38"/>
                  <a:gd name="T52" fmla="*/ 3 w 72"/>
                  <a:gd name="T53" fmla="*/ 0 h 38"/>
                  <a:gd name="T54" fmla="*/ 10 w 72"/>
                  <a:gd name="T55" fmla="*/ 0 h 38"/>
                  <a:gd name="T56" fmla="*/ 18 w 72"/>
                  <a:gd name="T57" fmla="*/ 0 h 38"/>
                  <a:gd name="T58" fmla="*/ 36 w 72"/>
                  <a:gd name="T59" fmla="*/ 0 h 38"/>
                  <a:gd name="T60" fmla="*/ 36 w 72"/>
                  <a:gd name="T61" fmla="*/ 5 h 38"/>
                  <a:gd name="T62" fmla="*/ 18 w 72"/>
                  <a:gd name="T63" fmla="*/ 5 h 38"/>
                  <a:gd name="T64" fmla="*/ 10 w 72"/>
                  <a:gd name="T65" fmla="*/ 5 h 38"/>
                  <a:gd name="T66" fmla="*/ 6 w 72"/>
                  <a:gd name="T67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" h="38">
                    <a:moveTo>
                      <a:pt x="36" y="34"/>
                    </a:moveTo>
                    <a:cubicBezTo>
                      <a:pt x="59" y="34"/>
                      <a:pt x="59" y="34"/>
                      <a:pt x="59" y="34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2" y="1"/>
                      <a:pt x="72" y="2"/>
                      <a:pt x="72" y="3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8"/>
                      <a:pt x="62" y="38"/>
                      <a:pt x="61" y="38"/>
                    </a:cubicBezTo>
                    <a:cubicBezTo>
                      <a:pt x="36" y="38"/>
                      <a:pt x="36" y="38"/>
                      <a:pt x="36" y="38"/>
                    </a:cubicBezTo>
                    <a:lnTo>
                      <a:pt x="36" y="34"/>
                    </a:lnTo>
                    <a:close/>
                    <a:moveTo>
                      <a:pt x="6" y="5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0" y="38"/>
                      <a:pt x="9" y="38"/>
                      <a:pt x="9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0" y="5"/>
                      <a:pt x="10" y="5"/>
                      <a:pt x="10" y="5"/>
                    </a:cubicBez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  <p:bldP spid="2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Events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633091" y="1006402"/>
            <a:ext cx="8929724" cy="82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This is a placeholder. You can key in or paste your texts here. This is a placeholder. You can key in or paste your texts here. This is a placeholder. You can key in or paste your texts here. 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005477" y="2492707"/>
            <a:ext cx="759023" cy="75902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889675" y="5575498"/>
            <a:ext cx="661814" cy="661814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" name="同心圆 1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988930" y="4079766"/>
            <a:ext cx="463304" cy="463304"/>
            <a:chOff x="304800" y="673100"/>
            <a:chExt cx="4000500" cy="4000500"/>
          </a:xfrm>
          <a:solidFill>
            <a:schemeClr val="bg1">
              <a:lumMod val="95000"/>
            </a:schemeClr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852405" y="5676768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652587" y="4290930"/>
            <a:ext cx="399635" cy="399635"/>
            <a:chOff x="304800" y="673100"/>
            <a:chExt cx="4000500" cy="4000500"/>
          </a:xfrm>
          <a:solidFill>
            <a:schemeClr val="bg1">
              <a:lumMod val="95000"/>
            </a:schemeClr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078757" y="2392798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750703" y="2460932"/>
            <a:ext cx="463305" cy="463305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29435" y="2692585"/>
            <a:ext cx="2664296" cy="3296830"/>
            <a:chOff x="865232" y="1286330"/>
            <a:chExt cx="4013321" cy="4966128"/>
          </a:xfrm>
        </p:grpSpPr>
        <p:pic>
          <p:nvPicPr>
            <p:cNvPr id="30" name="Picture 3"/>
            <p:cNvPicPr>
              <a:picLocks noChangeAspect="1"/>
            </p:cNvPicPr>
            <p:nvPr/>
          </p:nvPicPr>
          <p:blipFill rotWithShape="1">
            <a:blip r:embed="rId4" cstate="print"/>
            <a:srcRect l="5354" t="8440" r="6203" b="10137"/>
            <a:stretch>
              <a:fillRect/>
            </a:stretch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</p:spPr>
        </p:pic>
        <p:sp>
          <p:nvSpPr>
            <p:cNvPr id="31" name="Rectangle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blipFill>
              <a:blip r:embed="rId5"/>
              <a:srcRect/>
              <a:stretch>
                <a:fillRect l="-4200" t="-5259" r="-103674" b="-92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思源黑体 CN Medium" panose="020B0600000000000000" pitchFamily="34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1600567" y="3491583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888599" y="3114164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1888599" y="3522170"/>
            <a:ext cx="2624812" cy="82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995255" y="3078801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027887" y="3222817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590331" y="4874882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878363" y="4497463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41" name="矩形 47"/>
          <p:cNvSpPr>
            <a:spLocks noChangeArrowheads="1"/>
          </p:cNvSpPr>
          <p:nvPr/>
        </p:nvSpPr>
        <p:spPr bwMode="auto">
          <a:xfrm>
            <a:off x="1878363" y="4905469"/>
            <a:ext cx="2624812" cy="82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985019" y="4462100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017651" y="4606116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8513335" y="3506730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8801367" y="3129311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8801367" y="3537317"/>
            <a:ext cx="2624812" cy="82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908023" y="3093948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940655" y="3237964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8503099" y="4890029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8791131" y="4512610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8791131" y="4920616"/>
            <a:ext cx="2624812" cy="82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7897787" y="4477247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7" name="同心圆 5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930419" y="4621263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04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85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95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 tmFilter="0,0; .5, 1; 1, 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05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 tmFilter="0,0; .5, 1; 1, 1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150"/>
                            </p:stCondLst>
                            <p:childTnLst>
                              <p:par>
                                <p:cTn id="1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33" grpId="0"/>
      <p:bldP spid="34" grpId="0"/>
      <p:bldP spid="38" grpId="0"/>
      <p:bldP spid="40" grpId="0"/>
      <p:bldP spid="41" grpId="0"/>
      <p:bldP spid="45" grpId="0"/>
      <p:bldP spid="47" grpId="0"/>
      <p:bldP spid="48" grpId="0"/>
      <p:bldP spid="52" grpId="0"/>
      <p:bldP spid="54" grpId="0"/>
      <p:bldP spid="55" grpId="0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Strategies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6" y="2952328"/>
            <a:ext cx="6895981" cy="393305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633091" y="1412776"/>
            <a:ext cx="274462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Vision</a:t>
            </a:r>
            <a:endParaRPr lang="zh-CN" altLang="en-US" sz="40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713355" y="2132856"/>
            <a:ext cx="259214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For Future</a:t>
            </a:r>
            <a:endParaRPr lang="zh-CN" altLang="en-US" sz="40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6951605" y="1268760"/>
            <a:ext cx="1155033" cy="11550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4" name="同心圆 6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6807473" y="1423130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Text</a:t>
            </a:r>
          </a:p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Here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50463" y="1646168"/>
            <a:ext cx="29317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600"/>
              </a:lnSpc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</a:pPr>
            <a:r>
              <a:rPr lang="en-US" altLang="zh-CN" sz="1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</a:p>
          <a:p>
            <a:pPr>
              <a:lnSpc>
                <a:spcPts val="1800"/>
              </a:lnSpc>
            </a:pPr>
            <a:r>
              <a:rPr lang="en-US" altLang="zh-CN" sz="1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6979290" y="2561999"/>
            <a:ext cx="1155033" cy="11550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9" name="同心圆 6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6835158" y="2716369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Text</a:t>
            </a:r>
          </a:p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Here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350463" y="2939632"/>
            <a:ext cx="2427644" cy="468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</a:p>
          <a:p>
            <a:r>
              <a:rPr lang="en-US" altLang="zh-CN" sz="1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6982427" y="3861048"/>
            <a:ext cx="1155033" cy="11550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6838295" y="4015418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Text</a:t>
            </a:r>
          </a:p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Here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350463" y="4221088"/>
            <a:ext cx="242764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</a:p>
          <a:p>
            <a:r>
              <a:rPr lang="en-US" altLang="zh-CN" sz="1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</a:p>
        </p:txBody>
      </p:sp>
      <p:grpSp>
        <p:nvGrpSpPr>
          <p:cNvPr id="78" name="组合 77"/>
          <p:cNvGrpSpPr/>
          <p:nvPr/>
        </p:nvGrpSpPr>
        <p:grpSpPr>
          <a:xfrm>
            <a:off x="6982427" y="5154287"/>
            <a:ext cx="1155033" cy="11550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9" name="同心圆 7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6838295" y="5308657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Text</a:t>
            </a:r>
          </a:p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Here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8350463" y="5517232"/>
            <a:ext cx="242764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</a:p>
          <a:p>
            <a:r>
              <a:rPr lang="en-US" altLang="zh-CN" sz="1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5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5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50"/>
                            </p:stCondLst>
                            <p:childTnLst>
                              <p:par>
                                <p:cTn id="4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tmFilter="0,0; .5, 1; 1, 1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5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250"/>
                            </p:stCondLst>
                            <p:childTnLst>
                              <p:par>
                                <p:cTn id="6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 tmFilter="0,0; .5, 1; 1, 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95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450"/>
                            </p:stCondLst>
                            <p:childTnLst>
                              <p:par>
                                <p:cTn id="7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950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 tmFilter="0,0; .5, 1; 1, 1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650"/>
                            </p:stCondLst>
                            <p:childTnLst>
                              <p:par>
                                <p:cTn id="9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150"/>
                            </p:stCondLst>
                            <p:childTnLst>
                              <p:par>
                                <p:cTn id="9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650"/>
                            </p:stCondLst>
                            <p:childTnLst>
                              <p:par>
                                <p:cTn id="10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 tmFilter="0,0; .5, 1; 1, 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350"/>
                            </p:stCondLst>
                            <p:childTnLst>
                              <p:par>
                                <p:cTn id="1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1" grpId="0"/>
      <p:bldP spid="62" grpId="0"/>
      <p:bldP spid="66" grpId="0"/>
      <p:bldP spid="67" grpId="0"/>
      <p:bldP spid="71" grpId="0"/>
      <p:bldP spid="72" grpId="0"/>
      <p:bldP spid="76" grpId="0"/>
      <p:bldP spid="77" grpId="0"/>
      <p:bldP spid="81" grpId="0"/>
      <p:bldP spid="8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Revenues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705099" y="4829090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05099" y="4397042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05099" y="3964994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05099" y="3460938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05099" y="3028890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05099" y="2596842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05099" y="2164794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700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993131" y="1804754"/>
            <a:ext cx="4464496" cy="3562509"/>
            <a:chOff x="1126939" y="1350372"/>
            <a:chExt cx="4464496" cy="2952328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1126939" y="4302700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126939" y="3933659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126939" y="3564618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126939" y="3195577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1126939" y="2826536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126939" y="2457495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26939" y="2088454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1126939" y="1719413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1126939" y="1350372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1705099" y="1732746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800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05099" y="5298013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531172" y="5462354"/>
            <a:ext cx="5285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（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mln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2353171" y="3528446"/>
            <a:ext cx="827534" cy="1876708"/>
            <a:chOff x="2317725" y="2564904"/>
            <a:chExt cx="827534" cy="2592288"/>
          </a:xfrm>
        </p:grpSpPr>
        <p:sp>
          <p:nvSpPr>
            <p:cNvPr id="62" name="圆角矩形 61"/>
            <p:cNvSpPr/>
            <p:nvPr/>
          </p:nvSpPr>
          <p:spPr>
            <a:xfrm>
              <a:off x="2317725" y="2564904"/>
              <a:ext cx="827534" cy="259228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2443460" y="2660916"/>
              <a:ext cx="557783" cy="2352928"/>
            </a:xfrm>
            <a:prstGeom prst="roundRect">
              <a:avLst/>
            </a:prstGeom>
            <a:blipFill>
              <a:blip r:embed="rId3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3324721" y="2902876"/>
            <a:ext cx="827534" cy="2502278"/>
            <a:chOff x="2317725" y="2564904"/>
            <a:chExt cx="827534" cy="2592288"/>
          </a:xfrm>
        </p:grpSpPr>
        <p:sp>
          <p:nvSpPr>
            <p:cNvPr id="65" name="圆角矩形 64"/>
            <p:cNvSpPr/>
            <p:nvPr/>
          </p:nvSpPr>
          <p:spPr>
            <a:xfrm>
              <a:off x="2317725" y="2564904"/>
              <a:ext cx="827534" cy="259228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2443460" y="2654914"/>
              <a:ext cx="557783" cy="2377264"/>
            </a:xfrm>
            <a:prstGeom prst="roundRect">
              <a:avLst/>
            </a:prstGeom>
            <a:blipFill>
              <a:blip r:embed="rId3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296271" y="2416322"/>
            <a:ext cx="827534" cy="2988832"/>
            <a:chOff x="2317725" y="2564904"/>
            <a:chExt cx="827534" cy="2592288"/>
          </a:xfrm>
        </p:grpSpPr>
        <p:sp>
          <p:nvSpPr>
            <p:cNvPr id="68" name="圆角矩形 67"/>
            <p:cNvSpPr/>
            <p:nvPr/>
          </p:nvSpPr>
          <p:spPr>
            <a:xfrm>
              <a:off x="2317725" y="2564904"/>
              <a:ext cx="827534" cy="259228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2443460" y="2654914"/>
              <a:ext cx="557783" cy="2412268"/>
            </a:xfrm>
            <a:prstGeom prst="roundRect">
              <a:avLst/>
            </a:prstGeom>
            <a:blipFill>
              <a:blip r:embed="rId3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270050" y="1929768"/>
            <a:ext cx="827534" cy="3475386"/>
            <a:chOff x="2317725" y="2564904"/>
            <a:chExt cx="827534" cy="2592288"/>
          </a:xfrm>
        </p:grpSpPr>
        <p:sp>
          <p:nvSpPr>
            <p:cNvPr id="71" name="圆角矩形 70"/>
            <p:cNvSpPr/>
            <p:nvPr/>
          </p:nvSpPr>
          <p:spPr>
            <a:xfrm>
              <a:off x="2317725" y="2564904"/>
              <a:ext cx="827534" cy="259228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2443460" y="2654914"/>
              <a:ext cx="557783" cy="2412268"/>
            </a:xfrm>
            <a:prstGeom prst="roundRect">
              <a:avLst/>
            </a:prstGeom>
            <a:blipFill>
              <a:blip r:embed="rId3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73" name="文本框 26"/>
          <p:cNvSpPr txBox="1"/>
          <p:nvPr/>
        </p:nvSpPr>
        <p:spPr>
          <a:xfrm>
            <a:off x="2281163" y="3009726"/>
            <a:ext cx="97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50%</a:t>
            </a:r>
          </a:p>
        </p:txBody>
      </p:sp>
      <p:sp>
        <p:nvSpPr>
          <p:cNvPr id="74" name="文本框 26"/>
          <p:cNvSpPr txBox="1"/>
          <p:nvPr/>
        </p:nvSpPr>
        <p:spPr>
          <a:xfrm>
            <a:off x="2281163" y="5477162"/>
            <a:ext cx="97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Title </a:t>
            </a:r>
          </a:p>
        </p:txBody>
      </p:sp>
      <p:sp>
        <p:nvSpPr>
          <p:cNvPr id="75" name="文本框 26"/>
          <p:cNvSpPr txBox="1"/>
          <p:nvPr/>
        </p:nvSpPr>
        <p:spPr>
          <a:xfrm>
            <a:off x="3217267" y="5477162"/>
            <a:ext cx="97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Title </a:t>
            </a:r>
          </a:p>
        </p:txBody>
      </p:sp>
      <p:sp>
        <p:nvSpPr>
          <p:cNvPr id="76" name="文本框 26"/>
          <p:cNvSpPr txBox="1"/>
          <p:nvPr/>
        </p:nvSpPr>
        <p:spPr>
          <a:xfrm>
            <a:off x="4225379" y="5477162"/>
            <a:ext cx="97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Title </a:t>
            </a:r>
          </a:p>
        </p:txBody>
      </p:sp>
      <p:sp>
        <p:nvSpPr>
          <p:cNvPr id="77" name="文本框 26"/>
          <p:cNvSpPr txBox="1"/>
          <p:nvPr/>
        </p:nvSpPr>
        <p:spPr>
          <a:xfrm>
            <a:off x="5161483" y="5477162"/>
            <a:ext cx="97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Title </a:t>
            </a:r>
          </a:p>
        </p:txBody>
      </p:sp>
      <p:sp>
        <p:nvSpPr>
          <p:cNvPr id="78" name="文本框 26"/>
          <p:cNvSpPr txBox="1"/>
          <p:nvPr/>
        </p:nvSpPr>
        <p:spPr>
          <a:xfrm>
            <a:off x="3217267" y="2361654"/>
            <a:ext cx="97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70%</a:t>
            </a:r>
          </a:p>
        </p:txBody>
      </p:sp>
      <p:sp>
        <p:nvSpPr>
          <p:cNvPr id="79" name="文本框 26"/>
          <p:cNvSpPr txBox="1"/>
          <p:nvPr/>
        </p:nvSpPr>
        <p:spPr>
          <a:xfrm>
            <a:off x="4225379" y="1857598"/>
            <a:ext cx="97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85%</a:t>
            </a:r>
          </a:p>
        </p:txBody>
      </p:sp>
      <p:sp>
        <p:nvSpPr>
          <p:cNvPr id="80" name="文本框 26"/>
          <p:cNvSpPr txBox="1"/>
          <p:nvPr/>
        </p:nvSpPr>
        <p:spPr>
          <a:xfrm>
            <a:off x="5198045" y="1372706"/>
            <a:ext cx="97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95%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033691" y="2060848"/>
            <a:ext cx="4032448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This is a placeholder. You can key in or paste your texts here. 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033691" y="1727456"/>
            <a:ext cx="20593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Text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7033691" y="3415409"/>
            <a:ext cx="1584176" cy="484779"/>
            <a:chOff x="2713211" y="2267658"/>
            <a:chExt cx="1584176" cy="484779"/>
          </a:xfrm>
        </p:grpSpPr>
        <p:sp>
          <p:nvSpPr>
            <p:cNvPr id="84" name="圆角矩形 83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86" name="文本框 26"/>
          <p:cNvSpPr txBox="1"/>
          <p:nvPr/>
        </p:nvSpPr>
        <p:spPr>
          <a:xfrm>
            <a:off x="7142261" y="3473132"/>
            <a:ext cx="13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Total</a:t>
            </a:r>
            <a:endParaRPr lang="zh-CN" altLang="en-US" b="1" spc="1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215336" y="3976028"/>
            <a:ext cx="30243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4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13648258</a:t>
            </a:r>
            <a:endParaRPr lang="zh-CN" altLang="en-US" sz="44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8" name="椭圆 87"/>
          <p:cNvSpPr>
            <a:spLocks noChangeAspect="1"/>
          </p:cNvSpPr>
          <p:nvPr/>
        </p:nvSpPr>
        <p:spPr>
          <a:xfrm>
            <a:off x="7946199" y="493758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89" name="椭圆 88"/>
          <p:cNvSpPr>
            <a:spLocks noChangeAspect="1"/>
          </p:cNvSpPr>
          <p:nvPr/>
        </p:nvSpPr>
        <p:spPr>
          <a:xfrm>
            <a:off x="7946199" y="5283502"/>
            <a:ext cx="108000" cy="108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249715" y="4885482"/>
            <a:ext cx="6349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Gross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249715" y="5229780"/>
            <a:ext cx="6349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Net</a:t>
            </a:r>
            <a:endParaRPr lang="zh-CN" altLang="en-US" sz="1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2" name="椭圆 91"/>
          <p:cNvSpPr>
            <a:spLocks noChangeAspect="1"/>
          </p:cNvSpPr>
          <p:nvPr/>
        </p:nvSpPr>
        <p:spPr>
          <a:xfrm>
            <a:off x="8160485" y="5283502"/>
            <a:ext cx="108000" cy="108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93" name="椭圆 92"/>
          <p:cNvSpPr>
            <a:spLocks noChangeAspect="1"/>
          </p:cNvSpPr>
          <p:nvPr/>
        </p:nvSpPr>
        <p:spPr>
          <a:xfrm>
            <a:off x="8366289" y="5283502"/>
            <a:ext cx="108000" cy="108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94" name="椭圆 93"/>
          <p:cNvSpPr>
            <a:spLocks noChangeAspect="1"/>
          </p:cNvSpPr>
          <p:nvPr/>
        </p:nvSpPr>
        <p:spPr>
          <a:xfrm>
            <a:off x="8570974" y="5283502"/>
            <a:ext cx="108000" cy="108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5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50"/>
                            </p:stCondLst>
                            <p:childTnLst>
                              <p:par>
                                <p:cTn id="7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450"/>
                            </p:stCondLst>
                            <p:childTnLst>
                              <p:par>
                                <p:cTn id="8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50"/>
                            </p:stCondLst>
                            <p:childTnLst>
                              <p:par>
                                <p:cTn id="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650"/>
                            </p:stCondLst>
                            <p:childTnLst>
                              <p:par>
                                <p:cTn id="9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750"/>
                            </p:stCondLst>
                            <p:childTnLst>
                              <p:par>
                                <p:cTn id="9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850"/>
                            </p:stCondLst>
                            <p:childTnLst>
                              <p:par>
                                <p:cTn id="10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950"/>
                            </p:stCondLst>
                            <p:childTnLst>
                              <p:par>
                                <p:cTn id="10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50"/>
                            </p:stCondLst>
                            <p:childTnLst>
                              <p:par>
                                <p:cTn id="1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150"/>
                            </p:stCondLst>
                            <p:childTnLst>
                              <p:par>
                                <p:cTn id="1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35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05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75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45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150"/>
                            </p:stCondLst>
                            <p:childTnLst>
                              <p:par>
                                <p:cTn id="1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450"/>
                            </p:stCondLst>
                            <p:childTnLst>
                              <p:par>
                                <p:cTn id="1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50"/>
                            </p:stCondLst>
                            <p:childTnLst>
                              <p:par>
                                <p:cTn id="15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6650"/>
                            </p:stCondLst>
                            <p:childTnLst>
                              <p:par>
                                <p:cTn id="1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715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7650"/>
                            </p:stCondLst>
                            <p:childTnLst>
                              <p:par>
                                <p:cTn id="1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95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8450"/>
                            </p:stCondLst>
                            <p:childTnLst>
                              <p:par>
                                <p:cTn id="1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8750"/>
                            </p:stCondLst>
                            <p:childTnLst>
                              <p:par>
                                <p:cTn id="1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9050"/>
                            </p:stCondLst>
                            <p:childTnLst>
                              <p:par>
                                <p:cTn id="1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9350"/>
                            </p:stCondLst>
                            <p:childTnLst>
                              <p:par>
                                <p:cTn id="2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58" grpId="0"/>
      <p:bldP spid="59" grpId="0"/>
      <p:bldP spid="60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6" grpId="0"/>
      <p:bldP spid="87" grpId="0"/>
      <p:bldP spid="88" grpId="0" animBg="1"/>
      <p:bldP spid="89" grpId="0" animBg="1"/>
      <p:bldP spid="90" grpId="0"/>
      <p:bldP spid="91" grpId="0"/>
      <p:bldP spid="92" grpId="0" animBg="1"/>
      <p:bldP spid="93" grpId="0" animBg="1"/>
      <p:bldP spid="9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34679"/>
            <a:ext cx="4735418" cy="1159817"/>
            <a:chOff x="4555084" y="2506688"/>
            <a:chExt cx="4735418" cy="1159817"/>
          </a:xfrm>
        </p:grpSpPr>
        <p:sp>
          <p:nvSpPr>
            <p:cNvPr id="3" name="圆角矩形 2"/>
            <p:cNvSpPr/>
            <p:nvPr/>
          </p:nvSpPr>
          <p:spPr>
            <a:xfrm>
              <a:off x="4555084" y="2506688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38244" y="2830336"/>
              <a:ext cx="958122" cy="34639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3465198"/>
              <a:ext cx="3646270" cy="201307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3208476" y="2420887"/>
            <a:ext cx="1117236" cy="971914"/>
            <a:chOff x="3208476" y="2708920"/>
            <a:chExt cx="1117236" cy="971914"/>
          </a:xfrm>
        </p:grpSpPr>
        <p:grpSp>
          <p:nvGrpSpPr>
            <p:cNvPr id="7" name="组合 6"/>
            <p:cNvGrpSpPr/>
            <p:nvPr/>
          </p:nvGrpSpPr>
          <p:grpSpPr>
            <a:xfrm>
              <a:off x="3227162" y="2722711"/>
              <a:ext cx="1098550" cy="958123"/>
              <a:chOff x="2857499" y="1149477"/>
              <a:chExt cx="1098550" cy="958123"/>
            </a:xfrm>
            <a:solidFill>
              <a:srgbClr val="2DB2A4"/>
            </a:solidFill>
          </p:grpSpPr>
          <p:sp>
            <p:nvSpPr>
              <p:cNvPr id="11" name="圆角矩形 10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208476" y="2708920"/>
              <a:ext cx="1039305" cy="912152"/>
              <a:chOff x="2633251" y="1679328"/>
              <a:chExt cx="1039305" cy="912152"/>
            </a:xfrm>
          </p:grpSpPr>
          <p:sp>
            <p:nvSpPr>
              <p:cNvPr id="9" name="文本框 43"/>
              <p:cNvSpPr txBox="1"/>
              <p:nvPr/>
            </p:nvSpPr>
            <p:spPr>
              <a:xfrm>
                <a:off x="2642042" y="1679328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02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0" name="文本框 44"/>
              <p:cNvSpPr txBox="1"/>
              <p:nvPr/>
            </p:nvSpPr>
            <p:spPr>
              <a:xfrm>
                <a:off x="2633251" y="2283703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OPTION</a:t>
                </a:r>
                <a:endParaRPr lang="zh-CN" altLang="en-US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13" name="Group 18"/>
          <p:cNvGrpSpPr>
            <a:grpSpLocks noChangeAspect="1"/>
          </p:cNvGrpSpPr>
          <p:nvPr/>
        </p:nvGrpSpPr>
        <p:grpSpPr bwMode="auto">
          <a:xfrm>
            <a:off x="5770611" y="2511308"/>
            <a:ext cx="334186" cy="311400"/>
            <a:chOff x="3802" y="2858"/>
            <a:chExt cx="616" cy="574"/>
          </a:xfrm>
          <a:solidFill>
            <a:srgbClr val="0070C0"/>
          </a:solidFill>
          <a:effectLst/>
        </p:grpSpPr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6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7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9" name="文本框 73"/>
          <p:cNvSpPr txBox="1"/>
          <p:nvPr/>
        </p:nvSpPr>
        <p:spPr>
          <a:xfrm>
            <a:off x="6120102" y="2476308"/>
            <a:ext cx="2641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Products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74"/>
          <p:cNvSpPr txBox="1"/>
          <p:nvPr/>
        </p:nvSpPr>
        <p:spPr>
          <a:xfrm>
            <a:off x="5681897" y="2931524"/>
            <a:ext cx="2359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20887"/>
            <a:ext cx="452661" cy="989698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22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664397" y="3573016"/>
            <a:ext cx="1436675" cy="215444"/>
            <a:chOff x="4369395" y="3284984"/>
            <a:chExt cx="1436675" cy="215444"/>
          </a:xfrm>
        </p:grpSpPr>
        <p:sp>
          <p:nvSpPr>
            <p:cNvPr id="2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" name="等腰三角形 2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176565" y="3573016"/>
            <a:ext cx="1436675" cy="215444"/>
            <a:chOff x="4369395" y="3284984"/>
            <a:chExt cx="1436675" cy="215444"/>
          </a:xfrm>
        </p:grpSpPr>
        <p:sp>
          <p:nvSpPr>
            <p:cNvPr id="29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7685248" y="3573016"/>
            <a:ext cx="1436675" cy="215444"/>
            <a:chOff x="4369395" y="3284984"/>
            <a:chExt cx="1436675" cy="215444"/>
          </a:xfrm>
        </p:grpSpPr>
        <p:sp>
          <p:nvSpPr>
            <p:cNvPr id="3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" name="等腰三角形 3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4657427" y="3933636"/>
            <a:ext cx="1436675" cy="215444"/>
            <a:chOff x="4369395" y="3284984"/>
            <a:chExt cx="1436675" cy="215444"/>
          </a:xfrm>
        </p:grpSpPr>
        <p:sp>
          <p:nvSpPr>
            <p:cNvPr id="39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" name="等腰三角形 4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69595" y="3933636"/>
            <a:ext cx="1436675" cy="215444"/>
            <a:chOff x="4369395" y="3284984"/>
            <a:chExt cx="1436675" cy="215444"/>
          </a:xfrm>
        </p:grpSpPr>
        <p:sp>
          <p:nvSpPr>
            <p:cNvPr id="4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" name="等腰三角形 4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7678278" y="3933636"/>
            <a:ext cx="1436675" cy="215444"/>
            <a:chOff x="4369395" y="3284984"/>
            <a:chExt cx="1436675" cy="215444"/>
          </a:xfrm>
        </p:grpSpPr>
        <p:sp>
          <p:nvSpPr>
            <p:cNvPr id="49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" name="等腰三角形 5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4657427" y="4293676"/>
            <a:ext cx="1436675" cy="215444"/>
            <a:chOff x="4369395" y="3284984"/>
            <a:chExt cx="1436675" cy="215444"/>
          </a:xfrm>
        </p:grpSpPr>
        <p:sp>
          <p:nvSpPr>
            <p:cNvPr id="5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7" name="等腰三角形 5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6169595" y="4293676"/>
            <a:ext cx="1436675" cy="215444"/>
            <a:chOff x="4369395" y="3284984"/>
            <a:chExt cx="1436675" cy="215444"/>
          </a:xfrm>
        </p:grpSpPr>
        <p:sp>
          <p:nvSpPr>
            <p:cNvPr id="59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62" name="等腰三角形 6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7678278" y="4293676"/>
            <a:ext cx="1436675" cy="215444"/>
            <a:chOff x="4369395" y="3284984"/>
            <a:chExt cx="1436675" cy="215444"/>
          </a:xfrm>
        </p:grpSpPr>
        <p:sp>
          <p:nvSpPr>
            <p:cNvPr id="6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67" name="等腰三角形 6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Projects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 bwMode="auto">
          <a:xfrm>
            <a:off x="-28818" y="2204864"/>
            <a:ext cx="11838527" cy="3103010"/>
          </a:xfrm>
          <a:custGeom>
            <a:avLst/>
            <a:gdLst>
              <a:gd name="T0" fmla="*/ 4415 w 4902"/>
              <a:gd name="T1" fmla="*/ 13 h 1301"/>
              <a:gd name="T2" fmla="*/ 4658 w 4902"/>
              <a:gd name="T3" fmla="*/ 87 h 1301"/>
              <a:gd name="T4" fmla="*/ 4902 w 4902"/>
              <a:gd name="T5" fmla="*/ 238 h 1301"/>
              <a:gd name="T6" fmla="*/ 4734 w 4902"/>
              <a:gd name="T7" fmla="*/ 139 h 1301"/>
              <a:gd name="T8" fmla="*/ 4492 w 4902"/>
              <a:gd name="T9" fmla="*/ 41 h 1301"/>
              <a:gd name="T10" fmla="*/ 4253 w 4902"/>
              <a:gd name="T11" fmla="*/ 11 h 1301"/>
              <a:gd name="T12" fmla="*/ 3954 w 4902"/>
              <a:gd name="T13" fmla="*/ 55 h 1301"/>
              <a:gd name="T14" fmla="*/ 3670 w 4902"/>
              <a:gd name="T15" fmla="*/ 165 h 1301"/>
              <a:gd name="T16" fmla="*/ 3409 w 4902"/>
              <a:gd name="T17" fmla="*/ 321 h 1301"/>
              <a:gd name="T18" fmla="*/ 3177 w 4902"/>
              <a:gd name="T19" fmla="*/ 495 h 1301"/>
              <a:gd name="T20" fmla="*/ 2982 w 4902"/>
              <a:gd name="T21" fmla="*/ 664 h 1301"/>
              <a:gd name="T22" fmla="*/ 2820 w 4902"/>
              <a:gd name="T23" fmla="*/ 812 h 1301"/>
              <a:gd name="T24" fmla="*/ 2635 w 4902"/>
              <a:gd name="T25" fmla="*/ 977 h 1301"/>
              <a:gd name="T26" fmla="*/ 2426 w 4902"/>
              <a:gd name="T27" fmla="*/ 1134 h 1301"/>
              <a:gd name="T28" fmla="*/ 2204 w 4902"/>
              <a:gd name="T29" fmla="*/ 1255 h 1301"/>
              <a:gd name="T30" fmla="*/ 1973 w 4902"/>
              <a:gd name="T31" fmla="*/ 1301 h 1301"/>
              <a:gd name="T32" fmla="*/ 1822 w 4902"/>
              <a:gd name="T33" fmla="*/ 1277 h 1301"/>
              <a:gd name="T34" fmla="*/ 1675 w 4902"/>
              <a:gd name="T35" fmla="*/ 1198 h 1301"/>
              <a:gd name="T36" fmla="*/ 1532 w 4902"/>
              <a:gd name="T37" fmla="*/ 1056 h 1301"/>
              <a:gd name="T38" fmla="*/ 1397 w 4902"/>
              <a:gd name="T39" fmla="*/ 841 h 1301"/>
              <a:gd name="T40" fmla="*/ 1242 w 4902"/>
              <a:gd name="T41" fmla="*/ 586 h 1301"/>
              <a:gd name="T42" fmla="*/ 1083 w 4902"/>
              <a:gd name="T43" fmla="*/ 409 h 1301"/>
              <a:gd name="T44" fmla="*/ 923 w 4902"/>
              <a:gd name="T45" fmla="*/ 301 h 1301"/>
              <a:gd name="T46" fmla="*/ 762 w 4902"/>
              <a:gd name="T47" fmla="*/ 257 h 1301"/>
              <a:gd name="T48" fmla="*/ 559 w 4902"/>
              <a:gd name="T49" fmla="*/ 275 h 1301"/>
              <a:gd name="T50" fmla="*/ 342 w 4902"/>
              <a:gd name="T51" fmla="*/ 379 h 1301"/>
              <a:gd name="T52" fmla="*/ 137 w 4902"/>
              <a:gd name="T53" fmla="*/ 547 h 1301"/>
              <a:gd name="T54" fmla="*/ 0 w 4902"/>
              <a:gd name="T55" fmla="*/ 676 h 1301"/>
              <a:gd name="T56" fmla="*/ 177 w 4902"/>
              <a:gd name="T57" fmla="*/ 492 h 1301"/>
              <a:gd name="T58" fmla="*/ 367 w 4902"/>
              <a:gd name="T59" fmla="*/ 348 h 1301"/>
              <a:gd name="T60" fmla="*/ 569 w 4902"/>
              <a:gd name="T61" fmla="*/ 260 h 1301"/>
              <a:gd name="T62" fmla="*/ 764 w 4902"/>
              <a:gd name="T63" fmla="*/ 245 h 1301"/>
              <a:gd name="T64" fmla="*/ 927 w 4902"/>
              <a:gd name="T65" fmla="*/ 291 h 1301"/>
              <a:gd name="T66" fmla="*/ 1091 w 4902"/>
              <a:gd name="T67" fmla="*/ 400 h 1301"/>
              <a:gd name="T68" fmla="*/ 1251 w 4902"/>
              <a:gd name="T69" fmla="*/ 578 h 1301"/>
              <a:gd name="T70" fmla="*/ 1407 w 4902"/>
              <a:gd name="T71" fmla="*/ 835 h 1301"/>
              <a:gd name="T72" fmla="*/ 1541 w 4902"/>
              <a:gd name="T73" fmla="*/ 1048 h 1301"/>
              <a:gd name="T74" fmla="*/ 1682 w 4902"/>
              <a:gd name="T75" fmla="*/ 1188 h 1301"/>
              <a:gd name="T76" fmla="*/ 1826 w 4902"/>
              <a:gd name="T77" fmla="*/ 1265 h 1301"/>
              <a:gd name="T78" fmla="*/ 1973 w 4902"/>
              <a:gd name="T79" fmla="*/ 1289 h 1301"/>
              <a:gd name="T80" fmla="*/ 2199 w 4902"/>
              <a:gd name="T81" fmla="*/ 1243 h 1301"/>
              <a:gd name="T82" fmla="*/ 2421 w 4902"/>
              <a:gd name="T83" fmla="*/ 1125 h 1301"/>
              <a:gd name="T84" fmla="*/ 2627 w 4902"/>
              <a:gd name="T85" fmla="*/ 968 h 1301"/>
              <a:gd name="T86" fmla="*/ 2811 w 4902"/>
              <a:gd name="T87" fmla="*/ 803 h 1301"/>
              <a:gd name="T88" fmla="*/ 2975 w 4902"/>
              <a:gd name="T89" fmla="*/ 655 h 1301"/>
              <a:gd name="T90" fmla="*/ 3169 w 4902"/>
              <a:gd name="T91" fmla="*/ 486 h 1301"/>
              <a:gd name="T92" fmla="*/ 3403 w 4902"/>
              <a:gd name="T93" fmla="*/ 310 h 1301"/>
              <a:gd name="T94" fmla="*/ 3664 w 4902"/>
              <a:gd name="T95" fmla="*/ 154 h 1301"/>
              <a:gd name="T96" fmla="*/ 3951 w 4902"/>
              <a:gd name="T97" fmla="*/ 43 h 1301"/>
              <a:gd name="T98" fmla="*/ 4253 w 4902"/>
              <a:gd name="T99" fmla="*/ 0 h 1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02" h="1301">
                <a:moveTo>
                  <a:pt x="4253" y="0"/>
                </a:moveTo>
                <a:lnTo>
                  <a:pt x="4333" y="3"/>
                </a:lnTo>
                <a:lnTo>
                  <a:pt x="4415" y="13"/>
                </a:lnTo>
                <a:lnTo>
                  <a:pt x="4495" y="29"/>
                </a:lnTo>
                <a:lnTo>
                  <a:pt x="4577" y="55"/>
                </a:lnTo>
                <a:lnTo>
                  <a:pt x="4658" y="87"/>
                </a:lnTo>
                <a:lnTo>
                  <a:pt x="4740" y="129"/>
                </a:lnTo>
                <a:lnTo>
                  <a:pt x="4822" y="178"/>
                </a:lnTo>
                <a:lnTo>
                  <a:pt x="4902" y="238"/>
                </a:lnTo>
                <a:lnTo>
                  <a:pt x="4895" y="246"/>
                </a:lnTo>
                <a:lnTo>
                  <a:pt x="4814" y="188"/>
                </a:lnTo>
                <a:lnTo>
                  <a:pt x="4734" y="139"/>
                </a:lnTo>
                <a:lnTo>
                  <a:pt x="4654" y="98"/>
                </a:lnTo>
                <a:lnTo>
                  <a:pt x="4572" y="66"/>
                </a:lnTo>
                <a:lnTo>
                  <a:pt x="4492" y="41"/>
                </a:lnTo>
                <a:lnTo>
                  <a:pt x="4412" y="25"/>
                </a:lnTo>
                <a:lnTo>
                  <a:pt x="4333" y="14"/>
                </a:lnTo>
                <a:lnTo>
                  <a:pt x="4253" y="11"/>
                </a:lnTo>
                <a:lnTo>
                  <a:pt x="4152" y="16"/>
                </a:lnTo>
                <a:lnTo>
                  <a:pt x="4052" y="31"/>
                </a:lnTo>
                <a:lnTo>
                  <a:pt x="3954" y="55"/>
                </a:lnTo>
                <a:lnTo>
                  <a:pt x="3857" y="84"/>
                </a:lnTo>
                <a:lnTo>
                  <a:pt x="3762" y="121"/>
                </a:lnTo>
                <a:lnTo>
                  <a:pt x="3670" y="165"/>
                </a:lnTo>
                <a:lnTo>
                  <a:pt x="3580" y="214"/>
                </a:lnTo>
                <a:lnTo>
                  <a:pt x="3493" y="266"/>
                </a:lnTo>
                <a:lnTo>
                  <a:pt x="3409" y="321"/>
                </a:lnTo>
                <a:lnTo>
                  <a:pt x="3328" y="377"/>
                </a:lnTo>
                <a:lnTo>
                  <a:pt x="3251" y="437"/>
                </a:lnTo>
                <a:lnTo>
                  <a:pt x="3177" y="495"/>
                </a:lnTo>
                <a:lnTo>
                  <a:pt x="3109" y="553"/>
                </a:lnTo>
                <a:lnTo>
                  <a:pt x="3043" y="609"/>
                </a:lnTo>
                <a:lnTo>
                  <a:pt x="2982" y="664"/>
                </a:lnTo>
                <a:lnTo>
                  <a:pt x="2926" y="715"/>
                </a:lnTo>
                <a:lnTo>
                  <a:pt x="2875" y="761"/>
                </a:lnTo>
                <a:lnTo>
                  <a:pt x="2820" y="812"/>
                </a:lnTo>
                <a:lnTo>
                  <a:pt x="2761" y="865"/>
                </a:lnTo>
                <a:lnTo>
                  <a:pt x="2700" y="920"/>
                </a:lnTo>
                <a:lnTo>
                  <a:pt x="2635" y="977"/>
                </a:lnTo>
                <a:lnTo>
                  <a:pt x="2568" y="1032"/>
                </a:lnTo>
                <a:lnTo>
                  <a:pt x="2498" y="1085"/>
                </a:lnTo>
                <a:lnTo>
                  <a:pt x="2426" y="1134"/>
                </a:lnTo>
                <a:lnTo>
                  <a:pt x="2354" y="1181"/>
                </a:lnTo>
                <a:lnTo>
                  <a:pt x="2279" y="1221"/>
                </a:lnTo>
                <a:lnTo>
                  <a:pt x="2204" y="1255"/>
                </a:lnTo>
                <a:lnTo>
                  <a:pt x="2128" y="1280"/>
                </a:lnTo>
                <a:lnTo>
                  <a:pt x="2051" y="1297"/>
                </a:lnTo>
                <a:lnTo>
                  <a:pt x="1973" y="1301"/>
                </a:lnTo>
                <a:lnTo>
                  <a:pt x="1923" y="1300"/>
                </a:lnTo>
                <a:lnTo>
                  <a:pt x="1872" y="1291"/>
                </a:lnTo>
                <a:lnTo>
                  <a:pt x="1822" y="1277"/>
                </a:lnTo>
                <a:lnTo>
                  <a:pt x="1773" y="1258"/>
                </a:lnTo>
                <a:lnTo>
                  <a:pt x="1724" y="1231"/>
                </a:lnTo>
                <a:lnTo>
                  <a:pt x="1675" y="1198"/>
                </a:lnTo>
                <a:lnTo>
                  <a:pt x="1626" y="1158"/>
                </a:lnTo>
                <a:lnTo>
                  <a:pt x="1578" y="1111"/>
                </a:lnTo>
                <a:lnTo>
                  <a:pt x="1532" y="1056"/>
                </a:lnTo>
                <a:lnTo>
                  <a:pt x="1486" y="993"/>
                </a:lnTo>
                <a:lnTo>
                  <a:pt x="1441" y="922"/>
                </a:lnTo>
                <a:lnTo>
                  <a:pt x="1397" y="841"/>
                </a:lnTo>
                <a:lnTo>
                  <a:pt x="1346" y="746"/>
                </a:lnTo>
                <a:lnTo>
                  <a:pt x="1294" y="661"/>
                </a:lnTo>
                <a:lnTo>
                  <a:pt x="1242" y="586"/>
                </a:lnTo>
                <a:lnTo>
                  <a:pt x="1189" y="519"/>
                </a:lnTo>
                <a:lnTo>
                  <a:pt x="1137" y="461"/>
                </a:lnTo>
                <a:lnTo>
                  <a:pt x="1083" y="409"/>
                </a:lnTo>
                <a:lnTo>
                  <a:pt x="1030" y="365"/>
                </a:lnTo>
                <a:lnTo>
                  <a:pt x="976" y="331"/>
                </a:lnTo>
                <a:lnTo>
                  <a:pt x="923" y="301"/>
                </a:lnTo>
                <a:lnTo>
                  <a:pt x="869" y="281"/>
                </a:lnTo>
                <a:lnTo>
                  <a:pt x="816" y="266"/>
                </a:lnTo>
                <a:lnTo>
                  <a:pt x="762" y="257"/>
                </a:lnTo>
                <a:lnTo>
                  <a:pt x="709" y="254"/>
                </a:lnTo>
                <a:lnTo>
                  <a:pt x="633" y="260"/>
                </a:lnTo>
                <a:lnTo>
                  <a:pt x="559" y="275"/>
                </a:lnTo>
                <a:lnTo>
                  <a:pt x="486" y="301"/>
                </a:lnTo>
                <a:lnTo>
                  <a:pt x="413" y="336"/>
                </a:lnTo>
                <a:lnTo>
                  <a:pt x="342" y="379"/>
                </a:lnTo>
                <a:lnTo>
                  <a:pt x="272" y="428"/>
                </a:lnTo>
                <a:lnTo>
                  <a:pt x="202" y="484"/>
                </a:lnTo>
                <a:lnTo>
                  <a:pt x="137" y="547"/>
                </a:lnTo>
                <a:lnTo>
                  <a:pt x="71" y="612"/>
                </a:lnTo>
                <a:lnTo>
                  <a:pt x="9" y="684"/>
                </a:lnTo>
                <a:lnTo>
                  <a:pt x="0" y="676"/>
                </a:lnTo>
                <a:lnTo>
                  <a:pt x="56" y="611"/>
                </a:lnTo>
                <a:lnTo>
                  <a:pt x="116" y="550"/>
                </a:lnTo>
                <a:lnTo>
                  <a:pt x="177" y="492"/>
                </a:lnTo>
                <a:lnTo>
                  <a:pt x="239" y="438"/>
                </a:lnTo>
                <a:lnTo>
                  <a:pt x="303" y="391"/>
                </a:lnTo>
                <a:lnTo>
                  <a:pt x="367" y="348"/>
                </a:lnTo>
                <a:lnTo>
                  <a:pt x="434" y="312"/>
                </a:lnTo>
                <a:lnTo>
                  <a:pt x="501" y="282"/>
                </a:lnTo>
                <a:lnTo>
                  <a:pt x="569" y="260"/>
                </a:lnTo>
                <a:lnTo>
                  <a:pt x="639" y="246"/>
                </a:lnTo>
                <a:lnTo>
                  <a:pt x="709" y="242"/>
                </a:lnTo>
                <a:lnTo>
                  <a:pt x="764" y="245"/>
                </a:lnTo>
                <a:lnTo>
                  <a:pt x="819" y="254"/>
                </a:lnTo>
                <a:lnTo>
                  <a:pt x="872" y="269"/>
                </a:lnTo>
                <a:lnTo>
                  <a:pt x="927" y="291"/>
                </a:lnTo>
                <a:lnTo>
                  <a:pt x="982" y="321"/>
                </a:lnTo>
                <a:lnTo>
                  <a:pt x="1037" y="357"/>
                </a:lnTo>
                <a:lnTo>
                  <a:pt x="1091" y="400"/>
                </a:lnTo>
                <a:lnTo>
                  <a:pt x="1146" y="452"/>
                </a:lnTo>
                <a:lnTo>
                  <a:pt x="1199" y="511"/>
                </a:lnTo>
                <a:lnTo>
                  <a:pt x="1251" y="578"/>
                </a:lnTo>
                <a:lnTo>
                  <a:pt x="1305" y="655"/>
                </a:lnTo>
                <a:lnTo>
                  <a:pt x="1357" y="740"/>
                </a:lnTo>
                <a:lnTo>
                  <a:pt x="1407" y="835"/>
                </a:lnTo>
                <a:lnTo>
                  <a:pt x="1452" y="914"/>
                </a:lnTo>
                <a:lnTo>
                  <a:pt x="1496" y="986"/>
                </a:lnTo>
                <a:lnTo>
                  <a:pt x="1541" y="1048"/>
                </a:lnTo>
                <a:lnTo>
                  <a:pt x="1587" y="1103"/>
                </a:lnTo>
                <a:lnTo>
                  <a:pt x="1634" y="1149"/>
                </a:lnTo>
                <a:lnTo>
                  <a:pt x="1682" y="1188"/>
                </a:lnTo>
                <a:lnTo>
                  <a:pt x="1730" y="1221"/>
                </a:lnTo>
                <a:lnTo>
                  <a:pt x="1777" y="1246"/>
                </a:lnTo>
                <a:lnTo>
                  <a:pt x="1826" y="1265"/>
                </a:lnTo>
                <a:lnTo>
                  <a:pt x="1875" y="1279"/>
                </a:lnTo>
                <a:lnTo>
                  <a:pt x="1924" y="1288"/>
                </a:lnTo>
                <a:lnTo>
                  <a:pt x="1973" y="1289"/>
                </a:lnTo>
                <a:lnTo>
                  <a:pt x="2049" y="1285"/>
                </a:lnTo>
                <a:lnTo>
                  <a:pt x="2125" y="1268"/>
                </a:lnTo>
                <a:lnTo>
                  <a:pt x="2199" y="1243"/>
                </a:lnTo>
                <a:lnTo>
                  <a:pt x="2273" y="1210"/>
                </a:lnTo>
                <a:lnTo>
                  <a:pt x="2348" y="1170"/>
                </a:lnTo>
                <a:lnTo>
                  <a:pt x="2421" y="1125"/>
                </a:lnTo>
                <a:lnTo>
                  <a:pt x="2490" y="1075"/>
                </a:lnTo>
                <a:lnTo>
                  <a:pt x="2560" y="1023"/>
                </a:lnTo>
                <a:lnTo>
                  <a:pt x="2627" y="968"/>
                </a:lnTo>
                <a:lnTo>
                  <a:pt x="2691" y="911"/>
                </a:lnTo>
                <a:lnTo>
                  <a:pt x="2753" y="856"/>
                </a:lnTo>
                <a:lnTo>
                  <a:pt x="2811" y="803"/>
                </a:lnTo>
                <a:lnTo>
                  <a:pt x="2868" y="752"/>
                </a:lnTo>
                <a:lnTo>
                  <a:pt x="2918" y="706"/>
                </a:lnTo>
                <a:lnTo>
                  <a:pt x="2975" y="655"/>
                </a:lnTo>
                <a:lnTo>
                  <a:pt x="3034" y="600"/>
                </a:lnTo>
                <a:lnTo>
                  <a:pt x="3100" y="544"/>
                </a:lnTo>
                <a:lnTo>
                  <a:pt x="3169" y="486"/>
                </a:lnTo>
                <a:lnTo>
                  <a:pt x="3244" y="426"/>
                </a:lnTo>
                <a:lnTo>
                  <a:pt x="3321" y="368"/>
                </a:lnTo>
                <a:lnTo>
                  <a:pt x="3403" y="310"/>
                </a:lnTo>
                <a:lnTo>
                  <a:pt x="3486" y="255"/>
                </a:lnTo>
                <a:lnTo>
                  <a:pt x="3574" y="203"/>
                </a:lnTo>
                <a:lnTo>
                  <a:pt x="3664" y="154"/>
                </a:lnTo>
                <a:lnTo>
                  <a:pt x="3758" y="111"/>
                </a:lnTo>
                <a:lnTo>
                  <a:pt x="3853" y="74"/>
                </a:lnTo>
                <a:lnTo>
                  <a:pt x="3951" y="43"/>
                </a:lnTo>
                <a:lnTo>
                  <a:pt x="4049" y="19"/>
                </a:lnTo>
                <a:lnTo>
                  <a:pt x="4150" y="4"/>
                </a:lnTo>
                <a:lnTo>
                  <a:pt x="425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solidFill>
              <a:schemeClr val="bg1">
                <a:lumMod val="65000"/>
              </a:schemeClr>
            </a:solidFill>
            <a:prstDash val="solid"/>
            <a:rou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Gill Sans" charset="0"/>
            </a:endParaRPr>
          </a:p>
        </p:txBody>
      </p:sp>
      <p:sp>
        <p:nvSpPr>
          <p:cNvPr id="8" name="Freeform 14"/>
          <p:cNvSpPr/>
          <p:nvPr/>
        </p:nvSpPr>
        <p:spPr bwMode="auto">
          <a:xfrm rot="13500000">
            <a:off x="3465941" y="2402448"/>
            <a:ext cx="1159156" cy="1929618"/>
          </a:xfrm>
          <a:custGeom>
            <a:avLst/>
            <a:gdLst>
              <a:gd name="T0" fmla="*/ 329 w 486"/>
              <a:gd name="T1" fmla="*/ 0 h 799"/>
              <a:gd name="T2" fmla="*/ 378 w 486"/>
              <a:gd name="T3" fmla="*/ 1 h 799"/>
              <a:gd name="T4" fmla="*/ 430 w 486"/>
              <a:gd name="T5" fmla="*/ 7 h 799"/>
              <a:gd name="T6" fmla="*/ 486 w 486"/>
              <a:gd name="T7" fmla="*/ 19 h 799"/>
              <a:gd name="T8" fmla="*/ 483 w 486"/>
              <a:gd name="T9" fmla="*/ 30 h 799"/>
              <a:gd name="T10" fmla="*/ 428 w 486"/>
              <a:gd name="T11" fmla="*/ 19 h 799"/>
              <a:gd name="T12" fmla="*/ 376 w 486"/>
              <a:gd name="T13" fmla="*/ 13 h 799"/>
              <a:gd name="T14" fmla="*/ 329 w 486"/>
              <a:gd name="T15" fmla="*/ 12 h 799"/>
              <a:gd name="T16" fmla="*/ 278 w 486"/>
              <a:gd name="T17" fmla="*/ 15 h 799"/>
              <a:gd name="T18" fmla="*/ 231 w 486"/>
              <a:gd name="T19" fmla="*/ 22 h 799"/>
              <a:gd name="T20" fmla="*/ 191 w 486"/>
              <a:gd name="T21" fmla="*/ 36 h 799"/>
              <a:gd name="T22" fmla="*/ 153 w 486"/>
              <a:gd name="T23" fmla="*/ 53 h 799"/>
              <a:gd name="T24" fmla="*/ 122 w 486"/>
              <a:gd name="T25" fmla="*/ 74 h 799"/>
              <a:gd name="T26" fmla="*/ 94 w 486"/>
              <a:gd name="T27" fmla="*/ 101 h 799"/>
              <a:gd name="T28" fmla="*/ 72 w 486"/>
              <a:gd name="T29" fmla="*/ 129 h 799"/>
              <a:gd name="T30" fmla="*/ 52 w 486"/>
              <a:gd name="T31" fmla="*/ 162 h 799"/>
              <a:gd name="T32" fmla="*/ 38 w 486"/>
              <a:gd name="T33" fmla="*/ 198 h 799"/>
              <a:gd name="T34" fmla="*/ 27 w 486"/>
              <a:gd name="T35" fmla="*/ 235 h 799"/>
              <a:gd name="T36" fmla="*/ 18 w 486"/>
              <a:gd name="T37" fmla="*/ 275 h 799"/>
              <a:gd name="T38" fmla="*/ 14 w 486"/>
              <a:gd name="T39" fmla="*/ 317 h 799"/>
              <a:gd name="T40" fmla="*/ 12 w 486"/>
              <a:gd name="T41" fmla="*/ 361 h 799"/>
              <a:gd name="T42" fmla="*/ 17 w 486"/>
              <a:gd name="T43" fmla="*/ 434 h 799"/>
              <a:gd name="T44" fmla="*/ 27 w 486"/>
              <a:gd name="T45" fmla="*/ 510 h 799"/>
              <a:gd name="T46" fmla="*/ 45 w 486"/>
              <a:gd name="T47" fmla="*/ 584 h 799"/>
              <a:gd name="T48" fmla="*/ 67 w 486"/>
              <a:gd name="T49" fmla="*/ 657 h 799"/>
              <a:gd name="T50" fmla="*/ 95 w 486"/>
              <a:gd name="T51" fmla="*/ 727 h 799"/>
              <a:gd name="T52" fmla="*/ 127 w 486"/>
              <a:gd name="T53" fmla="*/ 793 h 799"/>
              <a:gd name="T54" fmla="*/ 127 w 486"/>
              <a:gd name="T55" fmla="*/ 793 h 799"/>
              <a:gd name="T56" fmla="*/ 115 w 486"/>
              <a:gd name="T57" fmla="*/ 799 h 799"/>
              <a:gd name="T58" fmla="*/ 84 w 486"/>
              <a:gd name="T59" fmla="*/ 733 h 799"/>
              <a:gd name="T60" fmla="*/ 55 w 486"/>
              <a:gd name="T61" fmla="*/ 662 h 799"/>
              <a:gd name="T62" fmla="*/ 33 w 486"/>
              <a:gd name="T63" fmla="*/ 587 h 799"/>
              <a:gd name="T64" fmla="*/ 15 w 486"/>
              <a:gd name="T65" fmla="*/ 512 h 799"/>
              <a:gd name="T66" fmla="*/ 5 w 486"/>
              <a:gd name="T67" fmla="*/ 436 h 799"/>
              <a:gd name="T68" fmla="*/ 0 w 486"/>
              <a:gd name="T69" fmla="*/ 361 h 799"/>
              <a:gd name="T70" fmla="*/ 2 w 486"/>
              <a:gd name="T71" fmla="*/ 312 h 799"/>
              <a:gd name="T72" fmla="*/ 8 w 486"/>
              <a:gd name="T73" fmla="*/ 266 h 799"/>
              <a:gd name="T74" fmla="*/ 17 w 486"/>
              <a:gd name="T75" fmla="*/ 222 h 799"/>
              <a:gd name="T76" fmla="*/ 32 w 486"/>
              <a:gd name="T77" fmla="*/ 180 h 799"/>
              <a:gd name="T78" fmla="*/ 49 w 486"/>
              <a:gd name="T79" fmla="*/ 143 h 799"/>
              <a:gd name="T80" fmla="*/ 73 w 486"/>
              <a:gd name="T81" fmla="*/ 107 h 799"/>
              <a:gd name="T82" fmla="*/ 97 w 486"/>
              <a:gd name="T83" fmla="*/ 80 h 799"/>
              <a:gd name="T84" fmla="*/ 125 w 486"/>
              <a:gd name="T85" fmla="*/ 56 h 799"/>
              <a:gd name="T86" fmla="*/ 158 w 486"/>
              <a:gd name="T87" fmla="*/ 37 h 799"/>
              <a:gd name="T88" fmla="*/ 194 w 486"/>
              <a:gd name="T89" fmla="*/ 21 h 799"/>
              <a:gd name="T90" fmla="*/ 235 w 486"/>
              <a:gd name="T91" fmla="*/ 9 h 799"/>
              <a:gd name="T92" fmla="*/ 280 w 486"/>
              <a:gd name="T93" fmla="*/ 1 h 799"/>
              <a:gd name="T94" fmla="*/ 329 w 486"/>
              <a:gd name="T95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6" h="799">
                <a:moveTo>
                  <a:pt x="329" y="0"/>
                </a:moveTo>
                <a:lnTo>
                  <a:pt x="378" y="1"/>
                </a:lnTo>
                <a:lnTo>
                  <a:pt x="430" y="7"/>
                </a:lnTo>
                <a:lnTo>
                  <a:pt x="486" y="19"/>
                </a:lnTo>
                <a:lnTo>
                  <a:pt x="483" y="30"/>
                </a:lnTo>
                <a:lnTo>
                  <a:pt x="428" y="19"/>
                </a:lnTo>
                <a:lnTo>
                  <a:pt x="376" y="13"/>
                </a:lnTo>
                <a:lnTo>
                  <a:pt x="329" y="12"/>
                </a:lnTo>
                <a:lnTo>
                  <a:pt x="278" y="15"/>
                </a:lnTo>
                <a:lnTo>
                  <a:pt x="231" y="22"/>
                </a:lnTo>
                <a:lnTo>
                  <a:pt x="191" y="36"/>
                </a:lnTo>
                <a:lnTo>
                  <a:pt x="153" y="53"/>
                </a:lnTo>
                <a:lnTo>
                  <a:pt x="122" y="74"/>
                </a:lnTo>
                <a:lnTo>
                  <a:pt x="94" y="101"/>
                </a:lnTo>
                <a:lnTo>
                  <a:pt x="72" y="129"/>
                </a:lnTo>
                <a:lnTo>
                  <a:pt x="52" y="162"/>
                </a:lnTo>
                <a:lnTo>
                  <a:pt x="38" y="198"/>
                </a:lnTo>
                <a:lnTo>
                  <a:pt x="27" y="235"/>
                </a:lnTo>
                <a:lnTo>
                  <a:pt x="18" y="275"/>
                </a:lnTo>
                <a:lnTo>
                  <a:pt x="14" y="317"/>
                </a:lnTo>
                <a:lnTo>
                  <a:pt x="12" y="361"/>
                </a:lnTo>
                <a:lnTo>
                  <a:pt x="17" y="434"/>
                </a:lnTo>
                <a:lnTo>
                  <a:pt x="27" y="510"/>
                </a:lnTo>
                <a:lnTo>
                  <a:pt x="45" y="584"/>
                </a:lnTo>
                <a:lnTo>
                  <a:pt x="67" y="657"/>
                </a:lnTo>
                <a:lnTo>
                  <a:pt x="95" y="727"/>
                </a:lnTo>
                <a:lnTo>
                  <a:pt x="127" y="793"/>
                </a:lnTo>
                <a:lnTo>
                  <a:pt x="127" y="793"/>
                </a:lnTo>
                <a:lnTo>
                  <a:pt x="115" y="799"/>
                </a:lnTo>
                <a:lnTo>
                  <a:pt x="84" y="733"/>
                </a:lnTo>
                <a:lnTo>
                  <a:pt x="55" y="662"/>
                </a:lnTo>
                <a:lnTo>
                  <a:pt x="33" y="587"/>
                </a:lnTo>
                <a:lnTo>
                  <a:pt x="15" y="512"/>
                </a:lnTo>
                <a:lnTo>
                  <a:pt x="5" y="436"/>
                </a:lnTo>
                <a:lnTo>
                  <a:pt x="0" y="361"/>
                </a:lnTo>
                <a:lnTo>
                  <a:pt x="2" y="312"/>
                </a:lnTo>
                <a:lnTo>
                  <a:pt x="8" y="266"/>
                </a:lnTo>
                <a:lnTo>
                  <a:pt x="17" y="222"/>
                </a:lnTo>
                <a:lnTo>
                  <a:pt x="32" y="180"/>
                </a:lnTo>
                <a:lnTo>
                  <a:pt x="49" y="143"/>
                </a:lnTo>
                <a:lnTo>
                  <a:pt x="73" y="107"/>
                </a:lnTo>
                <a:lnTo>
                  <a:pt x="97" y="80"/>
                </a:lnTo>
                <a:lnTo>
                  <a:pt x="125" y="56"/>
                </a:lnTo>
                <a:lnTo>
                  <a:pt x="158" y="37"/>
                </a:lnTo>
                <a:lnTo>
                  <a:pt x="194" y="21"/>
                </a:lnTo>
                <a:lnTo>
                  <a:pt x="235" y="9"/>
                </a:lnTo>
                <a:lnTo>
                  <a:pt x="280" y="1"/>
                </a:lnTo>
                <a:lnTo>
                  <a:pt x="32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solidFill>
              <a:schemeClr val="bg1">
                <a:lumMod val="65000"/>
              </a:schemeClr>
            </a:solidFill>
            <a:prstDash val="solid"/>
            <a:rou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Gill Sans" charset="0"/>
            </a:endParaRPr>
          </a:p>
        </p:txBody>
      </p:sp>
      <p:sp>
        <p:nvSpPr>
          <p:cNvPr id="9" name="Freeform 13"/>
          <p:cNvSpPr/>
          <p:nvPr/>
        </p:nvSpPr>
        <p:spPr bwMode="auto">
          <a:xfrm>
            <a:off x="6990216" y="3570726"/>
            <a:ext cx="1715087" cy="436473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solidFill>
              <a:schemeClr val="bg1">
                <a:lumMod val="65000"/>
              </a:schemeClr>
            </a:solidFill>
            <a:prstDash val="solid"/>
            <a:rou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Gill Sans" charset="0"/>
            </a:endParaRPr>
          </a:p>
        </p:txBody>
      </p:sp>
      <p:sp>
        <p:nvSpPr>
          <p:cNvPr id="10" name="Freeform 13"/>
          <p:cNvSpPr/>
          <p:nvPr/>
        </p:nvSpPr>
        <p:spPr bwMode="auto">
          <a:xfrm rot="5910658">
            <a:off x="7740032" y="2210945"/>
            <a:ext cx="1298814" cy="441953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solidFill>
              <a:schemeClr val="bg1">
                <a:lumMod val="65000"/>
              </a:schemeClr>
            </a:solidFill>
            <a:prstDash val="solid"/>
            <a:rou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dirty="0">
              <a:solidFill>
                <a:srgbClr val="0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Gill Sans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043" y="2431921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" name="同心圆 1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513411" y="2497337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477571" y="4797152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106950" y="3600958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718442" y="1350720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1138147" y="2268281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9" name="Group 19"/>
          <p:cNvGrpSpPr/>
          <p:nvPr/>
        </p:nvGrpSpPr>
        <p:grpSpPr>
          <a:xfrm>
            <a:off x="624979" y="3350979"/>
            <a:ext cx="1912572" cy="1207702"/>
            <a:chOff x="552376" y="2667382"/>
            <a:chExt cx="1499240" cy="958587"/>
          </a:xfrm>
        </p:grpSpPr>
        <p:sp>
          <p:nvSpPr>
            <p:cNvPr id="30" name="Rectangle 26"/>
            <p:cNvSpPr/>
            <p:nvPr/>
          </p:nvSpPr>
          <p:spPr bwMode="auto">
            <a:xfrm>
              <a:off x="552376" y="2880550"/>
              <a:ext cx="1499240" cy="745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Lato Light" charset="0"/>
                  <a:sym typeface="Lato Light" charset="0"/>
                </a:rPr>
                <a:t>This is a placeholder. You can key in or paste your texts here. 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1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Bebas Neue" charset="0"/>
                  <a:sym typeface="Bebas Neue" charset="0"/>
                </a:rPr>
                <a:t>Add Title </a:t>
              </a:r>
            </a:p>
          </p:txBody>
        </p:sp>
      </p:grpSp>
      <p:grpSp>
        <p:nvGrpSpPr>
          <p:cNvPr id="32" name="Group 129"/>
          <p:cNvGrpSpPr/>
          <p:nvPr/>
        </p:nvGrpSpPr>
        <p:grpSpPr>
          <a:xfrm>
            <a:off x="2785219" y="2135941"/>
            <a:ext cx="1738701" cy="1073857"/>
            <a:chOff x="696724" y="2667382"/>
            <a:chExt cx="1362945" cy="852351"/>
          </a:xfrm>
        </p:grpSpPr>
        <p:sp>
          <p:nvSpPr>
            <p:cNvPr id="33" name="Rectangle 26"/>
            <p:cNvSpPr/>
            <p:nvPr/>
          </p:nvSpPr>
          <p:spPr bwMode="auto">
            <a:xfrm>
              <a:off x="696724" y="2920895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Lato Light" charset="0"/>
                  <a:sym typeface="Lato Light" charset="0"/>
                </a:rPr>
                <a:t>This is a placeholder. You can key in or paste your texts here. 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4" name="Rectangle 27"/>
            <p:cNvSpPr/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Bebas Neue" charset="0"/>
                  <a:sym typeface="Bebas Neue" charset="0"/>
                </a:rPr>
                <a:t>Add Title </a:t>
              </a:r>
            </a:p>
          </p:txBody>
        </p:sp>
      </p:grpSp>
      <p:grpSp>
        <p:nvGrpSpPr>
          <p:cNvPr id="35" name="Group 132"/>
          <p:cNvGrpSpPr/>
          <p:nvPr/>
        </p:nvGrpSpPr>
        <p:grpSpPr>
          <a:xfrm>
            <a:off x="5953571" y="1590684"/>
            <a:ext cx="1738701" cy="1092757"/>
            <a:chOff x="696724" y="2667382"/>
            <a:chExt cx="1362945" cy="867353"/>
          </a:xfrm>
        </p:grpSpPr>
        <p:sp>
          <p:nvSpPr>
            <p:cNvPr id="36" name="Rectangle 26"/>
            <p:cNvSpPr/>
            <p:nvPr/>
          </p:nvSpPr>
          <p:spPr bwMode="auto">
            <a:xfrm>
              <a:off x="696724" y="2935897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Lato Light" charset="0"/>
                  <a:sym typeface="Lato Light" charset="0"/>
                </a:rPr>
                <a:t>This is a placeholder. You can key in or paste your texts here. 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7" name="Rectangle 27"/>
            <p:cNvSpPr/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Bebas Neue" charset="0"/>
                  <a:sym typeface="Bebas Neue" charset="0"/>
                </a:rPr>
                <a:t>Add Title </a:t>
              </a:r>
            </a:p>
          </p:txBody>
        </p:sp>
      </p:grpSp>
      <p:grpSp>
        <p:nvGrpSpPr>
          <p:cNvPr id="38" name="Group 135"/>
          <p:cNvGrpSpPr/>
          <p:nvPr/>
        </p:nvGrpSpPr>
        <p:grpSpPr>
          <a:xfrm>
            <a:off x="2785219" y="5334893"/>
            <a:ext cx="1912572" cy="1046435"/>
            <a:chOff x="552376" y="2667382"/>
            <a:chExt cx="1499240" cy="830586"/>
          </a:xfrm>
        </p:grpSpPr>
        <p:sp>
          <p:nvSpPr>
            <p:cNvPr id="39" name="Rectangle 26"/>
            <p:cNvSpPr/>
            <p:nvPr/>
          </p:nvSpPr>
          <p:spPr bwMode="auto">
            <a:xfrm>
              <a:off x="552376" y="290745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Lato Light" charset="0"/>
                  <a:sym typeface="Lato Light" charset="0"/>
                </a:rPr>
                <a:t>This is a placeholder. You can key in or paste your texts here. 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40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Bebas Neue" charset="0"/>
                  <a:sym typeface="Bebas Neue" charset="0"/>
                </a:rPr>
                <a:t>Add Title </a:t>
              </a:r>
            </a:p>
          </p:txBody>
        </p:sp>
      </p:grpSp>
      <p:grpSp>
        <p:nvGrpSpPr>
          <p:cNvPr id="41" name="Group 138"/>
          <p:cNvGrpSpPr/>
          <p:nvPr/>
        </p:nvGrpSpPr>
        <p:grpSpPr>
          <a:xfrm>
            <a:off x="7609755" y="4612999"/>
            <a:ext cx="1912572" cy="1048249"/>
            <a:chOff x="552376" y="2667382"/>
            <a:chExt cx="1499240" cy="832026"/>
          </a:xfrm>
        </p:grpSpPr>
        <p:sp>
          <p:nvSpPr>
            <p:cNvPr id="42" name="Rectangle 26"/>
            <p:cNvSpPr/>
            <p:nvPr/>
          </p:nvSpPr>
          <p:spPr bwMode="auto">
            <a:xfrm>
              <a:off x="552376" y="290889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Lato Light" charset="0"/>
                  <a:sym typeface="Lato Light" charset="0"/>
                </a:rPr>
                <a:t>This is a placeholder. You can key in or paste your texts here. 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43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Bebas Neue" charset="0"/>
                  <a:sym typeface="Bebas Neue" charset="0"/>
                </a:rPr>
                <a:t>Add Title </a:t>
              </a:r>
            </a:p>
          </p:txBody>
        </p:sp>
      </p:grpSp>
      <p:grpSp>
        <p:nvGrpSpPr>
          <p:cNvPr id="44" name="Group 141"/>
          <p:cNvGrpSpPr/>
          <p:nvPr/>
        </p:nvGrpSpPr>
        <p:grpSpPr>
          <a:xfrm>
            <a:off x="9260900" y="2779372"/>
            <a:ext cx="1912572" cy="1056195"/>
            <a:chOff x="552376" y="2667382"/>
            <a:chExt cx="1499240" cy="838333"/>
          </a:xfrm>
        </p:grpSpPr>
        <p:sp>
          <p:nvSpPr>
            <p:cNvPr id="45" name="Rectangle 26"/>
            <p:cNvSpPr/>
            <p:nvPr/>
          </p:nvSpPr>
          <p:spPr bwMode="auto">
            <a:xfrm>
              <a:off x="552376" y="2915202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Lato Light" charset="0"/>
                  <a:sym typeface="Lato Light" charset="0"/>
                </a:rPr>
                <a:t>This is a placeholder. You can key in or paste your texts here. 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46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Bebas Neue" charset="0"/>
                  <a:sym typeface="Bebas Neue" charset="0"/>
                </a:rPr>
                <a:t>Add Title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5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5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85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35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85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35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Demands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2851184" y="1697903"/>
            <a:ext cx="1515073" cy="151507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926098" y="2021939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Text</a:t>
            </a:r>
          </a:p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Here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2281163" y="5097817"/>
            <a:ext cx="280831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25179" y="3395622"/>
            <a:ext cx="252028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Keywords Here</a:t>
            </a:r>
          </a:p>
          <a:p>
            <a:pPr algn="dist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Keywords Here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93231" y="4250558"/>
            <a:ext cx="15841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Keyword Asked 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93231" y="4521753"/>
            <a:ext cx="15841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Keyword Asked 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3231" y="4809785"/>
            <a:ext cx="15841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Keyword Asked 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1163" y="5204519"/>
            <a:ext cx="2808312" cy="348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</a:t>
            </a:r>
          </a:p>
        </p:txBody>
      </p:sp>
      <p:grpSp>
        <p:nvGrpSpPr>
          <p:cNvPr id="17" name="组合 16"/>
          <p:cNvGrpSpPr/>
          <p:nvPr/>
        </p:nvGrpSpPr>
        <p:grpSpPr>
          <a:xfrm rot="16200000">
            <a:off x="3701928" y="3290901"/>
            <a:ext cx="3354773" cy="579679"/>
            <a:chOff x="7967269" y="3151651"/>
            <a:chExt cx="3354773" cy="579679"/>
          </a:xfrm>
        </p:grpSpPr>
        <p:sp>
          <p:nvSpPr>
            <p:cNvPr id="18" name="Line 128"/>
            <p:cNvSpPr>
              <a:spLocks noChangeShapeType="1"/>
            </p:cNvSpPr>
            <p:nvPr/>
          </p:nvSpPr>
          <p:spPr bwMode="auto">
            <a:xfrm>
              <a:off x="9702801" y="3151651"/>
              <a:ext cx="0" cy="579678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9" name="Line 129"/>
            <p:cNvSpPr>
              <a:spLocks noChangeShapeType="1"/>
            </p:cNvSpPr>
            <p:nvPr/>
          </p:nvSpPr>
          <p:spPr bwMode="auto">
            <a:xfrm flipH="1">
              <a:off x="7967269" y="3492499"/>
              <a:ext cx="3354771" cy="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0" name="Line 130"/>
            <p:cNvSpPr>
              <a:spLocks noChangeShapeType="1"/>
            </p:cNvSpPr>
            <p:nvPr/>
          </p:nvSpPr>
          <p:spPr bwMode="auto">
            <a:xfrm>
              <a:off x="7971393" y="3486151"/>
              <a:ext cx="0" cy="20955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1" name="Line 131"/>
            <p:cNvSpPr>
              <a:spLocks noChangeShapeType="1"/>
            </p:cNvSpPr>
            <p:nvPr/>
          </p:nvSpPr>
          <p:spPr bwMode="auto">
            <a:xfrm>
              <a:off x="11322042" y="3492500"/>
              <a:ext cx="0" cy="23883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85785" y="1697903"/>
            <a:ext cx="4176464" cy="541811"/>
            <a:chOff x="6774781" y="1916832"/>
            <a:chExt cx="1699070" cy="541811"/>
          </a:xfrm>
        </p:grpSpPr>
        <p:grpSp>
          <p:nvGrpSpPr>
            <p:cNvPr id="23" name="组合 22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圆角矩形 2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24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zh-CN" altLang="en-US" sz="18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    </a:t>
              </a:r>
              <a:r>
                <a:rPr lang="en-US" altLang="zh-CN" sz="18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Add Insert Your Title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005682" y="2311125"/>
            <a:ext cx="4176464" cy="541811"/>
            <a:chOff x="6774781" y="1916832"/>
            <a:chExt cx="1699070" cy="541811"/>
          </a:xfrm>
        </p:grpSpPr>
        <p:grpSp>
          <p:nvGrpSpPr>
            <p:cNvPr id="28" name="组合 27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0" name="圆角矩形 29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29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zh-CN" altLang="en-US" sz="18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    </a:t>
              </a:r>
              <a:r>
                <a:rPr lang="en-US" altLang="zh-CN" sz="18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Add Insert Your Title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005682" y="2924944"/>
            <a:ext cx="4176464" cy="541811"/>
            <a:chOff x="6774781" y="1916832"/>
            <a:chExt cx="1699070" cy="541811"/>
          </a:xfrm>
        </p:grpSpPr>
        <p:grpSp>
          <p:nvGrpSpPr>
            <p:cNvPr id="33" name="组合 32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圆角矩形 3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34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zh-CN" altLang="en-US" sz="18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    </a:t>
              </a:r>
              <a:r>
                <a:rPr lang="en-US" altLang="zh-CN" sz="18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Add Insert Your Title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025579" y="3538166"/>
            <a:ext cx="4176464" cy="541811"/>
            <a:chOff x="6774781" y="1916832"/>
            <a:chExt cx="1699070" cy="541811"/>
          </a:xfrm>
        </p:grpSpPr>
        <p:grpSp>
          <p:nvGrpSpPr>
            <p:cNvPr id="38" name="组合 37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圆角矩形 39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39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zh-CN" altLang="en-US" sz="18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    </a:t>
              </a:r>
              <a:r>
                <a:rPr lang="en-US" altLang="zh-CN" sz="18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Add Insert Your Title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005682" y="4149080"/>
            <a:ext cx="4176464" cy="541811"/>
            <a:chOff x="6774781" y="1916832"/>
            <a:chExt cx="1699070" cy="541811"/>
          </a:xfrm>
        </p:grpSpPr>
        <p:grpSp>
          <p:nvGrpSpPr>
            <p:cNvPr id="43" name="组合 42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圆角矩形 4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46" name="圆角矩形 45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44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zh-CN" altLang="en-US" sz="18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    </a:t>
              </a:r>
              <a:r>
                <a:rPr lang="en-US" altLang="zh-CN" sz="18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Add Insert Your Title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025579" y="4762302"/>
            <a:ext cx="4176464" cy="541811"/>
            <a:chOff x="6774781" y="1916832"/>
            <a:chExt cx="1699070" cy="541811"/>
          </a:xfrm>
        </p:grpSpPr>
        <p:grpSp>
          <p:nvGrpSpPr>
            <p:cNvPr id="48" name="组合 47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圆角矩形 49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49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zh-CN" altLang="en-US" sz="18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    </a:t>
              </a:r>
              <a:r>
                <a:rPr lang="en-US" altLang="zh-CN" sz="18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Add Insert Your Title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9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2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20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00"/>
                            </p:stCondLst>
                            <p:childTnLst>
                              <p:par>
                                <p:cTn id="8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200"/>
                            </p:stCondLst>
                            <p:childTnLst>
                              <p:par>
                                <p:cTn id="9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700"/>
                            </p:stCondLst>
                            <p:childTnLst>
                              <p:par>
                                <p:cTn id="10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200"/>
                            </p:stCondLst>
                            <p:childTnLst>
                              <p:par>
                                <p:cTn id="10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  <p:bldP spid="13" grpId="0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Problems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>
            <a:spLocks noEditPoints="1" noChangeArrowheads="1"/>
          </p:cNvSpPr>
          <p:nvPr/>
        </p:nvSpPr>
        <p:spPr bwMode="auto">
          <a:xfrm>
            <a:off x="5080496" y="4881959"/>
            <a:ext cx="1881187" cy="2003425"/>
          </a:xfrm>
          <a:custGeom>
            <a:avLst/>
            <a:gdLst>
              <a:gd name="T0" fmla="*/ 1460525 w 957"/>
              <a:gd name="T1" fmla="*/ 614777 h 1020"/>
              <a:gd name="T2" fmla="*/ 1486079 w 957"/>
              <a:gd name="T3" fmla="*/ 840653 h 1020"/>
              <a:gd name="T4" fmla="*/ 1383862 w 957"/>
              <a:gd name="T5" fmla="*/ 1007605 h 1020"/>
              <a:gd name="T6" fmla="*/ 1423176 w 957"/>
              <a:gd name="T7" fmla="*/ 669773 h 1020"/>
              <a:gd name="T8" fmla="*/ 1383862 w 957"/>
              <a:gd name="T9" fmla="*/ 298550 h 1020"/>
              <a:gd name="T10" fmla="*/ 1873324 w 957"/>
              <a:gd name="T11" fmla="*/ 1816832 h 1020"/>
              <a:gd name="T12" fmla="*/ 1383862 w 957"/>
              <a:gd name="T13" fmla="*/ 2003425 h 1020"/>
              <a:gd name="T14" fmla="*/ 939611 w 957"/>
              <a:gd name="T15" fmla="*/ 31426 h 1020"/>
              <a:gd name="T16" fmla="*/ 1383862 w 957"/>
              <a:gd name="T17" fmla="*/ 604956 h 1020"/>
              <a:gd name="T18" fmla="*/ 1334719 w 957"/>
              <a:gd name="T19" fmla="*/ 970286 h 1020"/>
              <a:gd name="T20" fmla="*/ 1383862 w 957"/>
              <a:gd name="T21" fmla="*/ 1007605 h 1020"/>
              <a:gd name="T22" fmla="*/ 1307199 w 957"/>
              <a:gd name="T23" fmla="*/ 1111705 h 1020"/>
              <a:gd name="T24" fmla="*/ 1344548 w 957"/>
              <a:gd name="T25" fmla="*/ 1420075 h 1020"/>
              <a:gd name="T26" fmla="*/ 1383862 w 957"/>
              <a:gd name="T27" fmla="*/ 2003425 h 1020"/>
              <a:gd name="T28" fmla="*/ 939611 w 957"/>
              <a:gd name="T29" fmla="*/ 1932716 h 1020"/>
              <a:gd name="T30" fmla="*/ 969096 w 957"/>
              <a:gd name="T31" fmla="*/ 1903254 h 1020"/>
              <a:gd name="T32" fmla="*/ 939611 w 957"/>
              <a:gd name="T33" fmla="*/ 1875756 h 1020"/>
              <a:gd name="T34" fmla="*/ 943542 w 957"/>
              <a:gd name="T35" fmla="*/ 1856114 h 1020"/>
              <a:gd name="T36" fmla="*/ 943542 w 957"/>
              <a:gd name="T37" fmla="*/ 1799154 h 1020"/>
              <a:gd name="T38" fmla="*/ 939611 w 957"/>
              <a:gd name="T39" fmla="*/ 1769692 h 1020"/>
              <a:gd name="T40" fmla="*/ 1157805 w 957"/>
              <a:gd name="T41" fmla="*/ 1302226 h 1020"/>
              <a:gd name="T42" fmla="*/ 941576 w 957"/>
              <a:gd name="T43" fmla="*/ 1392577 h 1020"/>
              <a:gd name="T44" fmla="*/ 939611 w 957"/>
              <a:gd name="T45" fmla="*/ 1204019 h 1020"/>
              <a:gd name="T46" fmla="*/ 1020205 w 957"/>
              <a:gd name="T47" fmla="*/ 1233481 h 1020"/>
              <a:gd name="T48" fmla="*/ 939611 w 957"/>
              <a:gd name="T49" fmla="*/ 1005641 h 1020"/>
              <a:gd name="T50" fmla="*/ 1153874 w 957"/>
              <a:gd name="T51" fmla="*/ 985999 h 1020"/>
              <a:gd name="T52" fmla="*/ 1305233 w 957"/>
              <a:gd name="T53" fmla="*/ 626561 h 1020"/>
              <a:gd name="T54" fmla="*/ 939611 w 957"/>
              <a:gd name="T55" fmla="*/ 31426 h 1020"/>
              <a:gd name="T56" fmla="*/ 776457 w 957"/>
              <a:gd name="T57" fmla="*/ 68745 h 1020"/>
              <a:gd name="T58" fmla="*/ 939611 w 957"/>
              <a:gd name="T59" fmla="*/ 31426 h 1020"/>
              <a:gd name="T60" fmla="*/ 835428 w 957"/>
              <a:gd name="T61" fmla="*/ 400685 h 1020"/>
              <a:gd name="T62" fmla="*/ 577920 w 957"/>
              <a:gd name="T63" fmla="*/ 557816 h 1020"/>
              <a:gd name="T64" fmla="*/ 711588 w 957"/>
              <a:gd name="T65" fmla="*/ 993856 h 1020"/>
              <a:gd name="T66" fmla="*/ 937645 w 957"/>
              <a:gd name="T67" fmla="*/ 938860 h 1020"/>
              <a:gd name="T68" fmla="*/ 939611 w 957"/>
              <a:gd name="T69" fmla="*/ 1005641 h 1020"/>
              <a:gd name="T70" fmla="*/ 860982 w 957"/>
              <a:gd name="T71" fmla="*/ 1233481 h 1020"/>
              <a:gd name="T72" fmla="*/ 939611 w 957"/>
              <a:gd name="T73" fmla="*/ 1392577 h 1020"/>
              <a:gd name="T74" fmla="*/ 727314 w 957"/>
              <a:gd name="T75" fmla="*/ 1306155 h 1020"/>
              <a:gd name="T76" fmla="*/ 939611 w 957"/>
              <a:gd name="T77" fmla="*/ 1769692 h 1020"/>
              <a:gd name="T78" fmla="*/ 939611 w 957"/>
              <a:gd name="T79" fmla="*/ 1799154 h 1020"/>
              <a:gd name="T80" fmla="*/ 939611 w 957"/>
              <a:gd name="T81" fmla="*/ 1856114 h 1020"/>
              <a:gd name="T82" fmla="*/ 916022 w 957"/>
              <a:gd name="T83" fmla="*/ 1903254 h 1020"/>
              <a:gd name="T84" fmla="*/ 939611 w 957"/>
              <a:gd name="T85" fmla="*/ 2003425 h 1020"/>
              <a:gd name="T86" fmla="*/ 497325 w 957"/>
              <a:gd name="T87" fmla="*/ 1433824 h 1020"/>
              <a:gd name="T88" fmla="*/ 672274 w 957"/>
              <a:gd name="T89" fmla="*/ 1257051 h 1020"/>
              <a:gd name="T90" fmla="*/ 520914 w 957"/>
              <a:gd name="T91" fmla="*/ 1019390 h 1020"/>
              <a:gd name="T92" fmla="*/ 497325 w 957"/>
              <a:gd name="T93" fmla="*/ 936896 h 1020"/>
              <a:gd name="T94" fmla="*/ 542537 w 957"/>
              <a:gd name="T95" fmla="*/ 669773 h 1020"/>
              <a:gd name="T96" fmla="*/ 497325 w 957"/>
              <a:gd name="T97" fmla="*/ 280872 h 1020"/>
              <a:gd name="T98" fmla="*/ 420663 w 957"/>
              <a:gd name="T99" fmla="*/ 614777 h 1020"/>
              <a:gd name="T100" fmla="*/ 497325 w 957"/>
              <a:gd name="T101" fmla="*/ 608884 h 1020"/>
              <a:gd name="T102" fmla="*/ 497325 w 957"/>
              <a:gd name="T103" fmla="*/ 936896 h 1020"/>
              <a:gd name="T104" fmla="*/ 446217 w 957"/>
              <a:gd name="T105" fmla="*/ 962430 h 1020"/>
              <a:gd name="T106" fmla="*/ 391177 w 957"/>
              <a:gd name="T107" fmla="*/ 705127 h 1020"/>
              <a:gd name="T108" fmla="*/ 497325 w 957"/>
              <a:gd name="T109" fmla="*/ 2003425 h 1020"/>
              <a:gd name="T110" fmla="*/ 5897 w 957"/>
              <a:gd name="T111" fmla="*/ 1816832 h 1020"/>
              <a:gd name="T112" fmla="*/ 497325 w 957"/>
              <a:gd name="T113" fmla="*/ 2003425 h 102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957"/>
              <a:gd name="T172" fmla="*/ 0 h 1020"/>
              <a:gd name="T173" fmla="*/ 957 w 957"/>
              <a:gd name="T174" fmla="*/ 1020 h 102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957" h="1020">
                <a:moveTo>
                  <a:pt x="704" y="152"/>
                </a:moveTo>
                <a:cubicBezTo>
                  <a:pt x="723" y="197"/>
                  <a:pt x="736" y="251"/>
                  <a:pt x="743" y="313"/>
                </a:cubicBezTo>
                <a:cubicBezTo>
                  <a:pt x="750" y="327"/>
                  <a:pt x="755" y="342"/>
                  <a:pt x="757" y="359"/>
                </a:cubicBezTo>
                <a:cubicBezTo>
                  <a:pt x="761" y="381"/>
                  <a:pt x="760" y="406"/>
                  <a:pt x="756" y="428"/>
                </a:cubicBezTo>
                <a:cubicBezTo>
                  <a:pt x="751" y="452"/>
                  <a:pt x="742" y="473"/>
                  <a:pt x="729" y="490"/>
                </a:cubicBezTo>
                <a:cubicBezTo>
                  <a:pt x="722" y="500"/>
                  <a:pt x="713" y="508"/>
                  <a:pt x="704" y="513"/>
                </a:cubicBezTo>
                <a:cubicBezTo>
                  <a:pt x="704" y="476"/>
                  <a:pt x="704" y="476"/>
                  <a:pt x="704" y="476"/>
                </a:cubicBezTo>
                <a:cubicBezTo>
                  <a:pt x="730" y="445"/>
                  <a:pt x="739" y="384"/>
                  <a:pt x="724" y="341"/>
                </a:cubicBezTo>
                <a:cubicBezTo>
                  <a:pt x="718" y="320"/>
                  <a:pt x="710" y="310"/>
                  <a:pt x="704" y="308"/>
                </a:cubicBezTo>
                <a:lnTo>
                  <a:pt x="704" y="152"/>
                </a:lnTo>
                <a:close/>
                <a:moveTo>
                  <a:pt x="704" y="731"/>
                </a:moveTo>
                <a:cubicBezTo>
                  <a:pt x="815" y="772"/>
                  <a:pt x="957" y="791"/>
                  <a:pt x="953" y="925"/>
                </a:cubicBezTo>
                <a:cubicBezTo>
                  <a:pt x="952" y="956"/>
                  <a:pt x="940" y="988"/>
                  <a:pt x="921" y="1020"/>
                </a:cubicBezTo>
                <a:cubicBezTo>
                  <a:pt x="704" y="1020"/>
                  <a:pt x="704" y="1020"/>
                  <a:pt x="704" y="1020"/>
                </a:cubicBezTo>
                <a:lnTo>
                  <a:pt x="704" y="731"/>
                </a:lnTo>
                <a:close/>
                <a:moveTo>
                  <a:pt x="478" y="16"/>
                </a:moveTo>
                <a:cubicBezTo>
                  <a:pt x="588" y="0"/>
                  <a:pt x="661" y="52"/>
                  <a:pt x="704" y="152"/>
                </a:cubicBezTo>
                <a:cubicBezTo>
                  <a:pt x="704" y="308"/>
                  <a:pt x="704" y="308"/>
                  <a:pt x="704" y="308"/>
                </a:cubicBezTo>
                <a:cubicBezTo>
                  <a:pt x="693" y="305"/>
                  <a:pt x="684" y="321"/>
                  <a:pt x="680" y="350"/>
                </a:cubicBezTo>
                <a:cubicBezTo>
                  <a:pt x="675" y="381"/>
                  <a:pt x="674" y="429"/>
                  <a:pt x="679" y="494"/>
                </a:cubicBezTo>
                <a:cubicBezTo>
                  <a:pt x="688" y="491"/>
                  <a:pt x="697" y="484"/>
                  <a:pt x="704" y="476"/>
                </a:cubicBezTo>
                <a:cubicBezTo>
                  <a:pt x="704" y="513"/>
                  <a:pt x="704" y="513"/>
                  <a:pt x="704" y="513"/>
                </a:cubicBezTo>
                <a:cubicBezTo>
                  <a:pt x="700" y="515"/>
                  <a:pt x="696" y="517"/>
                  <a:pt x="692" y="519"/>
                </a:cubicBezTo>
                <a:cubicBezTo>
                  <a:pt x="684" y="535"/>
                  <a:pt x="675" y="552"/>
                  <a:pt x="665" y="566"/>
                </a:cubicBezTo>
                <a:cubicBezTo>
                  <a:pt x="654" y="594"/>
                  <a:pt x="635" y="619"/>
                  <a:pt x="614" y="640"/>
                </a:cubicBezTo>
                <a:cubicBezTo>
                  <a:pt x="621" y="675"/>
                  <a:pt x="640" y="705"/>
                  <a:pt x="684" y="723"/>
                </a:cubicBezTo>
                <a:cubicBezTo>
                  <a:pt x="690" y="726"/>
                  <a:pt x="697" y="728"/>
                  <a:pt x="704" y="731"/>
                </a:cubicBezTo>
                <a:cubicBezTo>
                  <a:pt x="704" y="1020"/>
                  <a:pt x="704" y="1020"/>
                  <a:pt x="704" y="1020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478" y="984"/>
                  <a:pt x="478" y="984"/>
                  <a:pt x="478" y="984"/>
                </a:cubicBezTo>
                <a:cubicBezTo>
                  <a:pt x="479" y="984"/>
                  <a:pt x="479" y="984"/>
                  <a:pt x="480" y="984"/>
                </a:cubicBezTo>
                <a:cubicBezTo>
                  <a:pt x="487" y="984"/>
                  <a:pt x="493" y="977"/>
                  <a:pt x="493" y="969"/>
                </a:cubicBezTo>
                <a:cubicBezTo>
                  <a:pt x="493" y="961"/>
                  <a:pt x="487" y="955"/>
                  <a:pt x="480" y="955"/>
                </a:cubicBezTo>
                <a:cubicBezTo>
                  <a:pt x="479" y="955"/>
                  <a:pt x="479" y="955"/>
                  <a:pt x="478" y="955"/>
                </a:cubicBezTo>
                <a:cubicBezTo>
                  <a:pt x="478" y="945"/>
                  <a:pt x="478" y="945"/>
                  <a:pt x="478" y="945"/>
                </a:cubicBezTo>
                <a:cubicBezTo>
                  <a:pt x="479" y="945"/>
                  <a:pt x="479" y="945"/>
                  <a:pt x="480" y="945"/>
                </a:cubicBezTo>
                <a:cubicBezTo>
                  <a:pt x="487" y="945"/>
                  <a:pt x="493" y="938"/>
                  <a:pt x="493" y="930"/>
                </a:cubicBezTo>
                <a:cubicBezTo>
                  <a:pt x="493" y="922"/>
                  <a:pt x="487" y="916"/>
                  <a:pt x="480" y="916"/>
                </a:cubicBezTo>
                <a:cubicBezTo>
                  <a:pt x="479" y="916"/>
                  <a:pt x="479" y="916"/>
                  <a:pt x="478" y="916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556" y="871"/>
                  <a:pt x="598" y="831"/>
                  <a:pt x="661" y="751"/>
                </a:cubicBezTo>
                <a:cubicBezTo>
                  <a:pt x="625" y="737"/>
                  <a:pt x="602" y="703"/>
                  <a:pt x="589" y="663"/>
                </a:cubicBezTo>
                <a:cubicBezTo>
                  <a:pt x="553" y="691"/>
                  <a:pt x="514" y="709"/>
                  <a:pt x="485" y="709"/>
                </a:cubicBezTo>
                <a:cubicBezTo>
                  <a:pt x="483" y="709"/>
                  <a:pt x="481" y="709"/>
                  <a:pt x="479" y="709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8" y="613"/>
                  <a:pt x="478" y="613"/>
                  <a:pt x="478" y="613"/>
                </a:cubicBezTo>
                <a:cubicBezTo>
                  <a:pt x="479" y="613"/>
                  <a:pt x="479" y="613"/>
                  <a:pt x="479" y="613"/>
                </a:cubicBezTo>
                <a:cubicBezTo>
                  <a:pt x="493" y="613"/>
                  <a:pt x="503" y="634"/>
                  <a:pt x="519" y="628"/>
                </a:cubicBezTo>
                <a:cubicBezTo>
                  <a:pt x="555" y="615"/>
                  <a:pt x="571" y="591"/>
                  <a:pt x="571" y="565"/>
                </a:cubicBezTo>
                <a:cubicBezTo>
                  <a:pt x="571" y="529"/>
                  <a:pt x="525" y="512"/>
                  <a:pt x="478" y="512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531" y="470"/>
                  <a:pt x="566" y="485"/>
                  <a:pt x="587" y="502"/>
                </a:cubicBezTo>
                <a:cubicBezTo>
                  <a:pt x="588" y="503"/>
                  <a:pt x="590" y="504"/>
                  <a:pt x="591" y="506"/>
                </a:cubicBezTo>
                <a:cubicBezTo>
                  <a:pt x="644" y="538"/>
                  <a:pt x="663" y="405"/>
                  <a:pt x="664" y="319"/>
                </a:cubicBezTo>
                <a:cubicBezTo>
                  <a:pt x="580" y="314"/>
                  <a:pt x="531" y="271"/>
                  <a:pt x="478" y="235"/>
                </a:cubicBezTo>
                <a:lnTo>
                  <a:pt x="478" y="16"/>
                </a:lnTo>
                <a:close/>
                <a:moveTo>
                  <a:pt x="253" y="143"/>
                </a:moveTo>
                <a:cubicBezTo>
                  <a:pt x="281" y="83"/>
                  <a:pt x="325" y="38"/>
                  <a:pt x="395" y="35"/>
                </a:cubicBezTo>
                <a:cubicBezTo>
                  <a:pt x="408" y="31"/>
                  <a:pt x="422" y="27"/>
                  <a:pt x="437" y="25"/>
                </a:cubicBezTo>
                <a:cubicBezTo>
                  <a:pt x="451" y="21"/>
                  <a:pt x="465" y="18"/>
                  <a:pt x="478" y="16"/>
                </a:cubicBezTo>
                <a:cubicBezTo>
                  <a:pt x="478" y="235"/>
                  <a:pt x="478" y="235"/>
                  <a:pt x="478" y="235"/>
                </a:cubicBezTo>
                <a:cubicBezTo>
                  <a:pt x="461" y="223"/>
                  <a:pt x="444" y="212"/>
                  <a:pt x="425" y="204"/>
                </a:cubicBezTo>
                <a:cubicBezTo>
                  <a:pt x="378" y="183"/>
                  <a:pt x="333" y="179"/>
                  <a:pt x="316" y="207"/>
                </a:cubicBezTo>
                <a:cubicBezTo>
                  <a:pt x="303" y="228"/>
                  <a:pt x="296" y="254"/>
                  <a:pt x="294" y="284"/>
                </a:cubicBezTo>
                <a:cubicBezTo>
                  <a:pt x="294" y="285"/>
                  <a:pt x="294" y="287"/>
                  <a:pt x="294" y="289"/>
                </a:cubicBezTo>
                <a:cubicBezTo>
                  <a:pt x="290" y="370"/>
                  <a:pt x="303" y="542"/>
                  <a:pt x="362" y="506"/>
                </a:cubicBezTo>
                <a:cubicBezTo>
                  <a:pt x="364" y="504"/>
                  <a:pt x="365" y="503"/>
                  <a:pt x="367" y="502"/>
                </a:cubicBezTo>
                <a:cubicBezTo>
                  <a:pt x="388" y="485"/>
                  <a:pt x="423" y="469"/>
                  <a:pt x="477" y="478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478" y="512"/>
                  <a:pt x="478" y="512"/>
                  <a:pt x="478" y="512"/>
                </a:cubicBezTo>
                <a:cubicBezTo>
                  <a:pt x="432" y="512"/>
                  <a:pt x="384" y="529"/>
                  <a:pt x="382" y="561"/>
                </a:cubicBezTo>
                <a:cubicBezTo>
                  <a:pt x="380" y="588"/>
                  <a:pt x="400" y="615"/>
                  <a:pt x="438" y="628"/>
                </a:cubicBezTo>
                <a:cubicBezTo>
                  <a:pt x="454" y="634"/>
                  <a:pt x="464" y="613"/>
                  <a:pt x="478" y="613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7" y="709"/>
                  <a:pt x="475" y="709"/>
                  <a:pt x="472" y="709"/>
                </a:cubicBezTo>
                <a:cubicBezTo>
                  <a:pt x="444" y="709"/>
                  <a:pt x="405" y="692"/>
                  <a:pt x="370" y="665"/>
                </a:cubicBezTo>
                <a:cubicBezTo>
                  <a:pt x="357" y="704"/>
                  <a:pt x="334" y="737"/>
                  <a:pt x="298" y="751"/>
                </a:cubicBezTo>
                <a:cubicBezTo>
                  <a:pt x="358" y="841"/>
                  <a:pt x="407" y="878"/>
                  <a:pt x="478" y="901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478" y="916"/>
                  <a:pt x="478" y="916"/>
                  <a:pt x="478" y="916"/>
                </a:cubicBezTo>
                <a:cubicBezTo>
                  <a:pt x="471" y="916"/>
                  <a:pt x="466" y="923"/>
                  <a:pt x="466" y="930"/>
                </a:cubicBezTo>
                <a:cubicBezTo>
                  <a:pt x="466" y="938"/>
                  <a:pt x="471" y="944"/>
                  <a:pt x="478" y="945"/>
                </a:cubicBezTo>
                <a:cubicBezTo>
                  <a:pt x="478" y="955"/>
                  <a:pt x="478" y="955"/>
                  <a:pt x="478" y="955"/>
                </a:cubicBezTo>
                <a:cubicBezTo>
                  <a:pt x="471" y="956"/>
                  <a:pt x="466" y="962"/>
                  <a:pt x="466" y="969"/>
                </a:cubicBezTo>
                <a:cubicBezTo>
                  <a:pt x="466" y="977"/>
                  <a:pt x="471" y="983"/>
                  <a:pt x="478" y="984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253" y="1020"/>
                  <a:pt x="253" y="1020"/>
                  <a:pt x="253" y="1020"/>
                </a:cubicBezTo>
                <a:cubicBezTo>
                  <a:pt x="253" y="730"/>
                  <a:pt x="253" y="730"/>
                  <a:pt x="253" y="730"/>
                </a:cubicBezTo>
                <a:cubicBezTo>
                  <a:pt x="260" y="728"/>
                  <a:pt x="266" y="726"/>
                  <a:pt x="272" y="723"/>
                </a:cubicBezTo>
                <a:cubicBezTo>
                  <a:pt x="317" y="704"/>
                  <a:pt x="336" y="675"/>
                  <a:pt x="342" y="640"/>
                </a:cubicBezTo>
                <a:cubicBezTo>
                  <a:pt x="322" y="619"/>
                  <a:pt x="304" y="595"/>
                  <a:pt x="293" y="569"/>
                </a:cubicBezTo>
                <a:cubicBezTo>
                  <a:pt x="282" y="554"/>
                  <a:pt x="273" y="537"/>
                  <a:pt x="265" y="519"/>
                </a:cubicBezTo>
                <a:cubicBezTo>
                  <a:pt x="261" y="517"/>
                  <a:pt x="257" y="516"/>
                  <a:pt x="253" y="513"/>
                </a:cubicBezTo>
                <a:cubicBezTo>
                  <a:pt x="253" y="477"/>
                  <a:pt x="253" y="477"/>
                  <a:pt x="253" y="477"/>
                </a:cubicBezTo>
                <a:cubicBezTo>
                  <a:pt x="260" y="485"/>
                  <a:pt x="269" y="491"/>
                  <a:pt x="278" y="494"/>
                </a:cubicBezTo>
                <a:cubicBezTo>
                  <a:pt x="283" y="431"/>
                  <a:pt x="283" y="374"/>
                  <a:pt x="276" y="341"/>
                </a:cubicBezTo>
                <a:cubicBezTo>
                  <a:pt x="271" y="317"/>
                  <a:pt x="262" y="308"/>
                  <a:pt x="253" y="310"/>
                </a:cubicBezTo>
                <a:lnTo>
                  <a:pt x="253" y="143"/>
                </a:lnTo>
                <a:close/>
                <a:moveTo>
                  <a:pt x="214" y="313"/>
                </a:moveTo>
                <a:cubicBezTo>
                  <a:pt x="214" y="313"/>
                  <a:pt x="214" y="313"/>
                  <a:pt x="214" y="313"/>
                </a:cubicBezTo>
                <a:cubicBezTo>
                  <a:pt x="218" y="258"/>
                  <a:pt x="229" y="195"/>
                  <a:pt x="253" y="143"/>
                </a:cubicBezTo>
                <a:cubicBezTo>
                  <a:pt x="253" y="310"/>
                  <a:pt x="253" y="310"/>
                  <a:pt x="253" y="310"/>
                </a:cubicBezTo>
                <a:cubicBezTo>
                  <a:pt x="246" y="312"/>
                  <a:pt x="238" y="323"/>
                  <a:pt x="233" y="339"/>
                </a:cubicBezTo>
                <a:cubicBezTo>
                  <a:pt x="217" y="383"/>
                  <a:pt x="226" y="445"/>
                  <a:pt x="253" y="477"/>
                </a:cubicBezTo>
                <a:cubicBezTo>
                  <a:pt x="253" y="513"/>
                  <a:pt x="253" y="513"/>
                  <a:pt x="253" y="513"/>
                </a:cubicBezTo>
                <a:cubicBezTo>
                  <a:pt x="243" y="508"/>
                  <a:pt x="235" y="500"/>
                  <a:pt x="227" y="490"/>
                </a:cubicBezTo>
                <a:cubicBezTo>
                  <a:pt x="214" y="473"/>
                  <a:pt x="206" y="452"/>
                  <a:pt x="201" y="428"/>
                </a:cubicBezTo>
                <a:cubicBezTo>
                  <a:pt x="196" y="406"/>
                  <a:pt x="195" y="381"/>
                  <a:pt x="199" y="359"/>
                </a:cubicBezTo>
                <a:cubicBezTo>
                  <a:pt x="202" y="342"/>
                  <a:pt x="206" y="326"/>
                  <a:pt x="214" y="313"/>
                </a:cubicBezTo>
                <a:moveTo>
                  <a:pt x="253" y="1020"/>
                </a:moveTo>
                <a:cubicBezTo>
                  <a:pt x="35" y="1020"/>
                  <a:pt x="35" y="1020"/>
                  <a:pt x="35" y="1020"/>
                </a:cubicBezTo>
                <a:cubicBezTo>
                  <a:pt x="16" y="988"/>
                  <a:pt x="4" y="956"/>
                  <a:pt x="3" y="925"/>
                </a:cubicBezTo>
                <a:cubicBezTo>
                  <a:pt x="0" y="791"/>
                  <a:pt x="142" y="772"/>
                  <a:pt x="253" y="730"/>
                </a:cubicBezTo>
                <a:lnTo>
                  <a:pt x="253" y="102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121920" tIns="60960" rIns="121920" bIns="6096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 dirty="0">
              <a:latin typeface="思源黑体 CN Medium" panose="020B0600000000000000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89431" y="189287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Title</a:t>
            </a:r>
            <a:endParaRPr lang="zh-CN" altLang="en-US" sz="20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97705" y="4036093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Title</a:t>
            </a:r>
            <a:endParaRPr lang="zh-CN" altLang="en-US" sz="20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4807" y="342054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Title</a:t>
            </a:r>
            <a:endParaRPr lang="zh-CN" altLang="en-US" sz="20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77754" y="2200298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Title</a:t>
            </a:r>
            <a:endParaRPr lang="zh-CN" altLang="en-US" sz="20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2794" y="296234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Title</a:t>
            </a:r>
            <a:endParaRPr lang="zh-CN" altLang="en-US" sz="20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399560" y="3439661"/>
            <a:ext cx="796487" cy="79648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745932" y="3086562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269983" y="2431812"/>
            <a:ext cx="843828" cy="843828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20038" y="4446907"/>
            <a:ext cx="363793" cy="363793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17824" y="2496593"/>
            <a:ext cx="479979" cy="47997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>
            <a:off x="6679117" y="1687553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405451" y="4290138"/>
            <a:ext cx="172649" cy="17264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399982" y="1412776"/>
            <a:ext cx="280083" cy="2800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109564" y="3275640"/>
            <a:ext cx="137389" cy="13738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01844" y="1340768"/>
            <a:ext cx="1763606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Text Title </a:t>
            </a:r>
          </a:p>
        </p:txBody>
      </p:sp>
      <p:sp>
        <p:nvSpPr>
          <p:cNvPr id="29" name="矩形 47"/>
          <p:cNvSpPr>
            <a:spLocks noChangeArrowheads="1"/>
          </p:cNvSpPr>
          <p:nvPr/>
        </p:nvSpPr>
        <p:spPr bwMode="auto">
          <a:xfrm>
            <a:off x="8401843" y="1705714"/>
            <a:ext cx="3024336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401844" y="2526672"/>
            <a:ext cx="1763606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Text Title </a:t>
            </a:r>
          </a:p>
        </p:txBody>
      </p:sp>
      <p:sp>
        <p:nvSpPr>
          <p:cNvPr id="31" name="矩形 47"/>
          <p:cNvSpPr>
            <a:spLocks noChangeArrowheads="1"/>
          </p:cNvSpPr>
          <p:nvPr/>
        </p:nvSpPr>
        <p:spPr bwMode="auto">
          <a:xfrm>
            <a:off x="8401843" y="2891618"/>
            <a:ext cx="3024336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401844" y="3750808"/>
            <a:ext cx="1763606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Text Title </a:t>
            </a:r>
          </a:p>
        </p:txBody>
      </p: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8401843" y="4115754"/>
            <a:ext cx="3024336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57028" y="1340768"/>
            <a:ext cx="1763606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Text Title </a:t>
            </a: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1057027" y="1705714"/>
            <a:ext cx="3024336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57028" y="2526672"/>
            <a:ext cx="1763606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Text Title </a:t>
            </a: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1057027" y="2891618"/>
            <a:ext cx="3024336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57028" y="3750808"/>
            <a:ext cx="1763606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Text Title </a:t>
            </a:r>
          </a:p>
        </p:txBody>
      </p:sp>
      <p:sp>
        <p:nvSpPr>
          <p:cNvPr id="39" name="矩形 47"/>
          <p:cNvSpPr>
            <a:spLocks noChangeArrowheads="1"/>
          </p:cNvSpPr>
          <p:nvPr/>
        </p:nvSpPr>
        <p:spPr bwMode="auto">
          <a:xfrm>
            <a:off x="1057027" y="4115754"/>
            <a:ext cx="3024336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417558" y="1916832"/>
            <a:ext cx="288032" cy="28803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同心圆 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210401" y="2100807"/>
            <a:ext cx="1216966" cy="121696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同心圆 4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142516" y="4630478"/>
            <a:ext cx="238682" cy="2386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178258" y="3478020"/>
            <a:ext cx="812117" cy="81211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75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15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55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95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35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75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15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55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95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350"/>
                            </p:stCondLst>
                            <p:childTnLst>
                              <p:par>
                                <p:cTn id="1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675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7150"/>
                            </p:stCondLst>
                            <p:childTnLst>
                              <p:par>
                                <p:cTn id="1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Advantages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任意多边形 6"/>
          <p:cNvSpPr/>
          <p:nvPr/>
        </p:nvSpPr>
        <p:spPr bwMode="blackWhite">
          <a:xfrm>
            <a:off x="1608711" y="2255894"/>
            <a:ext cx="600444" cy="3549370"/>
          </a:xfrm>
          <a:custGeom>
            <a:avLst/>
            <a:gdLst>
              <a:gd name="connsiteX0" fmla="*/ 300222 w 600444"/>
              <a:gd name="connsiteY0" fmla="*/ 0 h 3549370"/>
              <a:gd name="connsiteX1" fmla="*/ 600444 w 600444"/>
              <a:gd name="connsiteY1" fmla="*/ 300222 h 3549370"/>
              <a:gd name="connsiteX2" fmla="*/ 468079 w 600444"/>
              <a:gd name="connsiteY2" fmla="*/ 549171 h 3549370"/>
              <a:gd name="connsiteX3" fmla="*/ 428714 w 600444"/>
              <a:gd name="connsiteY3" fmla="*/ 570538 h 3549370"/>
              <a:gd name="connsiteX4" fmla="*/ 428714 w 600444"/>
              <a:gd name="connsiteY4" fmla="*/ 1533984 h 3549370"/>
              <a:gd name="connsiteX5" fmla="*/ 468079 w 600444"/>
              <a:gd name="connsiteY5" fmla="*/ 1555350 h 3549370"/>
              <a:gd name="connsiteX6" fmla="*/ 600444 w 600444"/>
              <a:gd name="connsiteY6" fmla="*/ 1804299 h 3549370"/>
              <a:gd name="connsiteX7" fmla="*/ 468079 w 600444"/>
              <a:gd name="connsiteY7" fmla="*/ 2053248 h 3549370"/>
              <a:gd name="connsiteX8" fmla="*/ 428714 w 600444"/>
              <a:gd name="connsiteY8" fmla="*/ 2074615 h 3549370"/>
              <a:gd name="connsiteX9" fmla="*/ 428714 w 600444"/>
              <a:gd name="connsiteY9" fmla="*/ 2978833 h 3549370"/>
              <a:gd name="connsiteX10" fmla="*/ 468079 w 600444"/>
              <a:gd name="connsiteY10" fmla="*/ 3000199 h 3549370"/>
              <a:gd name="connsiteX11" fmla="*/ 600444 w 600444"/>
              <a:gd name="connsiteY11" fmla="*/ 3249148 h 3549370"/>
              <a:gd name="connsiteX12" fmla="*/ 300222 w 600444"/>
              <a:gd name="connsiteY12" fmla="*/ 3549370 h 3549370"/>
              <a:gd name="connsiteX13" fmla="*/ 0 w 600444"/>
              <a:gd name="connsiteY13" fmla="*/ 3249148 h 3549370"/>
              <a:gd name="connsiteX14" fmla="*/ 132365 w 600444"/>
              <a:gd name="connsiteY14" fmla="*/ 3000199 h 3549370"/>
              <a:gd name="connsiteX15" fmla="*/ 171730 w 600444"/>
              <a:gd name="connsiteY15" fmla="*/ 2978833 h 3549370"/>
              <a:gd name="connsiteX16" fmla="*/ 171730 w 600444"/>
              <a:gd name="connsiteY16" fmla="*/ 2074615 h 3549370"/>
              <a:gd name="connsiteX17" fmla="*/ 132365 w 600444"/>
              <a:gd name="connsiteY17" fmla="*/ 2053248 h 3549370"/>
              <a:gd name="connsiteX18" fmla="*/ 0 w 600444"/>
              <a:gd name="connsiteY18" fmla="*/ 1804299 h 3549370"/>
              <a:gd name="connsiteX19" fmla="*/ 132365 w 600444"/>
              <a:gd name="connsiteY19" fmla="*/ 1555350 h 3549370"/>
              <a:gd name="connsiteX20" fmla="*/ 171730 w 600444"/>
              <a:gd name="connsiteY20" fmla="*/ 1533984 h 3549370"/>
              <a:gd name="connsiteX21" fmla="*/ 171730 w 600444"/>
              <a:gd name="connsiteY21" fmla="*/ 570538 h 3549370"/>
              <a:gd name="connsiteX22" fmla="*/ 132365 w 600444"/>
              <a:gd name="connsiteY22" fmla="*/ 549171 h 3549370"/>
              <a:gd name="connsiteX23" fmla="*/ 0 w 600444"/>
              <a:gd name="connsiteY23" fmla="*/ 300222 h 3549370"/>
              <a:gd name="connsiteX24" fmla="*/ 300222 w 600444"/>
              <a:gd name="connsiteY24" fmla="*/ 0 h 354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0444" h="3549370">
                <a:moveTo>
                  <a:pt x="300222" y="0"/>
                </a:moveTo>
                <a:cubicBezTo>
                  <a:pt x="466030" y="0"/>
                  <a:pt x="600444" y="134414"/>
                  <a:pt x="600444" y="300222"/>
                </a:cubicBezTo>
                <a:cubicBezTo>
                  <a:pt x="600444" y="403852"/>
                  <a:pt x="547939" y="495219"/>
                  <a:pt x="468079" y="549171"/>
                </a:cubicBezTo>
                <a:lnTo>
                  <a:pt x="428714" y="570538"/>
                </a:lnTo>
                <a:lnTo>
                  <a:pt x="428714" y="1533984"/>
                </a:lnTo>
                <a:lnTo>
                  <a:pt x="468079" y="1555350"/>
                </a:lnTo>
                <a:cubicBezTo>
                  <a:pt x="547939" y="1609302"/>
                  <a:pt x="600444" y="1700669"/>
                  <a:pt x="600444" y="1804299"/>
                </a:cubicBezTo>
                <a:cubicBezTo>
                  <a:pt x="600444" y="1907929"/>
                  <a:pt x="547939" y="1999296"/>
                  <a:pt x="468079" y="2053248"/>
                </a:cubicBezTo>
                <a:lnTo>
                  <a:pt x="428714" y="2074615"/>
                </a:lnTo>
                <a:lnTo>
                  <a:pt x="428714" y="2978833"/>
                </a:lnTo>
                <a:lnTo>
                  <a:pt x="468079" y="3000199"/>
                </a:lnTo>
                <a:cubicBezTo>
                  <a:pt x="547939" y="3054152"/>
                  <a:pt x="600444" y="3145518"/>
                  <a:pt x="600444" y="3249148"/>
                </a:cubicBezTo>
                <a:cubicBezTo>
                  <a:pt x="600444" y="3414956"/>
                  <a:pt x="466030" y="3549370"/>
                  <a:pt x="300222" y="3549370"/>
                </a:cubicBezTo>
                <a:cubicBezTo>
                  <a:pt x="134414" y="3549370"/>
                  <a:pt x="0" y="3414956"/>
                  <a:pt x="0" y="3249148"/>
                </a:cubicBezTo>
                <a:cubicBezTo>
                  <a:pt x="0" y="3145518"/>
                  <a:pt x="52505" y="3054152"/>
                  <a:pt x="132365" y="3000199"/>
                </a:cubicBezTo>
                <a:lnTo>
                  <a:pt x="171730" y="2978833"/>
                </a:lnTo>
                <a:lnTo>
                  <a:pt x="171730" y="2074615"/>
                </a:lnTo>
                <a:lnTo>
                  <a:pt x="132365" y="2053248"/>
                </a:lnTo>
                <a:cubicBezTo>
                  <a:pt x="52505" y="1999296"/>
                  <a:pt x="0" y="1907929"/>
                  <a:pt x="0" y="1804299"/>
                </a:cubicBezTo>
                <a:cubicBezTo>
                  <a:pt x="0" y="1700669"/>
                  <a:pt x="52505" y="1609302"/>
                  <a:pt x="132365" y="1555350"/>
                </a:cubicBezTo>
                <a:lnTo>
                  <a:pt x="171730" y="1533984"/>
                </a:lnTo>
                <a:lnTo>
                  <a:pt x="171730" y="570538"/>
                </a:lnTo>
                <a:lnTo>
                  <a:pt x="132365" y="549171"/>
                </a:lnTo>
                <a:cubicBezTo>
                  <a:pt x="52505" y="495219"/>
                  <a:pt x="0" y="403852"/>
                  <a:pt x="0" y="300222"/>
                </a:cubicBezTo>
                <a:cubicBezTo>
                  <a:pt x="0" y="134414"/>
                  <a:pt x="134414" y="0"/>
                  <a:pt x="30022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思源黑体 CN Medium" panose="020B0600000000000000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104623" y="2587352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392655" y="2209933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47"/>
          <p:cNvSpPr>
            <a:spLocks noChangeArrowheads="1"/>
          </p:cNvSpPr>
          <p:nvPr/>
        </p:nvSpPr>
        <p:spPr bwMode="auto">
          <a:xfrm>
            <a:off x="2392655" y="2617939"/>
            <a:ext cx="2923080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499311" y="2174570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" name="同心圆 1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531943" y="2318586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094387" y="3970651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382419" y="3593232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7" name="矩形 47"/>
          <p:cNvSpPr>
            <a:spLocks noChangeArrowheads="1"/>
          </p:cNvSpPr>
          <p:nvPr/>
        </p:nvSpPr>
        <p:spPr bwMode="auto">
          <a:xfrm>
            <a:off x="2382419" y="4001238"/>
            <a:ext cx="2923080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89075" y="3557869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521707" y="3701885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094387" y="5410811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382419" y="5033392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2382419" y="5441398"/>
            <a:ext cx="2923080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489075" y="4998029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21707" y="5142045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9" name="Group 7"/>
          <p:cNvGrpSpPr/>
          <p:nvPr/>
        </p:nvGrpSpPr>
        <p:grpSpPr>
          <a:xfrm>
            <a:off x="5665539" y="1556792"/>
            <a:ext cx="7918949" cy="4779904"/>
            <a:chOff x="336947" y="1950447"/>
            <a:chExt cx="6745544" cy="4071635"/>
          </a:xfrm>
        </p:grpSpPr>
        <p:pic>
          <p:nvPicPr>
            <p:cNvPr id="30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47" y="1950447"/>
              <a:ext cx="6745544" cy="4071635"/>
            </a:xfrm>
            <a:prstGeom prst="rect">
              <a:avLst/>
            </a:prstGeom>
          </p:spPr>
        </p:pic>
        <p:sp>
          <p:nvSpPr>
            <p:cNvPr id="31" name="Rectangle 9"/>
            <p:cNvSpPr/>
            <p:nvPr/>
          </p:nvSpPr>
          <p:spPr>
            <a:xfrm>
              <a:off x="1129035" y="2160307"/>
              <a:ext cx="5184576" cy="324036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en-US" sz="3200" kern="0" dirty="0">
                <a:solidFill>
                  <a:prstClr val="white"/>
                </a:solidFill>
                <a:latin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3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3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800"/>
                            </p:stCondLst>
                            <p:childTnLst>
                              <p:par>
                                <p:cTn id="10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9" grpId="0"/>
      <p:bldP spid="10" grpId="0"/>
      <p:bldP spid="14" grpId="0"/>
      <p:bldP spid="16" grpId="0"/>
      <p:bldP spid="17" grpId="0"/>
      <p:bldP spid="21" grpId="0"/>
      <p:bldP spid="23" grpId="0"/>
      <p:bldP spid="24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Prospects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1849115" y="2765062"/>
            <a:ext cx="2664296" cy="2765650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8" name="矩形 47"/>
          <p:cNvSpPr>
            <a:spLocks noChangeArrowheads="1"/>
          </p:cNvSpPr>
          <p:nvPr/>
        </p:nvSpPr>
        <p:spPr bwMode="auto">
          <a:xfrm>
            <a:off x="1974593" y="3364980"/>
            <a:ext cx="2466810" cy="17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This is a placeholder. You can key in or paste your texts here. This is a placeholder. You can key in or paste your texts here. 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409141" y="1476152"/>
            <a:ext cx="1515073" cy="151507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484055" y="1800188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</a:t>
            </a:r>
          </a:p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Title 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3484905" y="2328486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517537" y="2472502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729435" y="2773694"/>
            <a:ext cx="2664296" cy="2765650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18" name="矩形 47"/>
          <p:cNvSpPr>
            <a:spLocks noChangeArrowheads="1"/>
          </p:cNvSpPr>
          <p:nvPr/>
        </p:nvSpPr>
        <p:spPr bwMode="auto">
          <a:xfrm>
            <a:off x="4854913" y="3373612"/>
            <a:ext cx="2466810" cy="17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This is a placeholder. You can key in or paste your texts here. This is a placeholder. You can key in or paste your texts here. 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289461" y="1484784"/>
            <a:ext cx="1515073" cy="151507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364375" y="1808820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</a:t>
            </a:r>
          </a:p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Title 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6365225" y="2337118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397857" y="2481134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609755" y="2773694"/>
            <a:ext cx="2664296" cy="2765650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28" name="矩形 47"/>
          <p:cNvSpPr>
            <a:spLocks noChangeArrowheads="1"/>
          </p:cNvSpPr>
          <p:nvPr/>
        </p:nvSpPr>
        <p:spPr bwMode="auto">
          <a:xfrm>
            <a:off x="7735233" y="3373612"/>
            <a:ext cx="2466810" cy="17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This is a placeholder. You can key in or paste your texts here. This is a placeholder. You can key in or paste your texts here. 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8169781" y="1484784"/>
            <a:ext cx="1515073" cy="151507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8244695" y="1808820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</a:t>
            </a:r>
          </a:p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Title 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9245545" y="2337118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78177" y="2481134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1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6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100"/>
                            </p:stCondLst>
                            <p:childTnLst>
                              <p:par>
                                <p:cTn id="10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600"/>
                            </p:stCondLst>
                            <p:childTnLst>
                              <p:par>
                                <p:cTn id="10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70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2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  <p:bldP spid="12" grpId="0"/>
      <p:bldP spid="16" grpId="0"/>
      <p:bldP spid="17" grpId="0" animBg="1"/>
      <p:bldP spid="18" grpId="0"/>
      <p:bldP spid="22" grpId="0"/>
      <p:bldP spid="26" grpId="0"/>
      <p:bldP spid="27" grpId="0" animBg="1"/>
      <p:bldP spid="28" grpId="0"/>
      <p:bldP spid="32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Products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081363" y="1254597"/>
            <a:ext cx="4176464" cy="662235"/>
            <a:chOff x="5737547" y="1428218"/>
            <a:chExt cx="4176464" cy="662235"/>
          </a:xfrm>
        </p:grpSpPr>
        <p:sp>
          <p:nvSpPr>
            <p:cNvPr id="8" name="圆角矩形 7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3"/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297387" y="1383171"/>
            <a:ext cx="36815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Projects</a:t>
            </a:r>
            <a:endParaRPr lang="en-US" altLang="zh-CN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641203" y="1957366"/>
            <a:ext cx="759023" cy="75902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" name="同心圆 1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083001" y="5702449"/>
            <a:ext cx="463304" cy="463304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83627" y="3573463"/>
            <a:ext cx="399635" cy="399635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65013" y="2164152"/>
            <a:ext cx="463305" cy="463305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228443" y="5934101"/>
            <a:ext cx="379513" cy="37951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260853" y="2488699"/>
            <a:ext cx="4864650" cy="3384550"/>
            <a:chOff x="872897" y="2205038"/>
            <a:chExt cx="4864650" cy="3384550"/>
          </a:xfrm>
          <a:effectLst>
            <a:outerShdw blurRad="4318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矩形 26"/>
            <p:cNvSpPr/>
            <p:nvPr/>
          </p:nvSpPr>
          <p:spPr>
            <a:xfrm>
              <a:off x="872897" y="2205038"/>
              <a:ext cx="4864650" cy="3384550"/>
            </a:xfrm>
            <a:prstGeom prst="rect">
              <a:avLst/>
            </a:prstGeom>
            <a:gradFill flip="none" rotWithShape="1">
              <a:gsLst>
                <a:gs pos="64000">
                  <a:srgbClr val="ECECEC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noFill/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027423" y="2323995"/>
              <a:ext cx="4566108" cy="3146637"/>
            </a:xfrm>
            <a:prstGeom prst="rect">
              <a:avLst/>
            </a:prstGeom>
            <a:blipFill>
              <a:blip r:embed="rId4"/>
              <a:srcRect/>
              <a:stretch>
                <a:fillRect t="-4343" b="-4343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6745659" y="2456580"/>
            <a:ext cx="4320480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7268727" y="3985798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556759" y="3608379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Text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7556759" y="4016385"/>
            <a:ext cx="3293356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663415" y="3573016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696047" y="3717032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7258491" y="5369097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7546523" y="4991678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Text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9" name="矩形 47"/>
          <p:cNvSpPr>
            <a:spLocks noChangeArrowheads="1"/>
          </p:cNvSpPr>
          <p:nvPr/>
        </p:nvSpPr>
        <p:spPr bwMode="auto">
          <a:xfrm>
            <a:off x="7546523" y="5399684"/>
            <a:ext cx="3293356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653179" y="4956315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同心圆 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6685811" y="5100331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15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25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35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29" grpId="0"/>
      <p:bldP spid="31" grpId="0"/>
      <p:bldP spid="32" grpId="0"/>
      <p:bldP spid="36" grpId="0"/>
      <p:bldP spid="38" grpId="0"/>
      <p:bldP spid="39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1163" y="2427861"/>
            <a:ext cx="7632848" cy="258531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Throughout the ages the most indispensable thing in China has been people and the heat of the current financial crisis has not dissipated. There is a popular mantra among college students during the graduation season-graduation equals unemployment. Finding a job has undoubtedly become a major choice faced by college students. On the one hand it is difficult to find a job.</a:t>
            </a:r>
            <a:endParaRPr lang="zh-CN" altLang="en-US" sz="1200" kern="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45665" y="1649501"/>
            <a:ext cx="231652" cy="231652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17067" y="2252287"/>
            <a:ext cx="199818" cy="199818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249661" y="1045308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0923" y="1145216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364484" y="548874"/>
            <a:ext cx="463305" cy="463305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531745" y="852136"/>
            <a:ext cx="1360493" cy="1360493"/>
            <a:chOff x="1008115" y="2542722"/>
            <a:chExt cx="1360493" cy="1360493"/>
          </a:xfrm>
        </p:grpSpPr>
        <p:grpSp>
          <p:nvGrpSpPr>
            <p:cNvPr id="20" name="组合 19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2" name="同心圆 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1038075" y="2959346"/>
              <a:ext cx="1301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Preface</a:t>
              </a:r>
              <a:endParaRPr lang="zh-CN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450747" y="5068491"/>
            <a:ext cx="934496" cy="934496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202043" y="4573066"/>
            <a:ext cx="656134" cy="656134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39248" y="5420875"/>
            <a:ext cx="240373" cy="240373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1" name="同心圆 3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748335" y="5724105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393923" y="6168921"/>
            <a:ext cx="199818" cy="199818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" name="同心圆 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939737" y="3986147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同心圆 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944098" y="4813358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0576341" y="5260800"/>
            <a:ext cx="463305" cy="463305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Formulas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5"/>
          <p:cNvSpPr/>
          <p:nvPr/>
        </p:nvSpPr>
        <p:spPr>
          <a:xfrm rot="8550343">
            <a:off x="6897535" y="3066603"/>
            <a:ext cx="796886" cy="971511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-1" fmla="*/ 0 w 1080120"/>
              <a:gd name="connsiteY0-2" fmla="*/ 0 h 1407198"/>
              <a:gd name="connsiteX1-3" fmla="*/ 1080120 w 1080120"/>
              <a:gd name="connsiteY1-4" fmla="*/ 0 h 1407198"/>
              <a:gd name="connsiteX2-5" fmla="*/ 1080120 w 1080120"/>
              <a:gd name="connsiteY2-6" fmla="*/ 1407198 h 1407198"/>
              <a:gd name="connsiteX3-7" fmla="*/ 0 w 1080120"/>
              <a:gd name="connsiteY3-8" fmla="*/ 1407198 h 1407198"/>
              <a:gd name="connsiteX4-9" fmla="*/ 0 w 1080120"/>
              <a:gd name="connsiteY4-10" fmla="*/ 0 h 1407198"/>
              <a:gd name="connsiteX0-11" fmla="*/ 0 w 1080120"/>
              <a:gd name="connsiteY0-12" fmla="*/ 0 h 1407198"/>
              <a:gd name="connsiteX1-13" fmla="*/ 1080120 w 1080120"/>
              <a:gd name="connsiteY1-14" fmla="*/ 0 h 1407198"/>
              <a:gd name="connsiteX2-15" fmla="*/ 1080120 w 1080120"/>
              <a:gd name="connsiteY2-16" fmla="*/ 1407198 h 1407198"/>
              <a:gd name="connsiteX3-17" fmla="*/ 0 w 1080120"/>
              <a:gd name="connsiteY3-18" fmla="*/ 1407198 h 1407198"/>
              <a:gd name="connsiteX4-19" fmla="*/ 0 w 1080120"/>
              <a:gd name="connsiteY4-20" fmla="*/ 0 h 1407198"/>
              <a:gd name="connsiteX0-21" fmla="*/ 0 w 1080120"/>
              <a:gd name="connsiteY0-22" fmla="*/ 0 h 1407198"/>
              <a:gd name="connsiteX1-23" fmla="*/ 1080120 w 1080120"/>
              <a:gd name="connsiteY1-24" fmla="*/ 0 h 1407198"/>
              <a:gd name="connsiteX2-25" fmla="*/ 1080120 w 1080120"/>
              <a:gd name="connsiteY2-26" fmla="*/ 1407198 h 1407198"/>
              <a:gd name="connsiteX3-27" fmla="*/ 0 w 1080120"/>
              <a:gd name="connsiteY3-28" fmla="*/ 1407198 h 1407198"/>
              <a:gd name="connsiteX4-29" fmla="*/ 0 w 1080120"/>
              <a:gd name="connsiteY4-30" fmla="*/ 0 h 1407198"/>
              <a:gd name="connsiteX0-31" fmla="*/ 0 w 1080120"/>
              <a:gd name="connsiteY0-32" fmla="*/ 0 h 1407198"/>
              <a:gd name="connsiteX1-33" fmla="*/ 1080120 w 1080120"/>
              <a:gd name="connsiteY1-34" fmla="*/ 0 h 1407198"/>
              <a:gd name="connsiteX2-35" fmla="*/ 1080120 w 1080120"/>
              <a:gd name="connsiteY2-36" fmla="*/ 1407198 h 1407198"/>
              <a:gd name="connsiteX3-37" fmla="*/ 0 w 1080120"/>
              <a:gd name="connsiteY3-38" fmla="*/ 1407198 h 1407198"/>
              <a:gd name="connsiteX4-39" fmla="*/ 0 w 1080120"/>
              <a:gd name="connsiteY4-40" fmla="*/ 0 h 1407198"/>
              <a:gd name="connsiteX0-41" fmla="*/ 0 w 1080120"/>
              <a:gd name="connsiteY0-42" fmla="*/ 0 h 1407198"/>
              <a:gd name="connsiteX1-43" fmla="*/ 1080120 w 1080120"/>
              <a:gd name="connsiteY1-44" fmla="*/ 0 h 1407198"/>
              <a:gd name="connsiteX2-45" fmla="*/ 1080120 w 1080120"/>
              <a:gd name="connsiteY2-46" fmla="*/ 1407198 h 1407198"/>
              <a:gd name="connsiteX3-47" fmla="*/ 0 w 1080120"/>
              <a:gd name="connsiteY3-48" fmla="*/ 1407198 h 1407198"/>
              <a:gd name="connsiteX4-49" fmla="*/ 0 w 1080120"/>
              <a:gd name="connsiteY4-50" fmla="*/ 0 h 1407198"/>
              <a:gd name="connsiteX0-51" fmla="*/ 0 w 1080120"/>
              <a:gd name="connsiteY0-52" fmla="*/ 0 h 1407198"/>
              <a:gd name="connsiteX1-53" fmla="*/ 1080120 w 1080120"/>
              <a:gd name="connsiteY1-54" fmla="*/ 0 h 1407198"/>
              <a:gd name="connsiteX2-55" fmla="*/ 1080120 w 1080120"/>
              <a:gd name="connsiteY2-56" fmla="*/ 1407198 h 1407198"/>
              <a:gd name="connsiteX3-57" fmla="*/ 0 w 1080120"/>
              <a:gd name="connsiteY3-58" fmla="*/ 1407198 h 1407198"/>
              <a:gd name="connsiteX4-59" fmla="*/ 0 w 1080120"/>
              <a:gd name="connsiteY4-60" fmla="*/ 0 h 14071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8" name="矩形 5"/>
          <p:cNvSpPr/>
          <p:nvPr/>
        </p:nvSpPr>
        <p:spPr>
          <a:xfrm rot="2936530">
            <a:off x="5757459" y="2940477"/>
            <a:ext cx="796886" cy="971511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-1" fmla="*/ 0 w 1080120"/>
              <a:gd name="connsiteY0-2" fmla="*/ 0 h 1407198"/>
              <a:gd name="connsiteX1-3" fmla="*/ 1080120 w 1080120"/>
              <a:gd name="connsiteY1-4" fmla="*/ 0 h 1407198"/>
              <a:gd name="connsiteX2-5" fmla="*/ 1080120 w 1080120"/>
              <a:gd name="connsiteY2-6" fmla="*/ 1407198 h 1407198"/>
              <a:gd name="connsiteX3-7" fmla="*/ 0 w 1080120"/>
              <a:gd name="connsiteY3-8" fmla="*/ 1407198 h 1407198"/>
              <a:gd name="connsiteX4-9" fmla="*/ 0 w 1080120"/>
              <a:gd name="connsiteY4-10" fmla="*/ 0 h 1407198"/>
              <a:gd name="connsiteX0-11" fmla="*/ 0 w 1080120"/>
              <a:gd name="connsiteY0-12" fmla="*/ 0 h 1407198"/>
              <a:gd name="connsiteX1-13" fmla="*/ 1080120 w 1080120"/>
              <a:gd name="connsiteY1-14" fmla="*/ 0 h 1407198"/>
              <a:gd name="connsiteX2-15" fmla="*/ 1080120 w 1080120"/>
              <a:gd name="connsiteY2-16" fmla="*/ 1407198 h 1407198"/>
              <a:gd name="connsiteX3-17" fmla="*/ 0 w 1080120"/>
              <a:gd name="connsiteY3-18" fmla="*/ 1407198 h 1407198"/>
              <a:gd name="connsiteX4-19" fmla="*/ 0 w 1080120"/>
              <a:gd name="connsiteY4-20" fmla="*/ 0 h 1407198"/>
              <a:gd name="connsiteX0-21" fmla="*/ 0 w 1080120"/>
              <a:gd name="connsiteY0-22" fmla="*/ 0 h 1407198"/>
              <a:gd name="connsiteX1-23" fmla="*/ 1080120 w 1080120"/>
              <a:gd name="connsiteY1-24" fmla="*/ 0 h 1407198"/>
              <a:gd name="connsiteX2-25" fmla="*/ 1080120 w 1080120"/>
              <a:gd name="connsiteY2-26" fmla="*/ 1407198 h 1407198"/>
              <a:gd name="connsiteX3-27" fmla="*/ 0 w 1080120"/>
              <a:gd name="connsiteY3-28" fmla="*/ 1407198 h 1407198"/>
              <a:gd name="connsiteX4-29" fmla="*/ 0 w 1080120"/>
              <a:gd name="connsiteY4-30" fmla="*/ 0 h 1407198"/>
              <a:gd name="connsiteX0-31" fmla="*/ 0 w 1080120"/>
              <a:gd name="connsiteY0-32" fmla="*/ 0 h 1407198"/>
              <a:gd name="connsiteX1-33" fmla="*/ 1080120 w 1080120"/>
              <a:gd name="connsiteY1-34" fmla="*/ 0 h 1407198"/>
              <a:gd name="connsiteX2-35" fmla="*/ 1080120 w 1080120"/>
              <a:gd name="connsiteY2-36" fmla="*/ 1407198 h 1407198"/>
              <a:gd name="connsiteX3-37" fmla="*/ 0 w 1080120"/>
              <a:gd name="connsiteY3-38" fmla="*/ 1407198 h 1407198"/>
              <a:gd name="connsiteX4-39" fmla="*/ 0 w 1080120"/>
              <a:gd name="connsiteY4-40" fmla="*/ 0 h 1407198"/>
              <a:gd name="connsiteX0-41" fmla="*/ 0 w 1080120"/>
              <a:gd name="connsiteY0-42" fmla="*/ 0 h 1407198"/>
              <a:gd name="connsiteX1-43" fmla="*/ 1080120 w 1080120"/>
              <a:gd name="connsiteY1-44" fmla="*/ 0 h 1407198"/>
              <a:gd name="connsiteX2-45" fmla="*/ 1080120 w 1080120"/>
              <a:gd name="connsiteY2-46" fmla="*/ 1407198 h 1407198"/>
              <a:gd name="connsiteX3-47" fmla="*/ 0 w 1080120"/>
              <a:gd name="connsiteY3-48" fmla="*/ 1407198 h 1407198"/>
              <a:gd name="connsiteX4-49" fmla="*/ 0 w 1080120"/>
              <a:gd name="connsiteY4-50" fmla="*/ 0 h 1407198"/>
              <a:gd name="connsiteX0-51" fmla="*/ 0 w 1080120"/>
              <a:gd name="connsiteY0-52" fmla="*/ 0 h 1407198"/>
              <a:gd name="connsiteX1-53" fmla="*/ 1080120 w 1080120"/>
              <a:gd name="connsiteY1-54" fmla="*/ 0 h 1407198"/>
              <a:gd name="connsiteX2-55" fmla="*/ 1080120 w 1080120"/>
              <a:gd name="connsiteY2-56" fmla="*/ 1407198 h 1407198"/>
              <a:gd name="connsiteX3-57" fmla="*/ 0 w 1080120"/>
              <a:gd name="connsiteY3-58" fmla="*/ 1407198 h 1407198"/>
              <a:gd name="connsiteX4-59" fmla="*/ 0 w 1080120"/>
              <a:gd name="connsiteY4-60" fmla="*/ 0 h 14071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9" name="矩形 5"/>
          <p:cNvSpPr/>
          <p:nvPr/>
        </p:nvSpPr>
        <p:spPr>
          <a:xfrm rot="18719445">
            <a:off x="4459404" y="2938856"/>
            <a:ext cx="796886" cy="971511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-1" fmla="*/ 0 w 1080120"/>
              <a:gd name="connsiteY0-2" fmla="*/ 0 h 1407198"/>
              <a:gd name="connsiteX1-3" fmla="*/ 1080120 w 1080120"/>
              <a:gd name="connsiteY1-4" fmla="*/ 0 h 1407198"/>
              <a:gd name="connsiteX2-5" fmla="*/ 1080120 w 1080120"/>
              <a:gd name="connsiteY2-6" fmla="*/ 1407198 h 1407198"/>
              <a:gd name="connsiteX3-7" fmla="*/ 0 w 1080120"/>
              <a:gd name="connsiteY3-8" fmla="*/ 1407198 h 1407198"/>
              <a:gd name="connsiteX4-9" fmla="*/ 0 w 1080120"/>
              <a:gd name="connsiteY4-10" fmla="*/ 0 h 1407198"/>
              <a:gd name="connsiteX0-11" fmla="*/ 0 w 1080120"/>
              <a:gd name="connsiteY0-12" fmla="*/ 0 h 1407198"/>
              <a:gd name="connsiteX1-13" fmla="*/ 1080120 w 1080120"/>
              <a:gd name="connsiteY1-14" fmla="*/ 0 h 1407198"/>
              <a:gd name="connsiteX2-15" fmla="*/ 1080120 w 1080120"/>
              <a:gd name="connsiteY2-16" fmla="*/ 1407198 h 1407198"/>
              <a:gd name="connsiteX3-17" fmla="*/ 0 w 1080120"/>
              <a:gd name="connsiteY3-18" fmla="*/ 1407198 h 1407198"/>
              <a:gd name="connsiteX4-19" fmla="*/ 0 w 1080120"/>
              <a:gd name="connsiteY4-20" fmla="*/ 0 h 1407198"/>
              <a:gd name="connsiteX0-21" fmla="*/ 0 w 1080120"/>
              <a:gd name="connsiteY0-22" fmla="*/ 0 h 1407198"/>
              <a:gd name="connsiteX1-23" fmla="*/ 1080120 w 1080120"/>
              <a:gd name="connsiteY1-24" fmla="*/ 0 h 1407198"/>
              <a:gd name="connsiteX2-25" fmla="*/ 1080120 w 1080120"/>
              <a:gd name="connsiteY2-26" fmla="*/ 1407198 h 1407198"/>
              <a:gd name="connsiteX3-27" fmla="*/ 0 w 1080120"/>
              <a:gd name="connsiteY3-28" fmla="*/ 1407198 h 1407198"/>
              <a:gd name="connsiteX4-29" fmla="*/ 0 w 1080120"/>
              <a:gd name="connsiteY4-30" fmla="*/ 0 h 1407198"/>
              <a:gd name="connsiteX0-31" fmla="*/ 0 w 1080120"/>
              <a:gd name="connsiteY0-32" fmla="*/ 0 h 1407198"/>
              <a:gd name="connsiteX1-33" fmla="*/ 1080120 w 1080120"/>
              <a:gd name="connsiteY1-34" fmla="*/ 0 h 1407198"/>
              <a:gd name="connsiteX2-35" fmla="*/ 1080120 w 1080120"/>
              <a:gd name="connsiteY2-36" fmla="*/ 1407198 h 1407198"/>
              <a:gd name="connsiteX3-37" fmla="*/ 0 w 1080120"/>
              <a:gd name="connsiteY3-38" fmla="*/ 1407198 h 1407198"/>
              <a:gd name="connsiteX4-39" fmla="*/ 0 w 1080120"/>
              <a:gd name="connsiteY4-40" fmla="*/ 0 h 1407198"/>
              <a:gd name="connsiteX0-41" fmla="*/ 0 w 1080120"/>
              <a:gd name="connsiteY0-42" fmla="*/ 0 h 1407198"/>
              <a:gd name="connsiteX1-43" fmla="*/ 1080120 w 1080120"/>
              <a:gd name="connsiteY1-44" fmla="*/ 0 h 1407198"/>
              <a:gd name="connsiteX2-45" fmla="*/ 1080120 w 1080120"/>
              <a:gd name="connsiteY2-46" fmla="*/ 1407198 h 1407198"/>
              <a:gd name="connsiteX3-47" fmla="*/ 0 w 1080120"/>
              <a:gd name="connsiteY3-48" fmla="*/ 1407198 h 1407198"/>
              <a:gd name="connsiteX4-49" fmla="*/ 0 w 1080120"/>
              <a:gd name="connsiteY4-50" fmla="*/ 0 h 1407198"/>
              <a:gd name="connsiteX0-51" fmla="*/ 0 w 1080120"/>
              <a:gd name="connsiteY0-52" fmla="*/ 0 h 1407198"/>
              <a:gd name="connsiteX1-53" fmla="*/ 1080120 w 1080120"/>
              <a:gd name="connsiteY1-54" fmla="*/ 0 h 1407198"/>
              <a:gd name="connsiteX2-55" fmla="*/ 1080120 w 1080120"/>
              <a:gd name="connsiteY2-56" fmla="*/ 1407198 h 1407198"/>
              <a:gd name="connsiteX3-57" fmla="*/ 0 w 1080120"/>
              <a:gd name="connsiteY3-58" fmla="*/ 1407198 h 1407198"/>
              <a:gd name="connsiteX4-59" fmla="*/ 0 w 1080120"/>
              <a:gd name="connsiteY4-60" fmla="*/ 0 h 14071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659908" y="2283934"/>
            <a:ext cx="1140677" cy="1140677"/>
            <a:chOff x="304800" y="673100"/>
            <a:chExt cx="4000500" cy="4000500"/>
          </a:xfrm>
          <a:effectLst>
            <a:outerShdw blurRad="406400" dist="762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3" name="Freeform 92"/>
          <p:cNvSpPr>
            <a:spLocks noEditPoints="1"/>
          </p:cNvSpPr>
          <p:nvPr/>
        </p:nvSpPr>
        <p:spPr bwMode="auto">
          <a:xfrm>
            <a:off x="4017340" y="2636555"/>
            <a:ext cx="425811" cy="435434"/>
          </a:xfrm>
          <a:custGeom>
            <a:avLst/>
            <a:gdLst>
              <a:gd name="T0" fmla="*/ 161 w 195"/>
              <a:gd name="T1" fmla="*/ 101 h 200"/>
              <a:gd name="T2" fmla="*/ 152 w 195"/>
              <a:gd name="T3" fmla="*/ 99 h 200"/>
              <a:gd name="T4" fmla="*/ 159 w 195"/>
              <a:gd name="T5" fmla="*/ 87 h 200"/>
              <a:gd name="T6" fmla="*/ 161 w 195"/>
              <a:gd name="T7" fmla="*/ 87 h 200"/>
              <a:gd name="T8" fmla="*/ 184 w 195"/>
              <a:gd name="T9" fmla="*/ 46 h 200"/>
              <a:gd name="T10" fmla="*/ 164 w 195"/>
              <a:gd name="T11" fmla="*/ 23 h 200"/>
              <a:gd name="T12" fmla="*/ 164 w 195"/>
              <a:gd name="T13" fmla="*/ 9 h 200"/>
              <a:gd name="T14" fmla="*/ 195 w 195"/>
              <a:gd name="T15" fmla="*/ 46 h 200"/>
              <a:gd name="T16" fmla="*/ 161 w 195"/>
              <a:gd name="T17" fmla="*/ 101 h 200"/>
              <a:gd name="T18" fmla="*/ 98 w 195"/>
              <a:gd name="T19" fmla="*/ 130 h 200"/>
              <a:gd name="T20" fmla="*/ 36 w 195"/>
              <a:gd name="T21" fmla="*/ 40 h 200"/>
              <a:gd name="T22" fmla="*/ 36 w 195"/>
              <a:gd name="T23" fmla="*/ 0 h 200"/>
              <a:gd name="T24" fmla="*/ 160 w 195"/>
              <a:gd name="T25" fmla="*/ 0 h 200"/>
              <a:gd name="T26" fmla="*/ 160 w 195"/>
              <a:gd name="T27" fmla="*/ 40 h 200"/>
              <a:gd name="T28" fmla="*/ 98 w 195"/>
              <a:gd name="T29" fmla="*/ 130 h 200"/>
              <a:gd name="T30" fmla="*/ 67 w 195"/>
              <a:gd name="T31" fmla="*/ 12 h 200"/>
              <a:gd name="T32" fmla="*/ 52 w 195"/>
              <a:gd name="T33" fmla="*/ 12 h 200"/>
              <a:gd name="T34" fmla="*/ 99 w 195"/>
              <a:gd name="T35" fmla="*/ 119 h 200"/>
              <a:gd name="T36" fmla="*/ 67 w 195"/>
              <a:gd name="T37" fmla="*/ 12 h 200"/>
              <a:gd name="T38" fmla="*/ 34 w 195"/>
              <a:gd name="T39" fmla="*/ 87 h 200"/>
              <a:gd name="T40" fmla="*/ 36 w 195"/>
              <a:gd name="T41" fmla="*/ 87 h 200"/>
              <a:gd name="T42" fmla="*/ 43 w 195"/>
              <a:gd name="T43" fmla="*/ 99 h 200"/>
              <a:gd name="T44" fmla="*/ 34 w 195"/>
              <a:gd name="T45" fmla="*/ 101 h 200"/>
              <a:gd name="T46" fmla="*/ 0 w 195"/>
              <a:gd name="T47" fmla="*/ 46 h 200"/>
              <a:gd name="T48" fmla="*/ 31 w 195"/>
              <a:gd name="T49" fmla="*/ 9 h 200"/>
              <a:gd name="T50" fmla="*/ 31 w 195"/>
              <a:gd name="T51" fmla="*/ 23 h 200"/>
              <a:gd name="T52" fmla="*/ 11 w 195"/>
              <a:gd name="T53" fmla="*/ 46 h 200"/>
              <a:gd name="T54" fmla="*/ 34 w 195"/>
              <a:gd name="T55" fmla="*/ 87 h 200"/>
              <a:gd name="T56" fmla="*/ 87 w 195"/>
              <a:gd name="T57" fmla="*/ 147 h 200"/>
              <a:gd name="T58" fmla="*/ 97 w 195"/>
              <a:gd name="T59" fmla="*/ 136 h 200"/>
              <a:gd name="T60" fmla="*/ 108 w 195"/>
              <a:gd name="T61" fmla="*/ 147 h 200"/>
              <a:gd name="T62" fmla="*/ 97 w 195"/>
              <a:gd name="T63" fmla="*/ 157 h 200"/>
              <a:gd name="T64" fmla="*/ 87 w 195"/>
              <a:gd name="T65" fmla="*/ 147 h 200"/>
              <a:gd name="T66" fmla="*/ 128 w 195"/>
              <a:gd name="T67" fmla="*/ 170 h 200"/>
              <a:gd name="T68" fmla="*/ 118 w 195"/>
              <a:gd name="T69" fmla="*/ 180 h 200"/>
              <a:gd name="T70" fmla="*/ 78 w 195"/>
              <a:gd name="T71" fmla="*/ 180 h 200"/>
              <a:gd name="T72" fmla="*/ 68 w 195"/>
              <a:gd name="T73" fmla="*/ 170 h 200"/>
              <a:gd name="T74" fmla="*/ 78 w 195"/>
              <a:gd name="T75" fmla="*/ 160 h 200"/>
              <a:gd name="T76" fmla="*/ 118 w 195"/>
              <a:gd name="T77" fmla="*/ 160 h 200"/>
              <a:gd name="T78" fmla="*/ 128 w 195"/>
              <a:gd name="T79" fmla="*/ 170 h 200"/>
              <a:gd name="T80" fmla="*/ 58 w 195"/>
              <a:gd name="T81" fmla="*/ 184 h 200"/>
              <a:gd name="T82" fmla="*/ 134 w 195"/>
              <a:gd name="T83" fmla="*/ 184 h 200"/>
              <a:gd name="T84" fmla="*/ 144 w 195"/>
              <a:gd name="T85" fmla="*/ 200 h 200"/>
              <a:gd name="T86" fmla="*/ 48 w 195"/>
              <a:gd name="T87" fmla="*/ 200 h 200"/>
              <a:gd name="T88" fmla="*/ 58 w 195"/>
              <a:gd name="T89" fmla="*/ 18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5" h="200">
                <a:moveTo>
                  <a:pt x="161" y="101"/>
                </a:moveTo>
                <a:cubicBezTo>
                  <a:pt x="158" y="101"/>
                  <a:pt x="155" y="100"/>
                  <a:pt x="152" y="99"/>
                </a:cubicBezTo>
                <a:cubicBezTo>
                  <a:pt x="155" y="96"/>
                  <a:pt x="157" y="92"/>
                  <a:pt x="159" y="87"/>
                </a:cubicBezTo>
                <a:cubicBezTo>
                  <a:pt x="159" y="87"/>
                  <a:pt x="160" y="87"/>
                  <a:pt x="161" y="87"/>
                </a:cubicBezTo>
                <a:cubicBezTo>
                  <a:pt x="176" y="87"/>
                  <a:pt x="184" y="64"/>
                  <a:pt x="184" y="46"/>
                </a:cubicBezTo>
                <a:cubicBezTo>
                  <a:pt x="184" y="31"/>
                  <a:pt x="175" y="23"/>
                  <a:pt x="164" y="23"/>
                </a:cubicBezTo>
                <a:cubicBezTo>
                  <a:pt x="164" y="18"/>
                  <a:pt x="164" y="13"/>
                  <a:pt x="164" y="9"/>
                </a:cubicBezTo>
                <a:cubicBezTo>
                  <a:pt x="181" y="9"/>
                  <a:pt x="195" y="23"/>
                  <a:pt x="195" y="46"/>
                </a:cubicBezTo>
                <a:cubicBezTo>
                  <a:pt x="195" y="71"/>
                  <a:pt x="182" y="101"/>
                  <a:pt x="161" y="101"/>
                </a:cubicBezTo>
                <a:close/>
                <a:moveTo>
                  <a:pt x="98" y="130"/>
                </a:moveTo>
                <a:cubicBezTo>
                  <a:pt x="65" y="130"/>
                  <a:pt x="36" y="90"/>
                  <a:pt x="36" y="40"/>
                </a:cubicBezTo>
                <a:cubicBezTo>
                  <a:pt x="36" y="37"/>
                  <a:pt x="36" y="3"/>
                  <a:pt x="36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0" y="3"/>
                  <a:pt x="160" y="37"/>
                  <a:pt x="160" y="40"/>
                </a:cubicBezTo>
                <a:cubicBezTo>
                  <a:pt x="160" y="90"/>
                  <a:pt x="131" y="130"/>
                  <a:pt x="98" y="130"/>
                </a:cubicBezTo>
                <a:close/>
                <a:moveTo>
                  <a:pt x="67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0" y="116"/>
                  <a:pt x="99" y="119"/>
                </a:cubicBezTo>
                <a:cubicBezTo>
                  <a:pt x="62" y="92"/>
                  <a:pt x="67" y="12"/>
                  <a:pt x="67" y="12"/>
                </a:cubicBezTo>
                <a:close/>
                <a:moveTo>
                  <a:pt x="34" y="87"/>
                </a:moveTo>
                <a:cubicBezTo>
                  <a:pt x="35" y="87"/>
                  <a:pt x="36" y="87"/>
                  <a:pt x="36" y="87"/>
                </a:cubicBezTo>
                <a:cubicBezTo>
                  <a:pt x="38" y="92"/>
                  <a:pt x="40" y="96"/>
                  <a:pt x="43" y="99"/>
                </a:cubicBezTo>
                <a:cubicBezTo>
                  <a:pt x="40" y="100"/>
                  <a:pt x="37" y="101"/>
                  <a:pt x="34" y="101"/>
                </a:cubicBezTo>
                <a:cubicBezTo>
                  <a:pt x="13" y="101"/>
                  <a:pt x="0" y="71"/>
                  <a:pt x="0" y="46"/>
                </a:cubicBezTo>
                <a:cubicBezTo>
                  <a:pt x="0" y="23"/>
                  <a:pt x="14" y="9"/>
                  <a:pt x="31" y="9"/>
                </a:cubicBezTo>
                <a:cubicBezTo>
                  <a:pt x="31" y="13"/>
                  <a:pt x="31" y="18"/>
                  <a:pt x="31" y="23"/>
                </a:cubicBezTo>
                <a:cubicBezTo>
                  <a:pt x="20" y="23"/>
                  <a:pt x="11" y="31"/>
                  <a:pt x="11" y="46"/>
                </a:cubicBezTo>
                <a:cubicBezTo>
                  <a:pt x="11" y="64"/>
                  <a:pt x="19" y="87"/>
                  <a:pt x="34" y="87"/>
                </a:cubicBezTo>
                <a:close/>
                <a:moveTo>
                  <a:pt x="87" y="147"/>
                </a:moveTo>
                <a:cubicBezTo>
                  <a:pt x="87" y="141"/>
                  <a:pt x="91" y="136"/>
                  <a:pt x="97" y="136"/>
                </a:cubicBezTo>
                <a:cubicBezTo>
                  <a:pt x="103" y="136"/>
                  <a:pt x="108" y="141"/>
                  <a:pt x="108" y="147"/>
                </a:cubicBezTo>
                <a:cubicBezTo>
                  <a:pt x="108" y="153"/>
                  <a:pt x="103" y="157"/>
                  <a:pt x="97" y="157"/>
                </a:cubicBezTo>
                <a:cubicBezTo>
                  <a:pt x="91" y="157"/>
                  <a:pt x="87" y="153"/>
                  <a:pt x="87" y="147"/>
                </a:cubicBezTo>
                <a:close/>
                <a:moveTo>
                  <a:pt x="128" y="170"/>
                </a:moveTo>
                <a:cubicBezTo>
                  <a:pt x="128" y="176"/>
                  <a:pt x="123" y="180"/>
                  <a:pt x="118" y="180"/>
                </a:cubicBezTo>
                <a:cubicBezTo>
                  <a:pt x="78" y="180"/>
                  <a:pt x="78" y="180"/>
                  <a:pt x="78" y="180"/>
                </a:cubicBezTo>
                <a:cubicBezTo>
                  <a:pt x="72" y="180"/>
                  <a:pt x="68" y="176"/>
                  <a:pt x="68" y="170"/>
                </a:cubicBezTo>
                <a:cubicBezTo>
                  <a:pt x="68" y="165"/>
                  <a:pt x="72" y="160"/>
                  <a:pt x="78" y="160"/>
                </a:cubicBezTo>
                <a:cubicBezTo>
                  <a:pt x="118" y="160"/>
                  <a:pt x="118" y="160"/>
                  <a:pt x="118" y="160"/>
                </a:cubicBezTo>
                <a:cubicBezTo>
                  <a:pt x="123" y="160"/>
                  <a:pt x="128" y="165"/>
                  <a:pt x="128" y="170"/>
                </a:cubicBezTo>
                <a:close/>
                <a:moveTo>
                  <a:pt x="58" y="184"/>
                </a:moveTo>
                <a:cubicBezTo>
                  <a:pt x="134" y="184"/>
                  <a:pt x="134" y="184"/>
                  <a:pt x="134" y="184"/>
                </a:cubicBezTo>
                <a:cubicBezTo>
                  <a:pt x="143" y="184"/>
                  <a:pt x="144" y="195"/>
                  <a:pt x="144" y="200"/>
                </a:cubicBezTo>
                <a:cubicBezTo>
                  <a:pt x="102" y="200"/>
                  <a:pt x="88" y="200"/>
                  <a:pt x="48" y="200"/>
                </a:cubicBezTo>
                <a:cubicBezTo>
                  <a:pt x="48" y="195"/>
                  <a:pt x="48" y="184"/>
                  <a:pt x="58" y="18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16116" y="2575682"/>
            <a:ext cx="1223449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0" lvl="1"/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矩形 47"/>
          <p:cNvSpPr>
            <a:spLocks noChangeArrowheads="1"/>
          </p:cNvSpPr>
          <p:nvPr/>
        </p:nvSpPr>
        <p:spPr bwMode="auto">
          <a:xfrm>
            <a:off x="1615429" y="2898680"/>
            <a:ext cx="2160240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912016" y="3399715"/>
            <a:ext cx="1140677" cy="1140677"/>
            <a:chOff x="304800" y="673100"/>
            <a:chExt cx="4000500" cy="4000500"/>
          </a:xfrm>
          <a:effectLst>
            <a:outerShdw blurRad="406400" dist="762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9" name="Freeform 90"/>
          <p:cNvSpPr>
            <a:spLocks noEditPoints="1"/>
          </p:cNvSpPr>
          <p:nvPr/>
        </p:nvSpPr>
        <p:spPr bwMode="auto">
          <a:xfrm>
            <a:off x="5361423" y="3792788"/>
            <a:ext cx="332982" cy="354529"/>
          </a:xfrm>
          <a:custGeom>
            <a:avLst/>
            <a:gdLst>
              <a:gd name="T0" fmla="*/ 20 w 188"/>
              <a:gd name="T1" fmla="*/ 116 h 200"/>
              <a:gd name="T2" fmla="*/ 160 w 188"/>
              <a:gd name="T3" fmla="*/ 96 h 200"/>
              <a:gd name="T4" fmla="*/ 180 w 188"/>
              <a:gd name="T5" fmla="*/ 56 h 200"/>
              <a:gd name="T6" fmla="*/ 180 w 188"/>
              <a:gd name="T7" fmla="*/ 36 h 200"/>
              <a:gd name="T8" fmla="*/ 20 w 188"/>
              <a:gd name="T9" fmla="*/ 8 h 200"/>
              <a:gd name="T10" fmla="*/ 188 w 188"/>
              <a:gd name="T11" fmla="*/ 104 h 200"/>
              <a:gd name="T12" fmla="*/ 120 w 188"/>
              <a:gd name="T13" fmla="*/ 36 h 200"/>
              <a:gd name="T14" fmla="*/ 120 w 188"/>
              <a:gd name="T15" fmla="*/ 56 h 200"/>
              <a:gd name="T16" fmla="*/ 100 w 188"/>
              <a:gd name="T17" fmla="*/ 36 h 200"/>
              <a:gd name="T18" fmla="*/ 40 w 188"/>
              <a:gd name="T19" fmla="*/ 56 h 200"/>
              <a:gd name="T20" fmla="*/ 60 w 188"/>
              <a:gd name="T21" fmla="*/ 56 h 200"/>
              <a:gd name="T22" fmla="*/ 40 w 188"/>
              <a:gd name="T23" fmla="*/ 96 h 200"/>
              <a:gd name="T24" fmla="*/ 60 w 188"/>
              <a:gd name="T25" fmla="*/ 96 h 200"/>
              <a:gd name="T26" fmla="*/ 80 w 188"/>
              <a:gd name="T27" fmla="*/ 96 h 200"/>
              <a:gd name="T28" fmla="*/ 140 w 188"/>
              <a:gd name="T29" fmla="*/ 76 h 200"/>
              <a:gd name="T30" fmla="*/ 120 w 188"/>
              <a:gd name="T31" fmla="*/ 76 h 200"/>
              <a:gd name="T32" fmla="*/ 160 w 188"/>
              <a:gd name="T33" fmla="*/ 56 h 200"/>
              <a:gd name="T34" fmla="*/ 140 w 188"/>
              <a:gd name="T35" fmla="*/ 56 h 200"/>
              <a:gd name="T36" fmla="*/ 120 w 188"/>
              <a:gd name="T37" fmla="*/ 56 h 200"/>
              <a:gd name="T38" fmla="*/ 60 w 188"/>
              <a:gd name="T39" fmla="*/ 76 h 200"/>
              <a:gd name="T40" fmla="*/ 80 w 188"/>
              <a:gd name="T41" fmla="*/ 76 h 200"/>
              <a:gd name="T42" fmla="*/ 16 w 188"/>
              <a:gd name="T43" fmla="*/ 192 h 200"/>
              <a:gd name="T44" fmla="*/ 0 w 188"/>
              <a:gd name="T45" fmla="*/ 8 h 200"/>
              <a:gd name="T46" fmla="*/ 16 w 188"/>
              <a:gd name="T47" fmla="*/ 124 h 200"/>
              <a:gd name="T48" fmla="*/ 16 w 188"/>
              <a:gd name="T49" fmla="*/ 124 h 200"/>
              <a:gd name="T50" fmla="*/ 140 w 188"/>
              <a:gd name="T51" fmla="*/ 96 h 200"/>
              <a:gd name="T52" fmla="*/ 120 w 188"/>
              <a:gd name="T53" fmla="*/ 116 h 200"/>
              <a:gd name="T54" fmla="*/ 120 w 188"/>
              <a:gd name="T55" fmla="*/ 96 h 200"/>
              <a:gd name="T56" fmla="*/ 60 w 188"/>
              <a:gd name="T57" fmla="*/ 116 h 200"/>
              <a:gd name="T58" fmla="*/ 80 w 188"/>
              <a:gd name="T59" fmla="*/ 116 h 200"/>
              <a:gd name="T60" fmla="*/ 40 w 188"/>
              <a:gd name="T61" fmla="*/ 96 h 200"/>
              <a:gd name="T62" fmla="*/ 20 w 188"/>
              <a:gd name="T63" fmla="*/ 76 h 200"/>
              <a:gd name="T64" fmla="*/ 40 w 188"/>
              <a:gd name="T65" fmla="*/ 76 h 200"/>
              <a:gd name="T66" fmla="*/ 20 w 188"/>
              <a:gd name="T67" fmla="*/ 16 h 200"/>
              <a:gd name="T68" fmla="*/ 40 w 188"/>
              <a:gd name="T69" fmla="*/ 36 h 200"/>
              <a:gd name="T70" fmla="*/ 60 w 188"/>
              <a:gd name="T71" fmla="*/ 16 h 200"/>
              <a:gd name="T72" fmla="*/ 80 w 188"/>
              <a:gd name="T73" fmla="*/ 36 h 200"/>
              <a:gd name="T74" fmla="*/ 100 w 188"/>
              <a:gd name="T75" fmla="*/ 16 h 200"/>
              <a:gd name="T76" fmla="*/ 120 w 188"/>
              <a:gd name="T77" fmla="*/ 36 h 200"/>
              <a:gd name="T78" fmla="*/ 140 w 188"/>
              <a:gd name="T79" fmla="*/ 16 h 200"/>
              <a:gd name="T80" fmla="*/ 160 w 188"/>
              <a:gd name="T81" fmla="*/ 36 h 200"/>
              <a:gd name="T82" fmla="*/ 20 w 188"/>
              <a:gd name="T83" fmla="*/ 8 h 200"/>
              <a:gd name="T84" fmla="*/ 20 w 188"/>
              <a:gd name="T85" fmla="*/ 8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8" h="200">
                <a:moveTo>
                  <a:pt x="168" y="124"/>
                </a:moveTo>
                <a:cubicBezTo>
                  <a:pt x="168" y="124"/>
                  <a:pt x="57" y="124"/>
                  <a:pt x="20" y="124"/>
                </a:cubicBezTo>
                <a:cubicBezTo>
                  <a:pt x="20" y="116"/>
                  <a:pt x="20" y="116"/>
                  <a:pt x="20" y="116"/>
                </a:cubicBezTo>
                <a:cubicBezTo>
                  <a:pt x="160" y="116"/>
                  <a:pt x="160" y="116"/>
                  <a:pt x="160" y="116"/>
                </a:cubicBezTo>
                <a:cubicBezTo>
                  <a:pt x="171" y="116"/>
                  <a:pt x="180" y="107"/>
                  <a:pt x="180" y="96"/>
                </a:cubicBezTo>
                <a:cubicBezTo>
                  <a:pt x="160" y="96"/>
                  <a:pt x="160" y="96"/>
                  <a:pt x="160" y="96"/>
                </a:cubicBezTo>
                <a:cubicBezTo>
                  <a:pt x="160" y="76"/>
                  <a:pt x="160" y="76"/>
                  <a:pt x="160" y="76"/>
                </a:cubicBezTo>
                <a:cubicBezTo>
                  <a:pt x="180" y="76"/>
                  <a:pt x="180" y="76"/>
                  <a:pt x="180" y="76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60" y="56"/>
                  <a:pt x="160" y="56"/>
                  <a:pt x="160" y="56"/>
                </a:cubicBezTo>
                <a:cubicBezTo>
                  <a:pt x="160" y="36"/>
                  <a:pt x="160" y="36"/>
                  <a:pt x="160" y="36"/>
                </a:cubicBezTo>
                <a:cubicBezTo>
                  <a:pt x="180" y="36"/>
                  <a:pt x="180" y="36"/>
                  <a:pt x="180" y="36"/>
                </a:cubicBezTo>
                <a:cubicBezTo>
                  <a:pt x="180" y="25"/>
                  <a:pt x="171" y="16"/>
                  <a:pt x="160" y="16"/>
                </a:cubicBezTo>
                <a:cubicBezTo>
                  <a:pt x="20" y="16"/>
                  <a:pt x="20" y="16"/>
                  <a:pt x="20" y="16"/>
                </a:cubicBezTo>
                <a:cubicBezTo>
                  <a:pt x="20" y="8"/>
                  <a:pt x="20" y="8"/>
                  <a:pt x="20" y="8"/>
                </a:cubicBezTo>
                <a:cubicBezTo>
                  <a:pt x="57" y="8"/>
                  <a:pt x="168" y="8"/>
                  <a:pt x="168" y="8"/>
                </a:cubicBezTo>
                <a:cubicBezTo>
                  <a:pt x="179" y="8"/>
                  <a:pt x="188" y="17"/>
                  <a:pt x="188" y="28"/>
                </a:cubicBezTo>
                <a:cubicBezTo>
                  <a:pt x="188" y="104"/>
                  <a:pt x="188" y="104"/>
                  <a:pt x="188" y="104"/>
                </a:cubicBezTo>
                <a:cubicBezTo>
                  <a:pt x="188" y="115"/>
                  <a:pt x="179" y="124"/>
                  <a:pt x="168" y="124"/>
                </a:cubicBezTo>
                <a:close/>
                <a:moveTo>
                  <a:pt x="120" y="56"/>
                </a:moveTo>
                <a:cubicBezTo>
                  <a:pt x="120" y="36"/>
                  <a:pt x="120" y="36"/>
                  <a:pt x="120" y="36"/>
                </a:cubicBezTo>
                <a:cubicBezTo>
                  <a:pt x="140" y="36"/>
                  <a:pt x="140" y="36"/>
                  <a:pt x="140" y="36"/>
                </a:cubicBezTo>
                <a:cubicBezTo>
                  <a:pt x="140" y="56"/>
                  <a:pt x="140" y="56"/>
                  <a:pt x="140" y="56"/>
                </a:cubicBezTo>
                <a:lnTo>
                  <a:pt x="120" y="56"/>
                </a:lnTo>
                <a:close/>
                <a:moveTo>
                  <a:pt x="80" y="56"/>
                </a:moveTo>
                <a:cubicBezTo>
                  <a:pt x="80" y="36"/>
                  <a:pt x="80" y="36"/>
                  <a:pt x="80" y="36"/>
                </a:cubicBezTo>
                <a:cubicBezTo>
                  <a:pt x="100" y="36"/>
                  <a:pt x="100" y="36"/>
                  <a:pt x="100" y="36"/>
                </a:cubicBezTo>
                <a:cubicBezTo>
                  <a:pt x="100" y="56"/>
                  <a:pt x="100" y="56"/>
                  <a:pt x="100" y="56"/>
                </a:cubicBezTo>
                <a:lnTo>
                  <a:pt x="80" y="56"/>
                </a:lnTo>
                <a:close/>
                <a:moveTo>
                  <a:pt x="40" y="56"/>
                </a:moveTo>
                <a:cubicBezTo>
                  <a:pt x="40" y="36"/>
                  <a:pt x="40" y="36"/>
                  <a:pt x="40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56"/>
                  <a:pt x="60" y="56"/>
                  <a:pt x="60" y="56"/>
                </a:cubicBezTo>
                <a:lnTo>
                  <a:pt x="40" y="56"/>
                </a:lnTo>
                <a:close/>
                <a:moveTo>
                  <a:pt x="60" y="96"/>
                </a:moveTo>
                <a:cubicBezTo>
                  <a:pt x="40" y="96"/>
                  <a:pt x="40" y="96"/>
                  <a:pt x="40" y="96"/>
                </a:cubicBezTo>
                <a:cubicBezTo>
                  <a:pt x="40" y="76"/>
                  <a:pt x="40" y="76"/>
                  <a:pt x="40" y="76"/>
                </a:cubicBezTo>
                <a:cubicBezTo>
                  <a:pt x="60" y="76"/>
                  <a:pt x="60" y="76"/>
                  <a:pt x="60" y="76"/>
                </a:cubicBezTo>
                <a:lnTo>
                  <a:pt x="60" y="96"/>
                </a:lnTo>
                <a:close/>
                <a:moveTo>
                  <a:pt x="100" y="76"/>
                </a:moveTo>
                <a:cubicBezTo>
                  <a:pt x="100" y="96"/>
                  <a:pt x="100" y="96"/>
                  <a:pt x="100" y="96"/>
                </a:cubicBezTo>
                <a:cubicBezTo>
                  <a:pt x="80" y="96"/>
                  <a:pt x="80" y="96"/>
                  <a:pt x="80" y="96"/>
                </a:cubicBezTo>
                <a:cubicBezTo>
                  <a:pt x="80" y="76"/>
                  <a:pt x="80" y="76"/>
                  <a:pt x="80" y="76"/>
                </a:cubicBezTo>
                <a:lnTo>
                  <a:pt x="100" y="76"/>
                </a:lnTo>
                <a:close/>
                <a:moveTo>
                  <a:pt x="140" y="76"/>
                </a:moveTo>
                <a:cubicBezTo>
                  <a:pt x="140" y="96"/>
                  <a:pt x="140" y="96"/>
                  <a:pt x="140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0" y="76"/>
                  <a:pt x="120" y="76"/>
                  <a:pt x="120" y="76"/>
                </a:cubicBezTo>
                <a:lnTo>
                  <a:pt x="140" y="76"/>
                </a:lnTo>
                <a:close/>
                <a:moveTo>
                  <a:pt x="140" y="56"/>
                </a:moveTo>
                <a:cubicBezTo>
                  <a:pt x="160" y="56"/>
                  <a:pt x="160" y="56"/>
                  <a:pt x="160" y="56"/>
                </a:cubicBezTo>
                <a:cubicBezTo>
                  <a:pt x="160" y="76"/>
                  <a:pt x="160" y="76"/>
                  <a:pt x="160" y="76"/>
                </a:cubicBezTo>
                <a:cubicBezTo>
                  <a:pt x="140" y="76"/>
                  <a:pt x="140" y="76"/>
                  <a:pt x="140" y="76"/>
                </a:cubicBezTo>
                <a:lnTo>
                  <a:pt x="140" y="56"/>
                </a:lnTo>
                <a:close/>
                <a:moveTo>
                  <a:pt x="100" y="76"/>
                </a:moveTo>
                <a:cubicBezTo>
                  <a:pt x="100" y="56"/>
                  <a:pt x="100" y="56"/>
                  <a:pt x="100" y="56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76"/>
                  <a:pt x="120" y="76"/>
                  <a:pt x="120" y="76"/>
                </a:cubicBezTo>
                <a:lnTo>
                  <a:pt x="100" y="76"/>
                </a:lnTo>
                <a:close/>
                <a:moveTo>
                  <a:pt x="60" y="76"/>
                </a:moveTo>
                <a:cubicBezTo>
                  <a:pt x="60" y="56"/>
                  <a:pt x="60" y="56"/>
                  <a:pt x="60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76"/>
                  <a:pt x="80" y="76"/>
                  <a:pt x="80" y="76"/>
                </a:cubicBezTo>
                <a:lnTo>
                  <a:pt x="60" y="76"/>
                </a:lnTo>
                <a:close/>
                <a:moveTo>
                  <a:pt x="16" y="124"/>
                </a:moveTo>
                <a:cubicBezTo>
                  <a:pt x="16" y="192"/>
                  <a:pt x="16" y="192"/>
                  <a:pt x="16" y="192"/>
                </a:cubicBezTo>
                <a:cubicBezTo>
                  <a:pt x="16" y="196"/>
                  <a:pt x="12" y="200"/>
                  <a:pt x="8" y="200"/>
                </a:cubicBezTo>
                <a:cubicBezTo>
                  <a:pt x="3" y="200"/>
                  <a:pt x="0" y="196"/>
                  <a:pt x="0" y="192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12" y="0"/>
                  <a:pt x="16" y="3"/>
                  <a:pt x="16" y="8"/>
                </a:cubicBezTo>
                <a:cubicBezTo>
                  <a:pt x="16" y="124"/>
                  <a:pt x="16" y="124"/>
                  <a:pt x="16" y="124"/>
                </a:cubicBezTo>
                <a:cubicBezTo>
                  <a:pt x="17" y="124"/>
                  <a:pt x="18" y="124"/>
                  <a:pt x="20" y="124"/>
                </a:cubicBezTo>
                <a:cubicBezTo>
                  <a:pt x="20" y="124"/>
                  <a:pt x="20" y="124"/>
                  <a:pt x="20" y="124"/>
                </a:cubicBezTo>
                <a:cubicBezTo>
                  <a:pt x="18" y="124"/>
                  <a:pt x="17" y="124"/>
                  <a:pt x="16" y="124"/>
                </a:cubicBezTo>
                <a:close/>
                <a:moveTo>
                  <a:pt x="160" y="116"/>
                </a:moveTo>
                <a:cubicBezTo>
                  <a:pt x="140" y="116"/>
                  <a:pt x="140" y="116"/>
                  <a:pt x="140" y="116"/>
                </a:cubicBezTo>
                <a:cubicBezTo>
                  <a:pt x="140" y="96"/>
                  <a:pt x="140" y="96"/>
                  <a:pt x="140" y="96"/>
                </a:cubicBezTo>
                <a:cubicBezTo>
                  <a:pt x="160" y="96"/>
                  <a:pt x="160" y="96"/>
                  <a:pt x="160" y="96"/>
                </a:cubicBezTo>
                <a:lnTo>
                  <a:pt x="160" y="116"/>
                </a:lnTo>
                <a:close/>
                <a:moveTo>
                  <a:pt x="120" y="116"/>
                </a:moveTo>
                <a:cubicBezTo>
                  <a:pt x="100" y="116"/>
                  <a:pt x="100" y="116"/>
                  <a:pt x="100" y="11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120" y="96"/>
                  <a:pt x="120" y="96"/>
                  <a:pt x="120" y="96"/>
                </a:cubicBezTo>
                <a:lnTo>
                  <a:pt x="120" y="116"/>
                </a:lnTo>
                <a:close/>
                <a:moveTo>
                  <a:pt x="80" y="116"/>
                </a:moveTo>
                <a:cubicBezTo>
                  <a:pt x="60" y="116"/>
                  <a:pt x="60" y="116"/>
                  <a:pt x="60" y="116"/>
                </a:cubicBezTo>
                <a:cubicBezTo>
                  <a:pt x="60" y="96"/>
                  <a:pt x="60" y="96"/>
                  <a:pt x="60" y="96"/>
                </a:cubicBezTo>
                <a:cubicBezTo>
                  <a:pt x="80" y="96"/>
                  <a:pt x="80" y="96"/>
                  <a:pt x="80" y="96"/>
                </a:cubicBezTo>
                <a:lnTo>
                  <a:pt x="80" y="116"/>
                </a:lnTo>
                <a:close/>
                <a:moveTo>
                  <a:pt x="20" y="116"/>
                </a:moveTo>
                <a:cubicBezTo>
                  <a:pt x="20" y="96"/>
                  <a:pt x="20" y="96"/>
                  <a:pt x="20" y="96"/>
                </a:cubicBezTo>
                <a:cubicBezTo>
                  <a:pt x="40" y="96"/>
                  <a:pt x="40" y="96"/>
                  <a:pt x="40" y="96"/>
                </a:cubicBezTo>
                <a:cubicBezTo>
                  <a:pt x="40" y="116"/>
                  <a:pt x="40" y="116"/>
                  <a:pt x="40" y="116"/>
                </a:cubicBezTo>
                <a:lnTo>
                  <a:pt x="20" y="116"/>
                </a:lnTo>
                <a:close/>
                <a:moveTo>
                  <a:pt x="20" y="76"/>
                </a:moveTo>
                <a:cubicBezTo>
                  <a:pt x="20" y="56"/>
                  <a:pt x="20" y="56"/>
                  <a:pt x="2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76"/>
                  <a:pt x="40" y="76"/>
                  <a:pt x="40" y="76"/>
                </a:cubicBezTo>
                <a:lnTo>
                  <a:pt x="20" y="76"/>
                </a:lnTo>
                <a:close/>
                <a:moveTo>
                  <a:pt x="20" y="36"/>
                </a:moveTo>
                <a:cubicBezTo>
                  <a:pt x="20" y="16"/>
                  <a:pt x="20" y="16"/>
                  <a:pt x="2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36"/>
                  <a:pt x="40" y="36"/>
                  <a:pt x="40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20" y="36"/>
                  <a:pt x="20" y="36"/>
                  <a:pt x="20" y="36"/>
                </a:cubicBezTo>
                <a:close/>
                <a:moveTo>
                  <a:pt x="60" y="36"/>
                </a:moveTo>
                <a:cubicBezTo>
                  <a:pt x="60" y="16"/>
                  <a:pt x="60" y="16"/>
                  <a:pt x="60" y="16"/>
                </a:cubicBezTo>
                <a:cubicBezTo>
                  <a:pt x="80" y="16"/>
                  <a:pt x="80" y="16"/>
                  <a:pt x="80" y="16"/>
                </a:cubicBezTo>
                <a:cubicBezTo>
                  <a:pt x="80" y="36"/>
                  <a:pt x="80" y="36"/>
                  <a:pt x="80" y="36"/>
                </a:cubicBezTo>
                <a:cubicBezTo>
                  <a:pt x="80" y="36"/>
                  <a:pt x="80" y="36"/>
                  <a:pt x="80" y="36"/>
                </a:cubicBezTo>
                <a:cubicBezTo>
                  <a:pt x="60" y="36"/>
                  <a:pt x="60" y="36"/>
                  <a:pt x="60" y="36"/>
                </a:cubicBezTo>
                <a:close/>
                <a:moveTo>
                  <a:pt x="100" y="36"/>
                </a:moveTo>
                <a:cubicBezTo>
                  <a:pt x="100" y="16"/>
                  <a:pt x="100" y="16"/>
                  <a:pt x="100" y="16"/>
                </a:cubicBezTo>
                <a:cubicBezTo>
                  <a:pt x="120" y="16"/>
                  <a:pt x="120" y="16"/>
                  <a:pt x="120" y="16"/>
                </a:cubicBezTo>
                <a:cubicBezTo>
                  <a:pt x="120" y="36"/>
                  <a:pt x="120" y="36"/>
                  <a:pt x="120" y="36"/>
                </a:cubicBezTo>
                <a:cubicBezTo>
                  <a:pt x="120" y="36"/>
                  <a:pt x="120" y="36"/>
                  <a:pt x="120" y="36"/>
                </a:cubicBezTo>
                <a:cubicBezTo>
                  <a:pt x="100" y="36"/>
                  <a:pt x="100" y="36"/>
                  <a:pt x="100" y="36"/>
                </a:cubicBezTo>
                <a:close/>
                <a:moveTo>
                  <a:pt x="140" y="36"/>
                </a:moveTo>
                <a:cubicBezTo>
                  <a:pt x="140" y="16"/>
                  <a:pt x="140" y="16"/>
                  <a:pt x="140" y="16"/>
                </a:cubicBezTo>
                <a:cubicBezTo>
                  <a:pt x="160" y="16"/>
                  <a:pt x="160" y="16"/>
                  <a:pt x="160" y="16"/>
                </a:cubicBezTo>
                <a:cubicBezTo>
                  <a:pt x="160" y="36"/>
                  <a:pt x="160" y="36"/>
                  <a:pt x="160" y="36"/>
                </a:cubicBezTo>
                <a:cubicBezTo>
                  <a:pt x="160" y="36"/>
                  <a:pt x="160" y="36"/>
                  <a:pt x="160" y="36"/>
                </a:cubicBezTo>
                <a:cubicBezTo>
                  <a:pt x="140" y="36"/>
                  <a:pt x="140" y="36"/>
                  <a:pt x="140" y="36"/>
                </a:cubicBezTo>
                <a:close/>
                <a:moveTo>
                  <a:pt x="20" y="8"/>
                </a:moveTo>
                <a:cubicBezTo>
                  <a:pt x="20" y="8"/>
                  <a:pt x="20" y="8"/>
                  <a:pt x="20" y="8"/>
                </a:cubicBezTo>
                <a:cubicBezTo>
                  <a:pt x="15" y="8"/>
                  <a:pt x="16" y="8"/>
                  <a:pt x="20" y="8"/>
                </a:cubicBezTo>
                <a:close/>
                <a:moveTo>
                  <a:pt x="20" y="8"/>
                </a:moveTo>
                <a:cubicBezTo>
                  <a:pt x="20" y="8"/>
                  <a:pt x="20" y="8"/>
                  <a:pt x="20" y="8"/>
                </a:cubicBezTo>
                <a:cubicBezTo>
                  <a:pt x="43" y="8"/>
                  <a:pt x="27" y="8"/>
                  <a:pt x="20" y="8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65705" y="4132217"/>
            <a:ext cx="136454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0" lvl="1"/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47"/>
          <p:cNvSpPr>
            <a:spLocks noChangeArrowheads="1"/>
          </p:cNvSpPr>
          <p:nvPr/>
        </p:nvSpPr>
        <p:spPr bwMode="auto">
          <a:xfrm>
            <a:off x="2865018" y="4455215"/>
            <a:ext cx="2350811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180197" y="2283934"/>
            <a:ext cx="1140677" cy="1140677"/>
            <a:chOff x="304800" y="673100"/>
            <a:chExt cx="4000500" cy="4000500"/>
          </a:xfrm>
          <a:effectLst>
            <a:outerShdw blurRad="406400" dist="762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" name="同心圆 2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25" name="Freeform 96"/>
          <p:cNvSpPr>
            <a:spLocks noEditPoints="1"/>
          </p:cNvSpPr>
          <p:nvPr/>
        </p:nvSpPr>
        <p:spPr bwMode="auto">
          <a:xfrm>
            <a:off x="6580798" y="2665806"/>
            <a:ext cx="406183" cy="406183"/>
          </a:xfrm>
          <a:custGeom>
            <a:avLst/>
            <a:gdLst>
              <a:gd name="T0" fmla="*/ 140 w 200"/>
              <a:gd name="T1" fmla="*/ 200 h 200"/>
              <a:gd name="T2" fmla="*/ 140 w 200"/>
              <a:gd name="T3" fmla="*/ 184 h 200"/>
              <a:gd name="T4" fmla="*/ 200 w 200"/>
              <a:gd name="T5" fmla="*/ 184 h 200"/>
              <a:gd name="T6" fmla="*/ 200 w 200"/>
              <a:gd name="T7" fmla="*/ 200 h 200"/>
              <a:gd name="T8" fmla="*/ 140 w 200"/>
              <a:gd name="T9" fmla="*/ 200 h 200"/>
              <a:gd name="T10" fmla="*/ 160 w 200"/>
              <a:gd name="T11" fmla="*/ 87 h 200"/>
              <a:gd name="T12" fmla="*/ 40 w 200"/>
              <a:gd name="T13" fmla="*/ 87 h 200"/>
              <a:gd name="T14" fmla="*/ 40 w 200"/>
              <a:gd name="T15" fmla="*/ 180 h 200"/>
              <a:gd name="T16" fmla="*/ 20 w 200"/>
              <a:gd name="T17" fmla="*/ 180 h 200"/>
              <a:gd name="T18" fmla="*/ 20 w 200"/>
              <a:gd name="T19" fmla="*/ 10 h 200"/>
              <a:gd name="T20" fmla="*/ 30 w 200"/>
              <a:gd name="T21" fmla="*/ 0 h 200"/>
              <a:gd name="T22" fmla="*/ 40 w 200"/>
              <a:gd name="T23" fmla="*/ 10 h 200"/>
              <a:gd name="T24" fmla="*/ 40 w 200"/>
              <a:gd name="T25" fmla="*/ 28 h 200"/>
              <a:gd name="T26" fmla="*/ 160 w 200"/>
              <a:gd name="T27" fmla="*/ 28 h 200"/>
              <a:gd name="T28" fmla="*/ 160 w 200"/>
              <a:gd name="T29" fmla="*/ 10 h 200"/>
              <a:gd name="T30" fmla="*/ 170 w 200"/>
              <a:gd name="T31" fmla="*/ 0 h 200"/>
              <a:gd name="T32" fmla="*/ 180 w 200"/>
              <a:gd name="T33" fmla="*/ 10 h 200"/>
              <a:gd name="T34" fmla="*/ 180 w 200"/>
              <a:gd name="T35" fmla="*/ 180 h 200"/>
              <a:gd name="T36" fmla="*/ 160 w 200"/>
              <a:gd name="T37" fmla="*/ 180 h 200"/>
              <a:gd name="T38" fmla="*/ 160 w 200"/>
              <a:gd name="T39" fmla="*/ 87 h 200"/>
              <a:gd name="T40" fmla="*/ 140 w 200"/>
              <a:gd name="T41" fmla="*/ 40 h 200"/>
              <a:gd name="T42" fmla="*/ 140 w 200"/>
              <a:gd name="T43" fmla="*/ 60 h 200"/>
              <a:gd name="T44" fmla="*/ 120 w 200"/>
              <a:gd name="T45" fmla="*/ 60 h 200"/>
              <a:gd name="T46" fmla="*/ 120 w 200"/>
              <a:gd name="T47" fmla="*/ 40 h 200"/>
              <a:gd name="T48" fmla="*/ 100 w 200"/>
              <a:gd name="T49" fmla="*/ 40 h 200"/>
              <a:gd name="T50" fmla="*/ 100 w 200"/>
              <a:gd name="T51" fmla="*/ 60 h 200"/>
              <a:gd name="T52" fmla="*/ 80 w 200"/>
              <a:gd name="T53" fmla="*/ 60 h 200"/>
              <a:gd name="T54" fmla="*/ 80 w 200"/>
              <a:gd name="T55" fmla="*/ 40 h 200"/>
              <a:gd name="T56" fmla="*/ 60 w 200"/>
              <a:gd name="T57" fmla="*/ 40 h 200"/>
              <a:gd name="T58" fmla="*/ 60 w 200"/>
              <a:gd name="T59" fmla="*/ 60 h 200"/>
              <a:gd name="T60" fmla="*/ 40 w 200"/>
              <a:gd name="T61" fmla="*/ 60 h 200"/>
              <a:gd name="T62" fmla="*/ 40 w 200"/>
              <a:gd name="T63" fmla="*/ 80 h 200"/>
              <a:gd name="T64" fmla="*/ 60 w 200"/>
              <a:gd name="T65" fmla="*/ 80 h 200"/>
              <a:gd name="T66" fmla="*/ 60 w 200"/>
              <a:gd name="T67" fmla="*/ 60 h 200"/>
              <a:gd name="T68" fmla="*/ 80 w 200"/>
              <a:gd name="T69" fmla="*/ 60 h 200"/>
              <a:gd name="T70" fmla="*/ 80 w 200"/>
              <a:gd name="T71" fmla="*/ 80 h 200"/>
              <a:gd name="T72" fmla="*/ 100 w 200"/>
              <a:gd name="T73" fmla="*/ 80 h 200"/>
              <a:gd name="T74" fmla="*/ 100 w 200"/>
              <a:gd name="T75" fmla="*/ 60 h 200"/>
              <a:gd name="T76" fmla="*/ 120 w 200"/>
              <a:gd name="T77" fmla="*/ 60 h 200"/>
              <a:gd name="T78" fmla="*/ 120 w 200"/>
              <a:gd name="T79" fmla="*/ 80 h 200"/>
              <a:gd name="T80" fmla="*/ 140 w 200"/>
              <a:gd name="T81" fmla="*/ 80 h 200"/>
              <a:gd name="T82" fmla="*/ 140 w 200"/>
              <a:gd name="T83" fmla="*/ 60 h 200"/>
              <a:gd name="T84" fmla="*/ 160 w 200"/>
              <a:gd name="T85" fmla="*/ 60 h 200"/>
              <a:gd name="T86" fmla="*/ 160 w 200"/>
              <a:gd name="T87" fmla="*/ 40 h 200"/>
              <a:gd name="T88" fmla="*/ 140 w 200"/>
              <a:gd name="T89" fmla="*/ 40 h 200"/>
              <a:gd name="T90" fmla="*/ 60 w 200"/>
              <a:gd name="T91" fmla="*/ 200 h 200"/>
              <a:gd name="T92" fmla="*/ 0 w 200"/>
              <a:gd name="T93" fmla="*/ 200 h 200"/>
              <a:gd name="T94" fmla="*/ 0 w 200"/>
              <a:gd name="T95" fmla="*/ 184 h 200"/>
              <a:gd name="T96" fmla="*/ 60 w 200"/>
              <a:gd name="T97" fmla="*/ 184 h 200"/>
              <a:gd name="T98" fmla="*/ 60 w 200"/>
              <a:gd name="T99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0" h="200">
                <a:moveTo>
                  <a:pt x="140" y="200"/>
                </a:moveTo>
                <a:cubicBezTo>
                  <a:pt x="140" y="184"/>
                  <a:pt x="140" y="184"/>
                  <a:pt x="140" y="184"/>
                </a:cubicBezTo>
                <a:cubicBezTo>
                  <a:pt x="200" y="184"/>
                  <a:pt x="200" y="184"/>
                  <a:pt x="200" y="184"/>
                </a:cubicBezTo>
                <a:cubicBezTo>
                  <a:pt x="200" y="200"/>
                  <a:pt x="200" y="200"/>
                  <a:pt x="200" y="200"/>
                </a:cubicBezTo>
                <a:lnTo>
                  <a:pt x="140" y="200"/>
                </a:lnTo>
                <a:close/>
                <a:moveTo>
                  <a:pt x="160" y="87"/>
                </a:moveTo>
                <a:cubicBezTo>
                  <a:pt x="40" y="87"/>
                  <a:pt x="40" y="87"/>
                  <a:pt x="40" y="87"/>
                </a:cubicBezTo>
                <a:cubicBezTo>
                  <a:pt x="40" y="180"/>
                  <a:pt x="40" y="180"/>
                  <a:pt x="40" y="180"/>
                </a:cubicBezTo>
                <a:cubicBezTo>
                  <a:pt x="20" y="180"/>
                  <a:pt x="20" y="180"/>
                  <a:pt x="20" y="180"/>
                </a:cubicBezTo>
                <a:cubicBezTo>
                  <a:pt x="20" y="10"/>
                  <a:pt x="20" y="10"/>
                  <a:pt x="20" y="10"/>
                </a:cubicBezTo>
                <a:cubicBezTo>
                  <a:pt x="20" y="4"/>
                  <a:pt x="24" y="0"/>
                  <a:pt x="30" y="0"/>
                </a:cubicBezTo>
                <a:cubicBezTo>
                  <a:pt x="35" y="0"/>
                  <a:pt x="40" y="4"/>
                  <a:pt x="40" y="10"/>
                </a:cubicBezTo>
                <a:cubicBezTo>
                  <a:pt x="40" y="28"/>
                  <a:pt x="40" y="28"/>
                  <a:pt x="40" y="28"/>
                </a:cubicBezTo>
                <a:cubicBezTo>
                  <a:pt x="160" y="28"/>
                  <a:pt x="160" y="28"/>
                  <a:pt x="160" y="28"/>
                </a:cubicBezTo>
                <a:cubicBezTo>
                  <a:pt x="160" y="10"/>
                  <a:pt x="160" y="10"/>
                  <a:pt x="160" y="10"/>
                </a:cubicBezTo>
                <a:cubicBezTo>
                  <a:pt x="160" y="4"/>
                  <a:pt x="164" y="0"/>
                  <a:pt x="170" y="0"/>
                </a:cubicBezTo>
                <a:cubicBezTo>
                  <a:pt x="175" y="0"/>
                  <a:pt x="180" y="4"/>
                  <a:pt x="180" y="10"/>
                </a:cubicBezTo>
                <a:cubicBezTo>
                  <a:pt x="180" y="180"/>
                  <a:pt x="180" y="180"/>
                  <a:pt x="180" y="180"/>
                </a:cubicBezTo>
                <a:cubicBezTo>
                  <a:pt x="160" y="180"/>
                  <a:pt x="160" y="180"/>
                  <a:pt x="160" y="180"/>
                </a:cubicBezTo>
                <a:lnTo>
                  <a:pt x="160" y="87"/>
                </a:lnTo>
                <a:close/>
                <a:moveTo>
                  <a:pt x="140" y="40"/>
                </a:moveTo>
                <a:cubicBezTo>
                  <a:pt x="140" y="60"/>
                  <a:pt x="140" y="60"/>
                  <a:pt x="140" y="60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20" y="40"/>
                  <a:pt x="120" y="40"/>
                  <a:pt x="12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40"/>
                  <a:pt x="80" y="40"/>
                  <a:pt x="80" y="40"/>
                </a:cubicBezTo>
                <a:cubicBezTo>
                  <a:pt x="60" y="40"/>
                  <a:pt x="60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40" y="80"/>
                  <a:pt x="40" y="80"/>
                  <a:pt x="40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60" y="60"/>
                  <a:pt x="60" y="60"/>
                  <a:pt x="6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80"/>
                  <a:pt x="80" y="80"/>
                  <a:pt x="80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20" y="80"/>
                  <a:pt x="120" y="80"/>
                  <a:pt x="120" y="80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0" y="60"/>
                  <a:pt x="140" y="60"/>
                  <a:pt x="140" y="60"/>
                </a:cubicBezTo>
                <a:cubicBezTo>
                  <a:pt x="160" y="60"/>
                  <a:pt x="160" y="60"/>
                  <a:pt x="160" y="60"/>
                </a:cubicBezTo>
                <a:cubicBezTo>
                  <a:pt x="160" y="40"/>
                  <a:pt x="160" y="40"/>
                  <a:pt x="160" y="40"/>
                </a:cubicBezTo>
                <a:lnTo>
                  <a:pt x="140" y="40"/>
                </a:lnTo>
                <a:close/>
                <a:moveTo>
                  <a:pt x="60" y="200"/>
                </a:moveTo>
                <a:cubicBezTo>
                  <a:pt x="0" y="200"/>
                  <a:pt x="0" y="200"/>
                  <a:pt x="0" y="200"/>
                </a:cubicBezTo>
                <a:cubicBezTo>
                  <a:pt x="0" y="184"/>
                  <a:pt x="0" y="184"/>
                  <a:pt x="0" y="184"/>
                </a:cubicBezTo>
                <a:cubicBezTo>
                  <a:pt x="60" y="184"/>
                  <a:pt x="60" y="184"/>
                  <a:pt x="60" y="184"/>
                </a:cubicBezTo>
                <a:lnTo>
                  <a:pt x="60" y="20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565607" y="2040269"/>
            <a:ext cx="1223449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0" lvl="1"/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矩形 47"/>
          <p:cNvSpPr>
            <a:spLocks noChangeArrowheads="1"/>
          </p:cNvSpPr>
          <p:nvPr/>
        </p:nvSpPr>
        <p:spPr bwMode="auto">
          <a:xfrm>
            <a:off x="7564920" y="2363267"/>
            <a:ext cx="2277083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237778" y="3408421"/>
            <a:ext cx="1140677" cy="1140677"/>
            <a:chOff x="304800" y="673100"/>
            <a:chExt cx="4000500" cy="4000500"/>
          </a:xfrm>
          <a:effectLst>
            <a:outerShdw blurRad="406400" dist="762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9" name="同心圆 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31" name="KSO_Shape"/>
          <p:cNvSpPr/>
          <p:nvPr/>
        </p:nvSpPr>
        <p:spPr bwMode="auto">
          <a:xfrm>
            <a:off x="7604575" y="3792788"/>
            <a:ext cx="447047" cy="44257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latin typeface="思源黑体 CN Medium" panose="020B06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690562" y="3552437"/>
            <a:ext cx="1223449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0" lvl="1"/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8689875" y="3875435"/>
            <a:ext cx="2277083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8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6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60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4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400"/>
                            </p:stCondLst>
                            <p:childTnLst>
                              <p:par>
                                <p:cTn id="9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800"/>
                            </p:stCondLst>
                            <p:childTnLst>
                              <p:par>
                                <p:cTn id="10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9" grpId="0" animBg="1"/>
      <p:bldP spid="13" grpId="0" animBg="1"/>
      <p:bldP spid="14" grpId="0"/>
      <p:bldP spid="15" grpId="0"/>
      <p:bldP spid="19" grpId="0" animBg="1"/>
      <p:bldP spid="20" grpId="0"/>
      <p:bldP spid="21" grpId="0"/>
      <p:bldP spid="25" grpId="0" animBg="1"/>
      <p:bldP spid="26" grpId="0"/>
      <p:bldP spid="27" grpId="0"/>
      <p:bldP spid="31" grpId="0" animBg="1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Promotions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587479" y="1484784"/>
            <a:ext cx="2722375" cy="2016691"/>
            <a:chOff x="587479" y="1628800"/>
            <a:chExt cx="2722375" cy="2016691"/>
          </a:xfrm>
        </p:grpSpPr>
        <p:sp>
          <p:nvSpPr>
            <p:cNvPr id="37" name="矩形 36"/>
            <p:cNvSpPr/>
            <p:nvPr/>
          </p:nvSpPr>
          <p:spPr>
            <a:xfrm>
              <a:off x="587479" y="1628800"/>
              <a:ext cx="2722375" cy="2016691"/>
            </a:xfrm>
            <a:prstGeom prst="rect">
              <a:avLst/>
            </a:prstGeom>
            <a:gradFill flip="none" rotWithShape="1">
              <a:gsLst>
                <a:gs pos="64000">
                  <a:srgbClr val="ECECEC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noFill/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pic>
          <p:nvPicPr>
            <p:cNvPr id="38" name="Picture 2" descr="C:\Users\Administrator\Desktop\其他\bxgdx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194" y="1760878"/>
              <a:ext cx="2442945" cy="174013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9" name="组合 38"/>
          <p:cNvGrpSpPr/>
          <p:nvPr/>
        </p:nvGrpSpPr>
        <p:grpSpPr>
          <a:xfrm>
            <a:off x="8880562" y="1484784"/>
            <a:ext cx="2722375" cy="2016691"/>
            <a:chOff x="8880562" y="1628800"/>
            <a:chExt cx="2722375" cy="2016691"/>
          </a:xfrm>
        </p:grpSpPr>
        <p:sp>
          <p:nvSpPr>
            <p:cNvPr id="40" name="矩形 39"/>
            <p:cNvSpPr/>
            <p:nvPr/>
          </p:nvSpPr>
          <p:spPr>
            <a:xfrm>
              <a:off x="8880562" y="1628800"/>
              <a:ext cx="2722375" cy="2016691"/>
            </a:xfrm>
            <a:prstGeom prst="rect">
              <a:avLst/>
            </a:prstGeom>
            <a:gradFill flip="none" rotWithShape="1">
              <a:gsLst>
                <a:gs pos="64000">
                  <a:srgbClr val="ECECEC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noFill/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pic>
          <p:nvPicPr>
            <p:cNvPr id="41" name="Picture 3" descr="C:\Users\Administrator\Desktop\20148101058229341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2520" y="1747962"/>
              <a:ext cx="2418459" cy="177836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组合 41"/>
          <p:cNvGrpSpPr/>
          <p:nvPr/>
        </p:nvGrpSpPr>
        <p:grpSpPr>
          <a:xfrm>
            <a:off x="3309854" y="3501475"/>
            <a:ext cx="2722375" cy="2016691"/>
            <a:chOff x="3309854" y="3645491"/>
            <a:chExt cx="2722375" cy="2016691"/>
          </a:xfrm>
        </p:grpSpPr>
        <p:sp>
          <p:nvSpPr>
            <p:cNvPr id="43" name="矩形 42"/>
            <p:cNvSpPr/>
            <p:nvPr/>
          </p:nvSpPr>
          <p:spPr>
            <a:xfrm>
              <a:off x="3309854" y="3645491"/>
              <a:ext cx="2722375" cy="2016691"/>
            </a:xfrm>
            <a:prstGeom prst="rect">
              <a:avLst/>
            </a:prstGeom>
            <a:gradFill flip="none" rotWithShape="1">
              <a:gsLst>
                <a:gs pos="64000">
                  <a:srgbClr val="ECECEC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noFill/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pic>
          <p:nvPicPr>
            <p:cNvPr id="44" name="Picture 5" descr="C:\Users\Administrator\Desktop\t01d9ff32d2070703f7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937" y="3760731"/>
              <a:ext cx="2436208" cy="17862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组合 44"/>
          <p:cNvGrpSpPr/>
          <p:nvPr/>
        </p:nvGrpSpPr>
        <p:grpSpPr>
          <a:xfrm>
            <a:off x="6158187" y="3501475"/>
            <a:ext cx="2722375" cy="2016691"/>
            <a:chOff x="6158187" y="3645491"/>
            <a:chExt cx="2722375" cy="2016691"/>
          </a:xfrm>
        </p:grpSpPr>
        <p:sp>
          <p:nvSpPr>
            <p:cNvPr id="46" name="矩形 45"/>
            <p:cNvSpPr/>
            <p:nvPr/>
          </p:nvSpPr>
          <p:spPr>
            <a:xfrm>
              <a:off x="6158187" y="3645491"/>
              <a:ext cx="2722375" cy="2016691"/>
            </a:xfrm>
            <a:prstGeom prst="rect">
              <a:avLst/>
            </a:prstGeom>
            <a:gradFill flip="none" rotWithShape="1">
              <a:gsLst>
                <a:gs pos="64000">
                  <a:srgbClr val="ECECEC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noFill/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pic>
          <p:nvPicPr>
            <p:cNvPr id="47" name="Picture 6" descr="C:\Users\Administrator\Desktop\7570760_235941684382_2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989" y="3774885"/>
              <a:ext cx="2418770" cy="175790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组合 47"/>
          <p:cNvGrpSpPr/>
          <p:nvPr/>
        </p:nvGrpSpPr>
        <p:grpSpPr>
          <a:xfrm>
            <a:off x="3433291" y="1542066"/>
            <a:ext cx="2455854" cy="484779"/>
            <a:chOff x="2713211" y="2267658"/>
            <a:chExt cx="1584176" cy="484779"/>
          </a:xfrm>
        </p:grpSpPr>
        <p:sp>
          <p:nvSpPr>
            <p:cNvPr id="49" name="圆角矩形 48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51" name="文本框 26"/>
          <p:cNvSpPr txBox="1"/>
          <p:nvPr/>
        </p:nvSpPr>
        <p:spPr>
          <a:xfrm>
            <a:off x="3541861" y="1599789"/>
            <a:ext cx="224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Commercial</a:t>
            </a:r>
            <a:endParaRPr lang="zh-CN" altLang="en-US" b="1" spc="1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2" name="TextBox 5"/>
          <p:cNvSpPr txBox="1"/>
          <p:nvPr/>
        </p:nvSpPr>
        <p:spPr>
          <a:xfrm>
            <a:off x="3577307" y="2171092"/>
            <a:ext cx="2207607" cy="722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6234021" y="1542066"/>
            <a:ext cx="2455854" cy="484779"/>
            <a:chOff x="2713211" y="2267658"/>
            <a:chExt cx="1584176" cy="484779"/>
          </a:xfrm>
        </p:grpSpPr>
        <p:sp>
          <p:nvSpPr>
            <p:cNvPr id="54" name="圆角矩形 53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56" name="文本框 26"/>
          <p:cNvSpPr txBox="1"/>
          <p:nvPr/>
        </p:nvSpPr>
        <p:spPr>
          <a:xfrm>
            <a:off x="6342591" y="1599789"/>
            <a:ext cx="224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Commercial</a:t>
            </a:r>
          </a:p>
        </p:txBody>
      </p:sp>
      <p:sp>
        <p:nvSpPr>
          <p:cNvPr id="57" name="TextBox 5"/>
          <p:cNvSpPr txBox="1"/>
          <p:nvPr/>
        </p:nvSpPr>
        <p:spPr>
          <a:xfrm>
            <a:off x="6378037" y="2171092"/>
            <a:ext cx="2207607" cy="722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617397" y="3645024"/>
            <a:ext cx="2455854" cy="484779"/>
            <a:chOff x="2713211" y="2267658"/>
            <a:chExt cx="1584176" cy="484779"/>
          </a:xfrm>
        </p:grpSpPr>
        <p:sp>
          <p:nvSpPr>
            <p:cNvPr id="59" name="圆角矩形 58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1" name="文本框 26"/>
          <p:cNvSpPr txBox="1"/>
          <p:nvPr/>
        </p:nvSpPr>
        <p:spPr>
          <a:xfrm>
            <a:off x="725967" y="3702747"/>
            <a:ext cx="224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Commercial</a:t>
            </a:r>
          </a:p>
        </p:txBody>
      </p:sp>
      <p:sp>
        <p:nvSpPr>
          <p:cNvPr id="62" name="TextBox 5"/>
          <p:cNvSpPr txBox="1"/>
          <p:nvPr/>
        </p:nvSpPr>
        <p:spPr>
          <a:xfrm>
            <a:off x="761413" y="4274050"/>
            <a:ext cx="2207607" cy="722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8970325" y="3645024"/>
            <a:ext cx="2455854" cy="484779"/>
            <a:chOff x="2713211" y="2267658"/>
            <a:chExt cx="1584176" cy="484779"/>
          </a:xfrm>
        </p:grpSpPr>
        <p:sp>
          <p:nvSpPr>
            <p:cNvPr id="64" name="圆角矩形 63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6" name="文本框 26"/>
          <p:cNvSpPr txBox="1"/>
          <p:nvPr/>
        </p:nvSpPr>
        <p:spPr>
          <a:xfrm>
            <a:off x="9078895" y="3702747"/>
            <a:ext cx="224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Commercial</a:t>
            </a:r>
          </a:p>
        </p:txBody>
      </p:sp>
      <p:sp>
        <p:nvSpPr>
          <p:cNvPr id="67" name="TextBox 5"/>
          <p:cNvSpPr txBox="1"/>
          <p:nvPr/>
        </p:nvSpPr>
        <p:spPr>
          <a:xfrm>
            <a:off x="9114341" y="4274050"/>
            <a:ext cx="2207607" cy="722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3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150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5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50"/>
                            </p:stCondLst>
                            <p:childTnLst>
                              <p:par>
                                <p:cTn id="7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75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550"/>
                            </p:stCondLst>
                            <p:childTnLst>
                              <p:par>
                                <p:cTn id="9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95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1" grpId="0"/>
      <p:bldP spid="52" grpId="0"/>
      <p:bldP spid="56" grpId="0"/>
      <p:bldP spid="57" grpId="0"/>
      <p:bldP spid="61" grpId="0"/>
      <p:bldP spid="62" grpId="0"/>
      <p:bldP spid="66" grpId="0"/>
      <p:bldP spid="6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Origin of Income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2065139" y="1340768"/>
            <a:ext cx="1296144" cy="129614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4048731" y="2007131"/>
            <a:ext cx="792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47"/>
          <p:cNvSpPr>
            <a:spLocks noChangeArrowheads="1"/>
          </p:cNvSpPr>
          <p:nvPr/>
        </p:nvSpPr>
        <p:spPr bwMode="auto">
          <a:xfrm>
            <a:off x="4912827" y="1696402"/>
            <a:ext cx="4248472" cy="59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61283" y="1696402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745843" y="2492896"/>
            <a:ext cx="1296144" cy="1296144"/>
            <a:chOff x="304800" y="673100"/>
            <a:chExt cx="4000500" cy="4000500"/>
          </a:xfrm>
          <a:solidFill>
            <a:srgbClr val="0070C0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4729435" y="3159259"/>
            <a:ext cx="792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47"/>
          <p:cNvSpPr>
            <a:spLocks noChangeArrowheads="1"/>
          </p:cNvSpPr>
          <p:nvPr/>
        </p:nvSpPr>
        <p:spPr bwMode="auto">
          <a:xfrm>
            <a:off x="5593531" y="2848530"/>
            <a:ext cx="4248472" cy="59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41987" y="2848530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393915" y="3645024"/>
            <a:ext cx="1296144" cy="129614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5377507" y="4311387"/>
            <a:ext cx="792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47"/>
          <p:cNvSpPr>
            <a:spLocks noChangeArrowheads="1"/>
          </p:cNvSpPr>
          <p:nvPr/>
        </p:nvSpPr>
        <p:spPr bwMode="auto">
          <a:xfrm>
            <a:off x="6241603" y="4000658"/>
            <a:ext cx="4248472" cy="59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90059" y="4000658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041987" y="4797152"/>
            <a:ext cx="1296144" cy="1296144"/>
            <a:chOff x="304800" y="673100"/>
            <a:chExt cx="4000500" cy="4000500"/>
          </a:xfrm>
          <a:solidFill>
            <a:srgbClr val="0070C0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6025579" y="5463515"/>
            <a:ext cx="792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47"/>
          <p:cNvSpPr>
            <a:spLocks noChangeArrowheads="1"/>
          </p:cNvSpPr>
          <p:nvPr/>
        </p:nvSpPr>
        <p:spPr bwMode="auto">
          <a:xfrm>
            <a:off x="6889675" y="5152786"/>
            <a:ext cx="4248472" cy="59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38131" y="5152786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04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75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475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8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800"/>
                            </p:stCondLst>
                            <p:childTnLst>
                              <p:par>
                                <p:cTn id="6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125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125"/>
                            </p:stCondLst>
                            <p:childTnLst>
                              <p:par>
                                <p:cTn id="8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45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7" grpId="0"/>
      <p:bldP spid="18" grpId="0"/>
      <p:bldP spid="23" grpId="0"/>
      <p:bldP spid="24" grpId="0"/>
      <p:bldP spid="29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22313"/>
            <a:ext cx="4697325" cy="1150703"/>
            <a:chOff x="4555084" y="3648619"/>
            <a:chExt cx="4697325" cy="115070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51" y="3970811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4598015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3648619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208476" y="2418718"/>
            <a:ext cx="1117236" cy="958123"/>
            <a:chOff x="3208476" y="3861048"/>
            <a:chExt cx="1117236" cy="9581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7" name="组合 6"/>
            <p:cNvGrpSpPr/>
            <p:nvPr/>
          </p:nvGrpSpPr>
          <p:grpSpPr>
            <a:xfrm>
              <a:off x="3227162" y="3861048"/>
              <a:ext cx="1098550" cy="958123"/>
              <a:chOff x="2857499" y="1149477"/>
              <a:chExt cx="1098550" cy="958123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208476" y="3873242"/>
              <a:ext cx="1039305" cy="864306"/>
              <a:chOff x="2633251" y="1704765"/>
              <a:chExt cx="1039305" cy="864306"/>
            </a:xfrm>
          </p:grpSpPr>
          <p:sp>
            <p:nvSpPr>
              <p:cNvPr id="9" name="文本框 46"/>
              <p:cNvSpPr txBox="1"/>
              <p:nvPr/>
            </p:nvSpPr>
            <p:spPr>
              <a:xfrm>
                <a:off x="2642042" y="1704765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03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0" name="文本框 47"/>
              <p:cNvSpPr txBox="1"/>
              <p:nvPr/>
            </p:nvSpPr>
            <p:spPr>
              <a:xfrm>
                <a:off x="2633251" y="2261294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OPTION</a:t>
                </a:r>
                <a:endParaRPr lang="zh-CN" altLang="en-US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13" name="Group 13"/>
          <p:cNvGrpSpPr>
            <a:grpSpLocks noChangeAspect="1"/>
          </p:cNvGrpSpPr>
          <p:nvPr/>
        </p:nvGrpSpPr>
        <p:grpSpPr bwMode="auto">
          <a:xfrm>
            <a:off x="5755306" y="2454898"/>
            <a:ext cx="364796" cy="369104"/>
            <a:chOff x="2426" y="2781"/>
            <a:chExt cx="593" cy="600"/>
          </a:xfrm>
          <a:solidFill>
            <a:srgbClr val="0070C0"/>
          </a:solidFill>
          <a:effectLst/>
        </p:grpSpPr>
        <p:sp>
          <p:nvSpPr>
            <p:cNvPr id="14" name="Freeform 14"/>
            <p:cNvSpPr/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6" name="文本框 75"/>
          <p:cNvSpPr txBox="1"/>
          <p:nvPr/>
        </p:nvSpPr>
        <p:spPr>
          <a:xfrm>
            <a:off x="6120102" y="2470695"/>
            <a:ext cx="2641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Future Plans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文本框 76"/>
          <p:cNvSpPr txBox="1"/>
          <p:nvPr/>
        </p:nvSpPr>
        <p:spPr>
          <a:xfrm>
            <a:off x="5681897" y="2925911"/>
            <a:ext cx="2359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178614" y="2418718"/>
            <a:ext cx="452661" cy="961718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19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64397" y="3573016"/>
            <a:ext cx="1436675" cy="215444"/>
            <a:chOff x="4369395" y="3284984"/>
            <a:chExt cx="1436675" cy="215444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6176565" y="3573016"/>
            <a:ext cx="1436675" cy="215444"/>
            <a:chOff x="4369395" y="3284984"/>
            <a:chExt cx="1436675" cy="215444"/>
          </a:xfrm>
        </p:grpSpPr>
        <p:sp>
          <p:nvSpPr>
            <p:cNvPr id="2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7685248" y="3573016"/>
            <a:ext cx="1436675" cy="215444"/>
            <a:chOff x="4369395" y="3284984"/>
            <a:chExt cx="1436675" cy="215444"/>
          </a:xfrm>
        </p:grpSpPr>
        <p:sp>
          <p:nvSpPr>
            <p:cNvPr id="3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4657427" y="3933636"/>
            <a:ext cx="1436675" cy="215444"/>
            <a:chOff x="4369395" y="3284984"/>
            <a:chExt cx="1436675" cy="215444"/>
          </a:xfrm>
        </p:grpSpPr>
        <p:sp>
          <p:nvSpPr>
            <p:cNvPr id="3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" name="等腰三角形 3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6169595" y="3933636"/>
            <a:ext cx="1436675" cy="215444"/>
            <a:chOff x="4369395" y="3284984"/>
            <a:chExt cx="1436675" cy="215444"/>
          </a:xfrm>
        </p:grpSpPr>
        <p:sp>
          <p:nvSpPr>
            <p:cNvPr id="4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" name="等腰三角形 4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7678278" y="3933636"/>
            <a:ext cx="1436675" cy="215444"/>
            <a:chOff x="4369395" y="3284984"/>
            <a:chExt cx="1436675" cy="215444"/>
          </a:xfrm>
        </p:grpSpPr>
        <p:sp>
          <p:nvSpPr>
            <p:cNvPr id="4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" name="等腰三角形 4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Development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0" y="1700808"/>
            <a:ext cx="12195175" cy="2664296"/>
          </a:xfrm>
          <a:prstGeom prst="rect">
            <a:avLst/>
          </a:prstGeom>
          <a:blipFill>
            <a:blip r:embed="rId4"/>
            <a:srcRect/>
            <a:stretch>
              <a:fillRect l="-6532" t="-153356" r="-625" b="-1695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281163" y="4007387"/>
            <a:ext cx="790732" cy="79073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36" name="Freeform 126"/>
          <p:cNvSpPr>
            <a:spLocks noChangeAspect="1" noEditPoints="1"/>
          </p:cNvSpPr>
          <p:nvPr/>
        </p:nvSpPr>
        <p:spPr bwMode="auto">
          <a:xfrm>
            <a:off x="2528023" y="4216927"/>
            <a:ext cx="297012" cy="371653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685188" y="5020821"/>
            <a:ext cx="1912703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Click to insert texts. 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endParaRPr lang="zh-CN" altLang="en-US" sz="1400" kern="1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514767" y="4005064"/>
            <a:ext cx="790732" cy="79073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41" name="Freeform 261"/>
          <p:cNvSpPr/>
          <p:nvPr/>
        </p:nvSpPr>
        <p:spPr bwMode="auto">
          <a:xfrm>
            <a:off x="4729300" y="4226914"/>
            <a:ext cx="361666" cy="361666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989444" y="5013176"/>
            <a:ext cx="1912703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Click to insert texts. 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endParaRPr lang="zh-CN" altLang="en-US" sz="1400" kern="1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6889675" y="4006420"/>
            <a:ext cx="790732" cy="79073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同心圆 4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46" name="Freeform 9"/>
          <p:cNvSpPr>
            <a:spLocks noEditPoints="1"/>
          </p:cNvSpPr>
          <p:nvPr/>
        </p:nvSpPr>
        <p:spPr bwMode="auto">
          <a:xfrm rot="19469485">
            <a:off x="7095858" y="4206160"/>
            <a:ext cx="378367" cy="40317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365708" y="5013176"/>
            <a:ext cx="1912703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Click to insert texts. 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endParaRPr lang="zh-CN" altLang="en-US" sz="1400" kern="1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9123279" y="4005064"/>
            <a:ext cx="790732" cy="79073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9" name="同心圆 4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51" name="Freeform 206"/>
          <p:cNvSpPr>
            <a:spLocks noChangeAspect="1" noEditPoints="1"/>
          </p:cNvSpPr>
          <p:nvPr/>
        </p:nvSpPr>
        <p:spPr bwMode="auto">
          <a:xfrm>
            <a:off x="9366335" y="4193290"/>
            <a:ext cx="304622" cy="368224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597956" y="5013176"/>
            <a:ext cx="1912703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Click to insert texts. 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endParaRPr lang="zh-CN" altLang="en-US" sz="1400" kern="1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 animBg="1"/>
      <p:bldP spid="36" grpId="0" animBg="1"/>
      <p:bldP spid="37" grpId="0"/>
      <p:bldP spid="41" grpId="0" animBg="1"/>
      <p:bldP spid="42" grpId="0"/>
      <p:bldP spid="46" grpId="0" animBg="1"/>
      <p:bldP spid="47" grpId="0"/>
      <p:bldP spid="51" grpId="0" animBg="1"/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Expansion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65139" y="1229851"/>
            <a:ext cx="7992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方正兰亭细黑_GBK_M" pitchFamily="2" charset="2"/>
              </a:rPr>
              <a:t>This is a placeholder. You can key in or paste your texts here. This is a placeholder. You can key in or paste your texts here. This is a placeholder. You can key in or paste your texts here. 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方正兰亭细黑_GBK_M" pitchFamily="2" charset="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705099" y="4289470"/>
            <a:ext cx="2348811" cy="749005"/>
            <a:chOff x="695368" y="3811490"/>
            <a:chExt cx="1721136" cy="548848"/>
          </a:xfrm>
        </p:grpSpPr>
        <p:grpSp>
          <p:nvGrpSpPr>
            <p:cNvPr id="9" name="组合 8"/>
            <p:cNvGrpSpPr/>
            <p:nvPr/>
          </p:nvGrpSpPr>
          <p:grpSpPr>
            <a:xfrm>
              <a:off x="695368" y="3811490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圆角矩形 10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825405" y="3951961"/>
              <a:ext cx="279463" cy="2794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53711" y="4481169"/>
            <a:ext cx="1939311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Text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49115" y="4469050"/>
            <a:ext cx="441515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20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325719" y="4868467"/>
            <a:ext cx="1476169" cy="72701"/>
            <a:chOff x="4369395" y="1412083"/>
            <a:chExt cx="1476169" cy="72701"/>
          </a:xfrm>
          <a:solidFill>
            <a:srgbClr val="0070C0"/>
          </a:solidFill>
        </p:grpSpPr>
        <p:grpSp>
          <p:nvGrpSpPr>
            <p:cNvPr id="16" name="组合 15"/>
            <p:cNvGrpSpPr/>
            <p:nvPr/>
          </p:nvGrpSpPr>
          <p:grpSpPr>
            <a:xfrm rot="16200000">
              <a:off x="5107482" y="746009"/>
              <a:ext cx="72008" cy="1404156"/>
              <a:chOff x="3419791" y="2128319"/>
              <a:chExt cx="72008" cy="1404156"/>
            </a:xfrm>
            <a:grpFill/>
          </p:grpSpPr>
          <p:cxnSp>
            <p:nvCxnSpPr>
              <p:cNvPr id="18" name="直接连接符 17"/>
              <p:cNvCxnSpPr/>
              <p:nvPr/>
            </p:nvCxnSpPr>
            <p:spPr>
              <a:xfrm rot="5400000">
                <a:off x="2789719" y="2794393"/>
                <a:ext cx="1332148" cy="0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椭圆 18"/>
              <p:cNvSpPr/>
              <p:nvPr/>
            </p:nvSpPr>
            <p:spPr>
              <a:xfrm>
                <a:off x="3419791" y="3460467"/>
                <a:ext cx="72008" cy="72008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 rot="16200000">
              <a:off x="4369395" y="1412776"/>
              <a:ext cx="72008" cy="72008"/>
            </a:xfrm>
            <a:prstGeom prst="ellipse">
              <a:avLst/>
            </a:prstGeom>
            <a:grp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20" name="标题 11"/>
          <p:cNvSpPr txBox="1"/>
          <p:nvPr/>
        </p:nvSpPr>
        <p:spPr>
          <a:xfrm>
            <a:off x="2181703" y="5157192"/>
            <a:ext cx="1872208" cy="151216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937347" y="3717032"/>
            <a:ext cx="2348811" cy="749005"/>
            <a:chOff x="695368" y="3811490"/>
            <a:chExt cx="1721136" cy="548848"/>
          </a:xfrm>
        </p:grpSpPr>
        <p:grpSp>
          <p:nvGrpSpPr>
            <p:cNvPr id="22" name="组合 21"/>
            <p:cNvGrpSpPr/>
            <p:nvPr/>
          </p:nvGrpSpPr>
          <p:grpSpPr>
            <a:xfrm>
              <a:off x="695368" y="3811490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圆角矩形 23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圆角矩形 24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23" name="椭圆 22"/>
            <p:cNvSpPr/>
            <p:nvPr/>
          </p:nvSpPr>
          <p:spPr>
            <a:xfrm>
              <a:off x="825405" y="3951961"/>
              <a:ext cx="279463" cy="2794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485959" y="3908731"/>
            <a:ext cx="1939311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Text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81363" y="3896612"/>
            <a:ext cx="441515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20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557967" y="4296029"/>
            <a:ext cx="1476169" cy="72701"/>
            <a:chOff x="4369395" y="1412083"/>
            <a:chExt cx="1476169" cy="72701"/>
          </a:xfrm>
          <a:solidFill>
            <a:srgbClr val="0070C0"/>
          </a:solidFill>
        </p:grpSpPr>
        <p:grpSp>
          <p:nvGrpSpPr>
            <p:cNvPr id="29" name="组合 28"/>
            <p:cNvGrpSpPr/>
            <p:nvPr/>
          </p:nvGrpSpPr>
          <p:grpSpPr>
            <a:xfrm rot="16200000">
              <a:off x="5107482" y="746009"/>
              <a:ext cx="72008" cy="1404156"/>
              <a:chOff x="3419791" y="2128319"/>
              <a:chExt cx="72008" cy="1404156"/>
            </a:xfrm>
            <a:grpFill/>
          </p:grpSpPr>
          <p:cxnSp>
            <p:nvCxnSpPr>
              <p:cNvPr id="31" name="直接连接符 30"/>
              <p:cNvCxnSpPr/>
              <p:nvPr/>
            </p:nvCxnSpPr>
            <p:spPr>
              <a:xfrm rot="5400000">
                <a:off x="2789719" y="2794393"/>
                <a:ext cx="1332148" cy="0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椭圆 31"/>
              <p:cNvSpPr/>
              <p:nvPr/>
            </p:nvSpPr>
            <p:spPr>
              <a:xfrm>
                <a:off x="3419791" y="3460467"/>
                <a:ext cx="72008" cy="72008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  <p:sp>
          <p:nvSpPr>
            <p:cNvPr id="30" name="椭圆 29"/>
            <p:cNvSpPr/>
            <p:nvPr/>
          </p:nvSpPr>
          <p:spPr>
            <a:xfrm rot="16200000">
              <a:off x="4369395" y="1412776"/>
              <a:ext cx="72008" cy="72008"/>
            </a:xfrm>
            <a:prstGeom prst="ellipse">
              <a:avLst/>
            </a:prstGeom>
            <a:grp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33" name="标题 11"/>
          <p:cNvSpPr txBox="1"/>
          <p:nvPr/>
        </p:nvSpPr>
        <p:spPr>
          <a:xfrm>
            <a:off x="4413951" y="4584754"/>
            <a:ext cx="1872208" cy="151216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129944" y="3209350"/>
            <a:ext cx="2348811" cy="749005"/>
            <a:chOff x="695368" y="3811490"/>
            <a:chExt cx="1721136" cy="548848"/>
          </a:xfrm>
        </p:grpSpPr>
        <p:grpSp>
          <p:nvGrpSpPr>
            <p:cNvPr id="35" name="组合 34"/>
            <p:cNvGrpSpPr/>
            <p:nvPr/>
          </p:nvGrpSpPr>
          <p:grpSpPr>
            <a:xfrm>
              <a:off x="695368" y="3811490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圆角矩形 3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36" name="椭圆 35"/>
            <p:cNvSpPr/>
            <p:nvPr/>
          </p:nvSpPr>
          <p:spPr>
            <a:xfrm>
              <a:off x="825405" y="3951961"/>
              <a:ext cx="279463" cy="2794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78556" y="3401049"/>
            <a:ext cx="1939311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Text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04144" y="3388930"/>
            <a:ext cx="441515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</a:t>
            </a:r>
            <a:endParaRPr lang="zh-CN" altLang="en-US" sz="20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750564" y="3788347"/>
            <a:ext cx="1476169" cy="72701"/>
            <a:chOff x="4369395" y="1412083"/>
            <a:chExt cx="1476169" cy="72701"/>
          </a:xfrm>
          <a:solidFill>
            <a:srgbClr val="0070C0"/>
          </a:solidFill>
        </p:grpSpPr>
        <p:grpSp>
          <p:nvGrpSpPr>
            <p:cNvPr id="42" name="组合 41"/>
            <p:cNvGrpSpPr/>
            <p:nvPr/>
          </p:nvGrpSpPr>
          <p:grpSpPr>
            <a:xfrm rot="16200000">
              <a:off x="5107482" y="746009"/>
              <a:ext cx="72008" cy="1404156"/>
              <a:chOff x="3419791" y="2128319"/>
              <a:chExt cx="72008" cy="1404156"/>
            </a:xfrm>
            <a:grpFill/>
          </p:grpSpPr>
          <p:cxnSp>
            <p:nvCxnSpPr>
              <p:cNvPr id="44" name="直接连接符 43"/>
              <p:cNvCxnSpPr/>
              <p:nvPr/>
            </p:nvCxnSpPr>
            <p:spPr>
              <a:xfrm rot="5400000">
                <a:off x="2789719" y="2794393"/>
                <a:ext cx="1332148" cy="0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椭圆 44"/>
              <p:cNvSpPr/>
              <p:nvPr/>
            </p:nvSpPr>
            <p:spPr>
              <a:xfrm>
                <a:off x="3419791" y="3460467"/>
                <a:ext cx="72008" cy="72008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  <p:sp>
          <p:nvSpPr>
            <p:cNvPr id="43" name="椭圆 42"/>
            <p:cNvSpPr/>
            <p:nvPr/>
          </p:nvSpPr>
          <p:spPr>
            <a:xfrm rot="16200000">
              <a:off x="4369395" y="1412776"/>
              <a:ext cx="72008" cy="72008"/>
            </a:xfrm>
            <a:prstGeom prst="ellipse">
              <a:avLst/>
            </a:prstGeom>
            <a:grp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46" name="标题 11"/>
          <p:cNvSpPr txBox="1"/>
          <p:nvPr/>
        </p:nvSpPr>
        <p:spPr>
          <a:xfrm>
            <a:off x="6606548" y="4077072"/>
            <a:ext cx="1872208" cy="151216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362192" y="2636912"/>
            <a:ext cx="2348811" cy="749005"/>
            <a:chOff x="695368" y="3811490"/>
            <a:chExt cx="1721136" cy="548848"/>
          </a:xfrm>
        </p:grpSpPr>
        <p:grpSp>
          <p:nvGrpSpPr>
            <p:cNvPr id="48" name="组合 47"/>
            <p:cNvGrpSpPr/>
            <p:nvPr/>
          </p:nvGrpSpPr>
          <p:grpSpPr>
            <a:xfrm>
              <a:off x="695368" y="3811490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圆角矩形 49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49" name="椭圆 48"/>
            <p:cNvSpPr/>
            <p:nvPr/>
          </p:nvSpPr>
          <p:spPr>
            <a:xfrm>
              <a:off x="825405" y="3951961"/>
              <a:ext cx="279463" cy="2794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8910804" y="2828611"/>
            <a:ext cx="1939311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Text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536392" y="2816492"/>
            <a:ext cx="441515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</a:t>
            </a:r>
            <a:endParaRPr lang="zh-CN" altLang="en-US" sz="20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8982812" y="3215909"/>
            <a:ext cx="1476169" cy="72701"/>
            <a:chOff x="4369395" y="1412083"/>
            <a:chExt cx="1476169" cy="72701"/>
          </a:xfrm>
          <a:solidFill>
            <a:srgbClr val="0070C0"/>
          </a:solidFill>
        </p:grpSpPr>
        <p:grpSp>
          <p:nvGrpSpPr>
            <p:cNvPr id="55" name="组合 54"/>
            <p:cNvGrpSpPr/>
            <p:nvPr/>
          </p:nvGrpSpPr>
          <p:grpSpPr>
            <a:xfrm rot="16200000">
              <a:off x="5107482" y="746009"/>
              <a:ext cx="72008" cy="1404156"/>
              <a:chOff x="3419791" y="2128319"/>
              <a:chExt cx="72008" cy="1404156"/>
            </a:xfrm>
            <a:grpFill/>
          </p:grpSpPr>
          <p:cxnSp>
            <p:nvCxnSpPr>
              <p:cNvPr id="57" name="直接连接符 56"/>
              <p:cNvCxnSpPr/>
              <p:nvPr/>
            </p:nvCxnSpPr>
            <p:spPr>
              <a:xfrm rot="5400000">
                <a:off x="2789719" y="2794393"/>
                <a:ext cx="1332148" cy="0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椭圆 57"/>
              <p:cNvSpPr/>
              <p:nvPr/>
            </p:nvSpPr>
            <p:spPr>
              <a:xfrm>
                <a:off x="3419791" y="3460467"/>
                <a:ext cx="72008" cy="72008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  <p:sp>
          <p:nvSpPr>
            <p:cNvPr id="56" name="椭圆 55"/>
            <p:cNvSpPr/>
            <p:nvPr/>
          </p:nvSpPr>
          <p:spPr>
            <a:xfrm rot="16200000">
              <a:off x="4369395" y="1412776"/>
              <a:ext cx="72008" cy="72008"/>
            </a:xfrm>
            <a:prstGeom prst="ellipse">
              <a:avLst/>
            </a:prstGeom>
            <a:grp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59" name="标题 11"/>
          <p:cNvSpPr txBox="1"/>
          <p:nvPr/>
        </p:nvSpPr>
        <p:spPr>
          <a:xfrm>
            <a:off x="8838796" y="3504634"/>
            <a:ext cx="1872208" cy="151216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3" grpId="0"/>
      <p:bldP spid="14" grpId="0"/>
      <p:bldP spid="20" grpId="0"/>
      <p:bldP spid="26" grpId="0"/>
      <p:bldP spid="27" grpId="0"/>
      <p:bldP spid="33" grpId="0"/>
      <p:bldP spid="39" grpId="0"/>
      <p:bldP spid="40" grpId="0"/>
      <p:bldP spid="46" grpId="0"/>
      <p:bldP spid="52" grpId="0"/>
      <p:bldP spid="53" grpId="0"/>
      <p:bldP spid="5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Development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2419136" y="1611336"/>
            <a:ext cx="1950259" cy="195025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598270" y="2181101"/>
            <a:ext cx="155510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</a:t>
            </a:r>
          </a:p>
          <a:p>
            <a:r>
              <a:rPr lang="en-US" altLang="zh-CN" sz="400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Text</a:t>
            </a:r>
            <a:endParaRPr lang="zh-CN" altLang="en-US" sz="40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等腰三角形 45"/>
          <p:cNvSpPr/>
          <p:nvPr/>
        </p:nvSpPr>
        <p:spPr>
          <a:xfrm>
            <a:off x="2341955" y="3952391"/>
            <a:ext cx="2081054" cy="1060785"/>
          </a:xfrm>
          <a:custGeom>
            <a:avLst/>
            <a:gdLst/>
            <a:ahLst/>
            <a:cxnLst/>
            <a:rect l="l" t="t" r="r" b="b"/>
            <a:pathLst>
              <a:path w="1773057" h="959867">
                <a:moveTo>
                  <a:pt x="886528" y="0"/>
                </a:moveTo>
                <a:lnTo>
                  <a:pt x="953045" y="84733"/>
                </a:lnTo>
                <a:lnTo>
                  <a:pt x="1627198" y="84733"/>
                </a:lnTo>
                <a:cubicBezTo>
                  <a:pt x="1707754" y="84733"/>
                  <a:pt x="1773057" y="150036"/>
                  <a:pt x="1773057" y="230592"/>
                </a:cubicBezTo>
                <a:lnTo>
                  <a:pt x="1773057" y="814008"/>
                </a:lnTo>
                <a:cubicBezTo>
                  <a:pt x="1773057" y="894564"/>
                  <a:pt x="1707754" y="959867"/>
                  <a:pt x="1627198" y="959867"/>
                </a:cubicBezTo>
                <a:lnTo>
                  <a:pt x="145859" y="959867"/>
                </a:lnTo>
                <a:cubicBezTo>
                  <a:pt x="65303" y="959867"/>
                  <a:pt x="0" y="894564"/>
                  <a:pt x="0" y="814008"/>
                </a:cubicBezTo>
                <a:lnTo>
                  <a:pt x="0" y="230592"/>
                </a:lnTo>
                <a:cubicBezTo>
                  <a:pt x="0" y="150036"/>
                  <a:pt x="65303" y="84733"/>
                  <a:pt x="145859" y="84733"/>
                </a:cubicBezTo>
                <a:lnTo>
                  <a:pt x="820011" y="84733"/>
                </a:lnTo>
                <a:close/>
              </a:path>
            </a:pathLst>
          </a:cu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25179" y="4197325"/>
            <a:ext cx="1864622" cy="582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5011424" y="1628800"/>
            <a:ext cx="1950259" cy="195025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190558" y="2177529"/>
            <a:ext cx="155510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</a:t>
            </a:r>
          </a:p>
          <a:p>
            <a:r>
              <a:rPr lang="en-US" altLang="zh-CN" sz="40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Text</a:t>
            </a:r>
            <a:endParaRPr lang="zh-CN" altLang="en-US" sz="40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等腰三角形 45"/>
          <p:cNvSpPr/>
          <p:nvPr/>
        </p:nvSpPr>
        <p:spPr>
          <a:xfrm>
            <a:off x="4934243" y="3948819"/>
            <a:ext cx="2081054" cy="1060785"/>
          </a:xfrm>
          <a:custGeom>
            <a:avLst/>
            <a:gdLst/>
            <a:ahLst/>
            <a:cxnLst/>
            <a:rect l="l" t="t" r="r" b="b"/>
            <a:pathLst>
              <a:path w="1773057" h="959867">
                <a:moveTo>
                  <a:pt x="886528" y="0"/>
                </a:moveTo>
                <a:lnTo>
                  <a:pt x="953045" y="84733"/>
                </a:lnTo>
                <a:lnTo>
                  <a:pt x="1627198" y="84733"/>
                </a:lnTo>
                <a:cubicBezTo>
                  <a:pt x="1707754" y="84733"/>
                  <a:pt x="1773057" y="150036"/>
                  <a:pt x="1773057" y="230592"/>
                </a:cubicBezTo>
                <a:lnTo>
                  <a:pt x="1773057" y="814008"/>
                </a:lnTo>
                <a:cubicBezTo>
                  <a:pt x="1773057" y="894564"/>
                  <a:pt x="1707754" y="959867"/>
                  <a:pt x="1627198" y="959867"/>
                </a:cubicBezTo>
                <a:lnTo>
                  <a:pt x="145859" y="959867"/>
                </a:lnTo>
                <a:cubicBezTo>
                  <a:pt x="65303" y="959867"/>
                  <a:pt x="0" y="894564"/>
                  <a:pt x="0" y="814008"/>
                </a:cubicBezTo>
                <a:lnTo>
                  <a:pt x="0" y="230592"/>
                </a:lnTo>
                <a:cubicBezTo>
                  <a:pt x="0" y="150036"/>
                  <a:pt x="65303" y="84733"/>
                  <a:pt x="145859" y="84733"/>
                </a:cubicBezTo>
                <a:lnTo>
                  <a:pt x="820011" y="84733"/>
                </a:lnTo>
                <a:close/>
              </a:path>
            </a:pathLst>
          </a:cu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7467" y="4193753"/>
            <a:ext cx="1864622" cy="582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610890" y="1628800"/>
            <a:ext cx="1950259" cy="195025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873248" y="2177529"/>
            <a:ext cx="155510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</a:t>
            </a:r>
          </a:p>
          <a:p>
            <a:r>
              <a:rPr lang="en-US" altLang="zh-CN" sz="40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Text</a:t>
            </a:r>
            <a:endParaRPr lang="zh-CN" altLang="en-US" sz="40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3" name="等腰三角形 45"/>
          <p:cNvSpPr/>
          <p:nvPr/>
        </p:nvSpPr>
        <p:spPr>
          <a:xfrm>
            <a:off x="7616933" y="3948819"/>
            <a:ext cx="2081054" cy="1060785"/>
          </a:xfrm>
          <a:custGeom>
            <a:avLst/>
            <a:gdLst/>
            <a:ahLst/>
            <a:cxnLst/>
            <a:rect l="l" t="t" r="r" b="b"/>
            <a:pathLst>
              <a:path w="1773057" h="959867">
                <a:moveTo>
                  <a:pt x="886528" y="0"/>
                </a:moveTo>
                <a:lnTo>
                  <a:pt x="953045" y="84733"/>
                </a:lnTo>
                <a:lnTo>
                  <a:pt x="1627198" y="84733"/>
                </a:lnTo>
                <a:cubicBezTo>
                  <a:pt x="1707754" y="84733"/>
                  <a:pt x="1773057" y="150036"/>
                  <a:pt x="1773057" y="230592"/>
                </a:cubicBezTo>
                <a:lnTo>
                  <a:pt x="1773057" y="814008"/>
                </a:lnTo>
                <a:cubicBezTo>
                  <a:pt x="1773057" y="894564"/>
                  <a:pt x="1707754" y="959867"/>
                  <a:pt x="1627198" y="959867"/>
                </a:cubicBezTo>
                <a:lnTo>
                  <a:pt x="145859" y="959867"/>
                </a:lnTo>
                <a:cubicBezTo>
                  <a:pt x="65303" y="959867"/>
                  <a:pt x="0" y="894564"/>
                  <a:pt x="0" y="814008"/>
                </a:cubicBezTo>
                <a:lnTo>
                  <a:pt x="0" y="230592"/>
                </a:lnTo>
                <a:cubicBezTo>
                  <a:pt x="0" y="150036"/>
                  <a:pt x="65303" y="84733"/>
                  <a:pt x="145859" y="84733"/>
                </a:cubicBezTo>
                <a:lnTo>
                  <a:pt x="820011" y="84733"/>
                </a:lnTo>
                <a:close/>
              </a:path>
            </a:pathLst>
          </a:cu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00157" y="4193753"/>
            <a:ext cx="1864622" cy="582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25607" y="5426640"/>
            <a:ext cx="7943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方正兰亭细黑_GBK_M" pitchFamily="2" charset="2"/>
              </a:rPr>
              <a:t>This is a placeholder. You can key in or paste your texts here. This is a placeholder. You can key in or paste your texts here. This is a placeholder. You can key in or paste your texts here. 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方正兰亭细黑_GBK_M" pitchFamily="2" charset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0"/>
                            </p:stCondLst>
                            <p:childTnLst>
                              <p:par>
                                <p:cTn id="8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 animBg="1"/>
      <p:bldP spid="12" grpId="0"/>
      <p:bldP spid="16" grpId="0"/>
      <p:bldP spid="17" grpId="0" animBg="1"/>
      <p:bldP spid="18" grpId="0"/>
      <p:bldP spid="22" grpId="0"/>
      <p:bldP spid="23" grpId="0" animBg="1"/>
      <p:bldP spid="24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Network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任意多边形 6"/>
          <p:cNvSpPr/>
          <p:nvPr/>
        </p:nvSpPr>
        <p:spPr>
          <a:xfrm>
            <a:off x="-23093" y="2792705"/>
            <a:ext cx="9412941" cy="4020671"/>
          </a:xfrm>
          <a:custGeom>
            <a:avLst/>
            <a:gdLst>
              <a:gd name="connsiteX0" fmla="*/ 0 w 9412941"/>
              <a:gd name="connsiteY0" fmla="*/ 4020671 h 4020671"/>
              <a:gd name="connsiteX1" fmla="*/ 2111188 w 9412941"/>
              <a:gd name="connsiteY1" fmla="*/ 2312894 h 4020671"/>
              <a:gd name="connsiteX2" fmla="*/ 3926541 w 9412941"/>
              <a:gd name="connsiteY2" fmla="*/ 1250577 h 4020671"/>
              <a:gd name="connsiteX3" fmla="*/ 6252883 w 9412941"/>
              <a:gd name="connsiteY3" fmla="*/ 1559859 h 4020671"/>
              <a:gd name="connsiteX4" fmla="*/ 9412941 w 9412941"/>
              <a:gd name="connsiteY4" fmla="*/ 0 h 4020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2941" h="4020671">
                <a:moveTo>
                  <a:pt x="0" y="4020671"/>
                </a:moveTo>
                <a:cubicBezTo>
                  <a:pt x="728382" y="3397623"/>
                  <a:pt x="1456765" y="2774576"/>
                  <a:pt x="2111188" y="2312894"/>
                </a:cubicBezTo>
                <a:cubicBezTo>
                  <a:pt x="2765611" y="1851212"/>
                  <a:pt x="3236259" y="1376083"/>
                  <a:pt x="3926541" y="1250577"/>
                </a:cubicBezTo>
                <a:cubicBezTo>
                  <a:pt x="4616823" y="1125071"/>
                  <a:pt x="5338483" y="1768288"/>
                  <a:pt x="6252883" y="1559859"/>
                </a:cubicBezTo>
                <a:cubicBezTo>
                  <a:pt x="7167283" y="1351430"/>
                  <a:pt x="8290112" y="675715"/>
                  <a:pt x="9412941" y="0"/>
                </a:cubicBezTo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794832" y="4599239"/>
            <a:ext cx="993514" cy="993514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2497187" y="5198085"/>
            <a:ext cx="576064" cy="57606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21123" y="4736921"/>
            <a:ext cx="798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</a:t>
            </a:r>
          </a:p>
          <a:p>
            <a:r>
              <a:rPr lang="en-US" altLang="zh-CN" sz="2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Title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9195" y="5312985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327976" y="3227880"/>
            <a:ext cx="1278419" cy="127841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569176" y="3440777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</a:t>
            </a:r>
          </a:p>
          <a:p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Title </a:t>
            </a:r>
          </a:p>
        </p:txBody>
      </p:sp>
      <p:sp>
        <p:nvSpPr>
          <p:cNvPr id="18" name="椭圆 17"/>
          <p:cNvSpPr/>
          <p:nvPr/>
        </p:nvSpPr>
        <p:spPr>
          <a:xfrm>
            <a:off x="4174348" y="4160857"/>
            <a:ext cx="576064" cy="57606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59561" y="4275757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5758782" y="3583828"/>
            <a:ext cx="1512168" cy="1512168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025579" y="3872825"/>
            <a:ext cx="10438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</a:t>
            </a:r>
          </a:p>
          <a:p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Title </a:t>
            </a:r>
          </a:p>
        </p:txBody>
      </p:sp>
      <p:sp>
        <p:nvSpPr>
          <p:cNvPr id="24" name="椭圆 23"/>
          <p:cNvSpPr/>
          <p:nvPr/>
        </p:nvSpPr>
        <p:spPr>
          <a:xfrm>
            <a:off x="6766636" y="4664913"/>
            <a:ext cx="576064" cy="57606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45437" y="4779813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8401843" y="2000617"/>
            <a:ext cx="1800200" cy="180020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836600" y="2360657"/>
            <a:ext cx="11657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</a:t>
            </a:r>
          </a:p>
          <a:p>
            <a:r>
              <a:rPr lang="en-US" altLang="zh-CN" sz="32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Title </a:t>
            </a:r>
          </a:p>
        </p:txBody>
      </p:sp>
      <p:sp>
        <p:nvSpPr>
          <p:cNvPr id="30" name="椭圆 29"/>
          <p:cNvSpPr/>
          <p:nvPr/>
        </p:nvSpPr>
        <p:spPr>
          <a:xfrm>
            <a:off x="9646956" y="3296761"/>
            <a:ext cx="576064" cy="57606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32169" y="3411661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04</a:t>
            </a:r>
          </a:p>
        </p:txBody>
      </p:sp>
      <p:sp>
        <p:nvSpPr>
          <p:cNvPr id="32" name="TextBox 6"/>
          <p:cNvSpPr txBox="1">
            <a:spLocks noChangeArrowheads="1"/>
          </p:cNvSpPr>
          <p:nvPr/>
        </p:nvSpPr>
        <p:spPr bwMode="auto">
          <a:xfrm>
            <a:off x="1219575" y="3410997"/>
            <a:ext cx="178166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3" name="TextBox 6"/>
          <p:cNvSpPr txBox="1">
            <a:spLocks noChangeArrowheads="1"/>
          </p:cNvSpPr>
          <p:nvPr/>
        </p:nvSpPr>
        <p:spPr bwMode="auto">
          <a:xfrm>
            <a:off x="3019775" y="1916832"/>
            <a:ext cx="178166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4" name="TextBox 6"/>
          <p:cNvSpPr txBox="1">
            <a:spLocks noChangeArrowheads="1"/>
          </p:cNvSpPr>
          <p:nvPr/>
        </p:nvSpPr>
        <p:spPr bwMode="auto">
          <a:xfrm>
            <a:off x="5684071" y="2186861"/>
            <a:ext cx="178166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5" name="TextBox 6"/>
          <p:cNvSpPr txBox="1">
            <a:spLocks noChangeArrowheads="1"/>
          </p:cNvSpPr>
          <p:nvPr/>
        </p:nvSpPr>
        <p:spPr bwMode="auto">
          <a:xfrm>
            <a:off x="8564391" y="4275093"/>
            <a:ext cx="178166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1" grpId="0" animBg="1"/>
      <p:bldP spid="12" grpId="0"/>
      <p:bldP spid="13" grpId="0"/>
      <p:bldP spid="17" grpId="0"/>
      <p:bldP spid="18" grpId="0" animBg="1"/>
      <p:bldP spid="19" grpId="0"/>
      <p:bldP spid="23" grpId="0"/>
      <p:bldP spid="24" grpId="0" animBg="1"/>
      <p:bldP spid="25" grpId="0"/>
      <p:bldP spid="29" grpId="0"/>
      <p:bldP spid="30" grpId="0" animBg="1"/>
      <p:bldP spid="31" grpId="0"/>
      <p:bldP spid="32" grpId="0"/>
      <p:bldP spid="33" grpId="0"/>
      <p:bldP spid="34" grpId="0"/>
      <p:bldP spid="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Short Term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38" y="2168916"/>
            <a:ext cx="4429125" cy="326869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5665539" y="1939529"/>
            <a:ext cx="792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47"/>
          <p:cNvSpPr>
            <a:spLocks noChangeArrowheads="1"/>
          </p:cNvSpPr>
          <p:nvPr/>
        </p:nvSpPr>
        <p:spPr bwMode="auto">
          <a:xfrm>
            <a:off x="6529635" y="1628800"/>
            <a:ext cx="4248472" cy="59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945459" y="1484784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978091" y="1628800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665539" y="2875633"/>
            <a:ext cx="792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47"/>
          <p:cNvSpPr>
            <a:spLocks noChangeArrowheads="1"/>
          </p:cNvSpPr>
          <p:nvPr/>
        </p:nvSpPr>
        <p:spPr bwMode="auto">
          <a:xfrm>
            <a:off x="6529635" y="2564904"/>
            <a:ext cx="4248472" cy="59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945459" y="2420888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978091" y="2564904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665539" y="3791343"/>
            <a:ext cx="792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47"/>
          <p:cNvSpPr>
            <a:spLocks noChangeArrowheads="1"/>
          </p:cNvSpPr>
          <p:nvPr/>
        </p:nvSpPr>
        <p:spPr bwMode="auto">
          <a:xfrm>
            <a:off x="6529635" y="3480614"/>
            <a:ext cx="4248472" cy="59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945459" y="3336598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" name="同心圆 2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978091" y="3480614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5665539" y="4727447"/>
            <a:ext cx="792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47"/>
          <p:cNvSpPr>
            <a:spLocks noChangeArrowheads="1"/>
          </p:cNvSpPr>
          <p:nvPr/>
        </p:nvSpPr>
        <p:spPr bwMode="auto">
          <a:xfrm>
            <a:off x="6529635" y="4416718"/>
            <a:ext cx="4248472" cy="59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945459" y="4272702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9" name="同心圆 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978091" y="4416718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04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665539" y="5663551"/>
            <a:ext cx="792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6529635" y="5352822"/>
            <a:ext cx="4248472" cy="59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945459" y="5208806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978091" y="5352822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05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1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2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3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4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3" grpId="0"/>
      <p:bldP spid="15" grpId="0"/>
      <p:bldP spid="19" grpId="0"/>
      <p:bldP spid="21" grpId="0"/>
      <p:bldP spid="25" grpId="0"/>
      <p:bldP spid="27" grpId="0"/>
      <p:bldP spid="31" grpId="0"/>
      <p:bldP spid="33" grpId="0"/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Feasibility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/>
          <p:cNvCxnSpPr/>
          <p:nvPr/>
        </p:nvCxnSpPr>
        <p:spPr>
          <a:xfrm flipV="1">
            <a:off x="3721323" y="2130574"/>
            <a:ext cx="2909448" cy="903508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肘形连接符 7"/>
          <p:cNvCxnSpPr/>
          <p:nvPr/>
        </p:nvCxnSpPr>
        <p:spPr>
          <a:xfrm>
            <a:off x="3721323" y="3356992"/>
            <a:ext cx="3096344" cy="812358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连接符 8"/>
          <p:cNvCxnSpPr>
            <a:endCxn id="25" idx="2"/>
          </p:cNvCxnSpPr>
          <p:nvPr/>
        </p:nvCxnSpPr>
        <p:spPr>
          <a:xfrm flipV="1">
            <a:off x="4340267" y="3134854"/>
            <a:ext cx="2655240" cy="567614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连接符 9"/>
          <p:cNvCxnSpPr>
            <a:endCxn id="37" idx="2"/>
          </p:cNvCxnSpPr>
          <p:nvPr/>
        </p:nvCxnSpPr>
        <p:spPr>
          <a:xfrm>
            <a:off x="4297387" y="4005064"/>
            <a:ext cx="2698120" cy="1146014"/>
          </a:xfrm>
          <a:prstGeom prst="bentConnector3">
            <a:avLst>
              <a:gd name="adj1" fmla="val 23685"/>
            </a:avLst>
          </a:prstGeom>
          <a:ln w="952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745553" y="2881495"/>
            <a:ext cx="2766200" cy="121231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3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4" name="KSO_Shape"/>
          <p:cNvSpPr/>
          <p:nvPr/>
        </p:nvSpPr>
        <p:spPr bwMode="auto">
          <a:xfrm>
            <a:off x="2683259" y="3255265"/>
            <a:ext cx="634342" cy="634342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97874" y="446444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</a:t>
            </a:r>
          </a:p>
        </p:txBody>
      </p: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1849115" y="4837693"/>
            <a:ext cx="2493107" cy="82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505696" y="1740296"/>
            <a:ext cx="763762" cy="76376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20" name="标题 11"/>
          <p:cNvSpPr txBox="1"/>
          <p:nvPr/>
        </p:nvSpPr>
        <p:spPr>
          <a:xfrm>
            <a:off x="6457627" y="1844824"/>
            <a:ext cx="807559" cy="5715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32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标题 11"/>
          <p:cNvSpPr txBox="1"/>
          <p:nvPr/>
        </p:nvSpPr>
        <p:spPr>
          <a:xfrm>
            <a:off x="7352638" y="1979712"/>
            <a:ext cx="3240360" cy="7966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标题 11"/>
          <p:cNvSpPr txBox="1"/>
          <p:nvPr/>
        </p:nvSpPr>
        <p:spPr>
          <a:xfrm>
            <a:off x="7321723" y="1628800"/>
            <a:ext cx="2416029" cy="28346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</a:t>
            </a:r>
            <a:endParaRPr lang="zh-CN" altLang="en-US" sz="1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978837" y="2752972"/>
            <a:ext cx="763762" cy="76376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26" name="标题 11"/>
          <p:cNvSpPr txBox="1"/>
          <p:nvPr/>
        </p:nvSpPr>
        <p:spPr>
          <a:xfrm>
            <a:off x="6930768" y="2857500"/>
            <a:ext cx="807559" cy="5715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32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标题 11"/>
          <p:cNvSpPr txBox="1"/>
          <p:nvPr/>
        </p:nvSpPr>
        <p:spPr>
          <a:xfrm>
            <a:off x="7825779" y="2992388"/>
            <a:ext cx="3240360" cy="7966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8" name="标题 11"/>
          <p:cNvSpPr txBox="1"/>
          <p:nvPr/>
        </p:nvSpPr>
        <p:spPr>
          <a:xfrm>
            <a:off x="7794864" y="2641476"/>
            <a:ext cx="2416029" cy="28346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</a:t>
            </a:r>
            <a:endParaRPr lang="zh-CN" altLang="en-US" sz="1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577704" y="3761084"/>
            <a:ext cx="763762" cy="76376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32" name="标题 11"/>
          <p:cNvSpPr txBox="1"/>
          <p:nvPr/>
        </p:nvSpPr>
        <p:spPr>
          <a:xfrm>
            <a:off x="6529635" y="3865612"/>
            <a:ext cx="807559" cy="5715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32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3" name="标题 11"/>
          <p:cNvSpPr txBox="1"/>
          <p:nvPr/>
        </p:nvSpPr>
        <p:spPr>
          <a:xfrm>
            <a:off x="7424646" y="4000500"/>
            <a:ext cx="3240360" cy="7966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4" name="标题 11"/>
          <p:cNvSpPr txBox="1"/>
          <p:nvPr/>
        </p:nvSpPr>
        <p:spPr>
          <a:xfrm>
            <a:off x="7393731" y="3649588"/>
            <a:ext cx="2416029" cy="28346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</a:t>
            </a:r>
            <a:endParaRPr lang="zh-CN" altLang="en-US" sz="1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978837" y="4769196"/>
            <a:ext cx="763762" cy="76376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38" name="标题 11"/>
          <p:cNvSpPr txBox="1"/>
          <p:nvPr/>
        </p:nvSpPr>
        <p:spPr>
          <a:xfrm>
            <a:off x="6930768" y="4873724"/>
            <a:ext cx="807559" cy="5715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04</a:t>
            </a:r>
            <a:endParaRPr lang="zh-CN" altLang="en-US" sz="32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9" name="标题 11"/>
          <p:cNvSpPr txBox="1"/>
          <p:nvPr/>
        </p:nvSpPr>
        <p:spPr>
          <a:xfrm>
            <a:off x="7825779" y="5008612"/>
            <a:ext cx="3240360" cy="7966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0" name="标题 11"/>
          <p:cNvSpPr txBox="1"/>
          <p:nvPr/>
        </p:nvSpPr>
        <p:spPr>
          <a:xfrm>
            <a:off x="7794864" y="4657700"/>
            <a:ext cx="2416029" cy="28346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</a:t>
            </a:r>
            <a:endParaRPr lang="zh-CN" altLang="en-US" sz="1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4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4657E-6 3.7037E-6 L -0.71249 -0.67223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24" y="-33611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4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4657E-6 3.7037E-6 L -0.71249 -0.67223 " pathEditMode="relative" rAng="0" ptsTypes="AA">
                                      <p:cBhvr>
                                        <p:cTn id="96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24" y="-3361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4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13 0.00116 L -0.7125 -0.67292 " pathEditMode="relative" rAng="0" ptsTypes="AA">
                                      <p:cBhvr>
                                        <p:cTn id="120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38" y="-33704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4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4657E-6 3.7037E-6 L -0.71249 -0.67223 " pathEditMode="relative" rAng="0" ptsTypes="AA">
                                      <p:cBhvr>
                                        <p:cTn id="144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24" y="-33611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15" grpId="0"/>
      <p:bldP spid="16" grpId="0"/>
      <p:bldP spid="20" grpId="0"/>
      <p:bldP spid="21" grpId="0"/>
      <p:bldP spid="22" grpId="0"/>
      <p:bldP spid="26" grpId="0"/>
      <p:bldP spid="27" grpId="0"/>
      <p:bldP spid="28" grpId="0"/>
      <p:bldP spid="32" grpId="0"/>
      <p:bldP spid="33" grpId="0"/>
      <p:bldP spid="34" grpId="0"/>
      <p:bldP spid="38" grpId="0"/>
      <p:bldP spid="39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Contents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4555084" y="2506688"/>
            <a:ext cx="4735418" cy="1159817"/>
            <a:chOff x="4555084" y="2506688"/>
            <a:chExt cx="4735418" cy="1159817"/>
          </a:xfrm>
        </p:grpSpPr>
        <p:sp>
          <p:nvSpPr>
            <p:cNvPr id="54" name="圆角矩形 53"/>
            <p:cNvSpPr/>
            <p:nvPr/>
          </p:nvSpPr>
          <p:spPr>
            <a:xfrm>
              <a:off x="4555084" y="2506688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38244" y="2830336"/>
              <a:ext cx="958122" cy="346394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3465198"/>
              <a:ext cx="3646270" cy="201307"/>
            </a:xfrm>
            <a:prstGeom prst="rect">
              <a:avLst/>
            </a:prstGeom>
          </p:spPr>
        </p:pic>
      </p:grpSp>
      <p:grpSp>
        <p:nvGrpSpPr>
          <p:cNvPr id="57" name="组合 56"/>
          <p:cNvGrpSpPr/>
          <p:nvPr/>
        </p:nvGrpSpPr>
        <p:grpSpPr>
          <a:xfrm>
            <a:off x="4555084" y="1340770"/>
            <a:ext cx="4697323" cy="1015929"/>
            <a:chOff x="4555084" y="1340770"/>
            <a:chExt cx="4697323" cy="1015929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60" name="圆角矩形 59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555084" y="3648619"/>
            <a:ext cx="4697325" cy="1150703"/>
            <a:chOff x="4555084" y="3648619"/>
            <a:chExt cx="4697325" cy="1150703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51" y="3970811"/>
              <a:ext cx="958122" cy="346394"/>
            </a:xfrm>
            <a:prstGeom prst="rect">
              <a:avLst/>
            </a:prstGeom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4598015"/>
              <a:ext cx="3646270" cy="201307"/>
            </a:xfrm>
            <a:prstGeom prst="rect">
              <a:avLst/>
            </a:prstGeom>
          </p:spPr>
        </p:pic>
        <p:sp>
          <p:nvSpPr>
            <p:cNvPr id="64" name="圆角矩形 63"/>
            <p:cNvSpPr/>
            <p:nvPr/>
          </p:nvSpPr>
          <p:spPr>
            <a:xfrm>
              <a:off x="4555084" y="3648619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555084" y="4797154"/>
            <a:ext cx="4697323" cy="1152126"/>
            <a:chOff x="4555084" y="4797154"/>
            <a:chExt cx="4697323" cy="1152126"/>
          </a:xfrm>
        </p:grpSpPr>
        <p:pic>
          <p:nvPicPr>
            <p:cNvPr id="66" name="图片 65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50" y="5119346"/>
              <a:ext cx="958122" cy="346393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5747973"/>
              <a:ext cx="3646270" cy="201307"/>
            </a:xfrm>
            <a:prstGeom prst="rect">
              <a:avLst/>
            </a:prstGeom>
          </p:spPr>
        </p:pic>
        <p:sp>
          <p:nvSpPr>
            <p:cNvPr id="68" name="圆角矩形 67"/>
            <p:cNvSpPr/>
            <p:nvPr/>
          </p:nvSpPr>
          <p:spPr>
            <a:xfrm>
              <a:off x="4555084" y="4797154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9" name="流程图: 手动输入 32"/>
          <p:cNvSpPr/>
          <p:nvPr/>
        </p:nvSpPr>
        <p:spPr>
          <a:xfrm flipH="1" flipV="1">
            <a:off x="4602651" y="1319476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70" name="梯形 69"/>
          <p:cNvSpPr/>
          <p:nvPr/>
        </p:nvSpPr>
        <p:spPr>
          <a:xfrm rot="5400000">
            <a:off x="4085362" y="2324824"/>
            <a:ext cx="1396262" cy="345868"/>
          </a:xfrm>
          <a:prstGeom prst="trapezoid">
            <a:avLst>
              <a:gd name="adj" fmla="val 173951"/>
            </a:avLst>
          </a:prstGeom>
          <a:gradFill>
            <a:gsLst>
              <a:gs pos="100000">
                <a:schemeClr val="tx1">
                  <a:alpha val="21000"/>
                </a:schemeClr>
              </a:gs>
              <a:gs pos="0">
                <a:srgbClr val="F2F2F2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71" name="梯形 70"/>
          <p:cNvSpPr/>
          <p:nvPr/>
        </p:nvSpPr>
        <p:spPr>
          <a:xfrm rot="5400000">
            <a:off x="4085362" y="3573821"/>
            <a:ext cx="1396262" cy="345868"/>
          </a:xfrm>
          <a:prstGeom prst="trapezoid">
            <a:avLst>
              <a:gd name="adj" fmla="val 173951"/>
            </a:avLst>
          </a:prstGeom>
          <a:gradFill>
            <a:gsLst>
              <a:gs pos="100000">
                <a:schemeClr val="tx1">
                  <a:alpha val="21000"/>
                </a:schemeClr>
              </a:gs>
              <a:gs pos="0">
                <a:srgbClr val="F2F2F2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72" name="梯形 71"/>
          <p:cNvSpPr/>
          <p:nvPr/>
        </p:nvSpPr>
        <p:spPr>
          <a:xfrm rot="5400000">
            <a:off x="4085362" y="4800795"/>
            <a:ext cx="1396262" cy="345868"/>
          </a:xfrm>
          <a:prstGeom prst="trapezoid">
            <a:avLst>
              <a:gd name="adj" fmla="val 173951"/>
            </a:avLst>
          </a:prstGeom>
          <a:gradFill>
            <a:gsLst>
              <a:gs pos="100000">
                <a:schemeClr val="tx1">
                  <a:alpha val="21000"/>
                </a:schemeClr>
              </a:gs>
              <a:gs pos="0">
                <a:srgbClr val="F2F2F2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73" name="流程图: 手动输入 32"/>
          <p:cNvSpPr/>
          <p:nvPr/>
        </p:nvSpPr>
        <p:spPr>
          <a:xfrm flipH="1">
            <a:off x="4614203" y="5485864"/>
            <a:ext cx="345594" cy="3627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3208476" y="1340768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75" name="组合 74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79" name="圆角矩形 78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80" name="圆角矩形 79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77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78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OPTION</a:t>
                </a:r>
                <a:endParaRPr lang="zh-CN" altLang="en-US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81" name="组合 80"/>
          <p:cNvGrpSpPr/>
          <p:nvPr/>
        </p:nvGrpSpPr>
        <p:grpSpPr>
          <a:xfrm>
            <a:off x="3208476" y="2492896"/>
            <a:ext cx="1117236" cy="971914"/>
            <a:chOff x="3208476" y="2708920"/>
            <a:chExt cx="1117236" cy="971914"/>
          </a:xfrm>
        </p:grpSpPr>
        <p:grpSp>
          <p:nvGrpSpPr>
            <p:cNvPr id="82" name="组合 81"/>
            <p:cNvGrpSpPr/>
            <p:nvPr/>
          </p:nvGrpSpPr>
          <p:grpSpPr>
            <a:xfrm>
              <a:off x="3227162" y="2722711"/>
              <a:ext cx="1098550" cy="958123"/>
              <a:chOff x="2857499" y="1149477"/>
              <a:chExt cx="1098550" cy="958123"/>
            </a:xfrm>
            <a:solidFill>
              <a:srgbClr val="2DB2A4"/>
            </a:solidFill>
          </p:grpSpPr>
          <p:sp>
            <p:nvSpPr>
              <p:cNvPr id="86" name="圆角矩形 85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87" name="圆角矩形 86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3208476" y="2708920"/>
              <a:ext cx="1039305" cy="912152"/>
              <a:chOff x="2633251" y="1679328"/>
              <a:chExt cx="1039305" cy="912152"/>
            </a:xfrm>
          </p:grpSpPr>
          <p:sp>
            <p:nvSpPr>
              <p:cNvPr id="84" name="文本框 43"/>
              <p:cNvSpPr txBox="1"/>
              <p:nvPr/>
            </p:nvSpPr>
            <p:spPr>
              <a:xfrm>
                <a:off x="2642042" y="1679328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02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85" name="文本框 44"/>
              <p:cNvSpPr txBox="1"/>
              <p:nvPr/>
            </p:nvSpPr>
            <p:spPr>
              <a:xfrm>
                <a:off x="2633251" y="2283703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OPTION</a:t>
                </a:r>
                <a:endParaRPr lang="zh-CN" altLang="en-US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3208476" y="3645024"/>
            <a:ext cx="1117236" cy="958123"/>
            <a:chOff x="3208476" y="3861048"/>
            <a:chExt cx="1117236" cy="9581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9" name="组合 88"/>
            <p:cNvGrpSpPr/>
            <p:nvPr/>
          </p:nvGrpSpPr>
          <p:grpSpPr>
            <a:xfrm>
              <a:off x="3227162" y="3861048"/>
              <a:ext cx="1098550" cy="958123"/>
              <a:chOff x="2857499" y="1149477"/>
              <a:chExt cx="1098550" cy="958123"/>
            </a:xfrm>
          </p:grpSpPr>
          <p:sp>
            <p:nvSpPr>
              <p:cNvPr id="93" name="圆角矩形 92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94" name="圆角矩形 93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3208476" y="3873242"/>
              <a:ext cx="1039305" cy="864306"/>
              <a:chOff x="2633251" y="1704765"/>
              <a:chExt cx="1039305" cy="864306"/>
            </a:xfrm>
          </p:grpSpPr>
          <p:sp>
            <p:nvSpPr>
              <p:cNvPr id="91" name="文本框 46"/>
              <p:cNvSpPr txBox="1"/>
              <p:nvPr/>
            </p:nvSpPr>
            <p:spPr>
              <a:xfrm>
                <a:off x="2642042" y="1704765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03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92" name="文本框 47"/>
              <p:cNvSpPr txBox="1"/>
              <p:nvPr/>
            </p:nvSpPr>
            <p:spPr>
              <a:xfrm>
                <a:off x="2633251" y="2261294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OPTION</a:t>
                </a:r>
                <a:endParaRPr lang="zh-CN" altLang="en-US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95" name="组合 94"/>
          <p:cNvGrpSpPr/>
          <p:nvPr/>
        </p:nvGrpSpPr>
        <p:grpSpPr>
          <a:xfrm>
            <a:off x="3208476" y="4797152"/>
            <a:ext cx="1117236" cy="958123"/>
            <a:chOff x="3208476" y="5013176"/>
            <a:chExt cx="1117236" cy="9581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96" name="组合 95"/>
            <p:cNvGrpSpPr/>
            <p:nvPr/>
          </p:nvGrpSpPr>
          <p:grpSpPr>
            <a:xfrm>
              <a:off x="3227162" y="5013176"/>
              <a:ext cx="1098550" cy="958123"/>
              <a:chOff x="2857499" y="1149477"/>
              <a:chExt cx="1098550" cy="958123"/>
            </a:xfrm>
          </p:grpSpPr>
          <p:sp>
            <p:nvSpPr>
              <p:cNvPr id="100" name="圆角矩形 99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01" name="圆角矩形 100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7" name="组合 96"/>
            <p:cNvGrpSpPr/>
            <p:nvPr/>
          </p:nvGrpSpPr>
          <p:grpSpPr>
            <a:xfrm>
              <a:off x="3208476" y="5013176"/>
              <a:ext cx="1039305" cy="879845"/>
              <a:chOff x="2633251" y="1689226"/>
              <a:chExt cx="1039305" cy="879845"/>
            </a:xfrm>
          </p:grpSpPr>
          <p:sp>
            <p:nvSpPr>
              <p:cNvPr id="98" name="文本框 49"/>
              <p:cNvSpPr txBox="1"/>
              <p:nvPr/>
            </p:nvSpPr>
            <p:spPr>
              <a:xfrm>
                <a:off x="2642042" y="168922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04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99" name="文本框 50"/>
              <p:cNvSpPr txBox="1"/>
              <p:nvPr/>
            </p:nvSpPr>
            <p:spPr>
              <a:xfrm>
                <a:off x="2633251" y="2261294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OPTION</a:t>
                </a:r>
                <a:endParaRPr lang="zh-CN" altLang="en-US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sp>
        <p:nvSpPr>
          <p:cNvPr id="102" name="文本框 52"/>
          <p:cNvSpPr txBox="1"/>
          <p:nvPr/>
        </p:nvSpPr>
        <p:spPr>
          <a:xfrm>
            <a:off x="5887720" y="1400881"/>
            <a:ext cx="2641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Team Intro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3" name="文本框 53"/>
          <p:cNvSpPr txBox="1"/>
          <p:nvPr/>
        </p:nvSpPr>
        <p:spPr>
          <a:xfrm>
            <a:off x="5449515" y="1916832"/>
            <a:ext cx="2359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04" name="Group 4"/>
          <p:cNvGrpSpPr>
            <a:grpSpLocks noChangeAspect="1"/>
          </p:cNvGrpSpPr>
          <p:nvPr/>
        </p:nvGrpSpPr>
        <p:grpSpPr bwMode="auto">
          <a:xfrm>
            <a:off x="5555750" y="1413011"/>
            <a:ext cx="299144" cy="350562"/>
            <a:chOff x="1776" y="1776"/>
            <a:chExt cx="64" cy="75"/>
          </a:xfrm>
          <a:solidFill>
            <a:srgbClr val="0070C0"/>
          </a:solidFill>
          <a:effectLst/>
        </p:grpSpPr>
        <p:sp>
          <p:nvSpPr>
            <p:cNvPr id="105" name="Freeform 5"/>
            <p:cNvSpPr/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06" name="Freeform 6"/>
            <p:cNvSpPr/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07" name="Freeform 7"/>
            <p:cNvSpPr/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08" name="Freeform 8"/>
            <p:cNvSpPr/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09" name="Group 18"/>
          <p:cNvGrpSpPr>
            <a:grpSpLocks noChangeAspect="1"/>
          </p:cNvGrpSpPr>
          <p:nvPr/>
        </p:nvGrpSpPr>
        <p:grpSpPr bwMode="auto">
          <a:xfrm>
            <a:off x="5538229" y="2583317"/>
            <a:ext cx="334186" cy="311400"/>
            <a:chOff x="3802" y="2858"/>
            <a:chExt cx="616" cy="574"/>
          </a:xfrm>
          <a:solidFill>
            <a:srgbClr val="0070C0"/>
          </a:solidFill>
          <a:effectLst/>
        </p:grpSpPr>
        <p:sp>
          <p:nvSpPr>
            <p:cNvPr id="110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11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12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13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14" name="Freeform 23"/>
            <p:cNvSpPr/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15" name="Group 13"/>
          <p:cNvGrpSpPr>
            <a:grpSpLocks noChangeAspect="1"/>
          </p:cNvGrpSpPr>
          <p:nvPr/>
        </p:nvGrpSpPr>
        <p:grpSpPr bwMode="auto">
          <a:xfrm>
            <a:off x="5522924" y="3681204"/>
            <a:ext cx="364796" cy="369104"/>
            <a:chOff x="2426" y="2781"/>
            <a:chExt cx="593" cy="600"/>
          </a:xfrm>
          <a:solidFill>
            <a:srgbClr val="0070C0"/>
          </a:solidFill>
          <a:effectLst/>
        </p:grpSpPr>
        <p:sp>
          <p:nvSpPr>
            <p:cNvPr id="116" name="Freeform 14"/>
            <p:cNvSpPr/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17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5532900" y="4850223"/>
            <a:ext cx="344844" cy="375260"/>
            <a:chOff x="4873620" y="1965325"/>
            <a:chExt cx="269882" cy="293688"/>
          </a:xfrm>
          <a:solidFill>
            <a:srgbClr val="0070C0"/>
          </a:solidFill>
          <a:effectLst/>
        </p:grpSpPr>
        <p:sp>
          <p:nvSpPr>
            <p:cNvPr id="119" name="Freeform 502"/>
            <p:cNvSpPr/>
            <p:nvPr/>
          </p:nvSpPr>
          <p:spPr bwMode="auto">
            <a:xfrm>
              <a:off x="4873620" y="2127250"/>
              <a:ext cx="112713" cy="131763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20" name="Freeform 503"/>
            <p:cNvSpPr/>
            <p:nvPr/>
          </p:nvSpPr>
          <p:spPr bwMode="auto">
            <a:xfrm>
              <a:off x="4884737" y="1973263"/>
              <a:ext cx="41275" cy="146050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21" name="Freeform 504"/>
            <p:cNvSpPr/>
            <p:nvPr/>
          </p:nvSpPr>
          <p:spPr bwMode="auto">
            <a:xfrm>
              <a:off x="4940303" y="1965325"/>
              <a:ext cx="177800" cy="293688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22" name="Freeform 505"/>
            <p:cNvSpPr/>
            <p:nvPr/>
          </p:nvSpPr>
          <p:spPr bwMode="auto">
            <a:xfrm>
              <a:off x="5046664" y="2093913"/>
              <a:ext cx="96838" cy="112713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23" name="文本框 73"/>
          <p:cNvSpPr txBox="1"/>
          <p:nvPr/>
        </p:nvSpPr>
        <p:spPr>
          <a:xfrm>
            <a:off x="5887720" y="2548317"/>
            <a:ext cx="2641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Products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4" name="文本框 74"/>
          <p:cNvSpPr txBox="1"/>
          <p:nvPr/>
        </p:nvSpPr>
        <p:spPr>
          <a:xfrm>
            <a:off x="5449515" y="3064268"/>
            <a:ext cx="2359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5" name="文本框 75"/>
          <p:cNvSpPr txBox="1"/>
          <p:nvPr/>
        </p:nvSpPr>
        <p:spPr>
          <a:xfrm>
            <a:off x="5887720" y="3697001"/>
            <a:ext cx="2641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Future Plans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6" name="文本框 76"/>
          <p:cNvSpPr txBox="1"/>
          <p:nvPr/>
        </p:nvSpPr>
        <p:spPr>
          <a:xfrm>
            <a:off x="5449515" y="4212952"/>
            <a:ext cx="2359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7" name="文本框 77"/>
          <p:cNvSpPr txBox="1"/>
          <p:nvPr/>
        </p:nvSpPr>
        <p:spPr>
          <a:xfrm>
            <a:off x="5887720" y="4839535"/>
            <a:ext cx="2641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Financing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8" name="文本框 78"/>
          <p:cNvSpPr txBox="1"/>
          <p:nvPr/>
        </p:nvSpPr>
        <p:spPr>
          <a:xfrm>
            <a:off x="5449515" y="5355486"/>
            <a:ext cx="2359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4178614" y="1340769"/>
            <a:ext cx="452661" cy="4430836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9" grpId="0" animBg="1"/>
      <p:bldP spid="70" grpId="0" animBg="1"/>
      <p:bldP spid="71" grpId="0" animBg="1"/>
      <p:bldP spid="72" grpId="0" animBg="1"/>
      <p:bldP spid="73" grpId="0" animBg="1"/>
      <p:bldP spid="102" grpId="0"/>
      <p:bldP spid="103" grpId="0"/>
      <p:bldP spid="123" grpId="0"/>
      <p:bldP spid="124" grpId="0"/>
      <p:bldP spid="125" grpId="0"/>
      <p:bldP spid="126" grpId="0"/>
      <p:bldP spid="127" grpId="0"/>
      <p:bldP spid="128" grpId="0"/>
      <p:bldP spid="1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20889"/>
            <a:ext cx="4697323" cy="1152126"/>
            <a:chOff x="4555084" y="4797154"/>
            <a:chExt cx="4697323" cy="115212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50" y="5119346"/>
              <a:ext cx="958122" cy="34639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5747973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4797154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208476" y="2420887"/>
            <a:ext cx="1117236" cy="958123"/>
            <a:chOff x="3208476" y="5013176"/>
            <a:chExt cx="1117236" cy="9581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7" name="组合 6"/>
            <p:cNvGrpSpPr/>
            <p:nvPr/>
          </p:nvGrpSpPr>
          <p:grpSpPr>
            <a:xfrm>
              <a:off x="3227162" y="5013176"/>
              <a:ext cx="1098550" cy="958123"/>
              <a:chOff x="2857499" y="1149477"/>
              <a:chExt cx="1098550" cy="958123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208476" y="5013176"/>
              <a:ext cx="1039305" cy="879845"/>
              <a:chOff x="2633251" y="1689226"/>
              <a:chExt cx="1039305" cy="879845"/>
            </a:xfrm>
          </p:grpSpPr>
          <p:sp>
            <p:nvSpPr>
              <p:cNvPr id="9" name="文本框 49"/>
              <p:cNvSpPr txBox="1"/>
              <p:nvPr/>
            </p:nvSpPr>
            <p:spPr>
              <a:xfrm>
                <a:off x="2642042" y="168922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04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0" name="文本框 50"/>
              <p:cNvSpPr txBox="1"/>
              <p:nvPr/>
            </p:nvSpPr>
            <p:spPr>
              <a:xfrm>
                <a:off x="2633251" y="2261294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OPTION</a:t>
                </a:r>
                <a:endParaRPr lang="zh-CN" altLang="en-US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5765282" y="2473958"/>
            <a:ext cx="344844" cy="375260"/>
            <a:chOff x="4873620" y="1965325"/>
            <a:chExt cx="269882" cy="293688"/>
          </a:xfrm>
          <a:solidFill>
            <a:srgbClr val="0070C0"/>
          </a:solidFill>
          <a:effectLst/>
        </p:grpSpPr>
        <p:sp>
          <p:nvSpPr>
            <p:cNvPr id="14" name="Freeform 502"/>
            <p:cNvSpPr/>
            <p:nvPr/>
          </p:nvSpPr>
          <p:spPr bwMode="auto">
            <a:xfrm>
              <a:off x="4873620" y="2127250"/>
              <a:ext cx="112713" cy="131763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Freeform 503"/>
            <p:cNvSpPr/>
            <p:nvPr/>
          </p:nvSpPr>
          <p:spPr bwMode="auto">
            <a:xfrm>
              <a:off x="4884737" y="1973263"/>
              <a:ext cx="41275" cy="146050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6" name="Freeform 504"/>
            <p:cNvSpPr/>
            <p:nvPr/>
          </p:nvSpPr>
          <p:spPr bwMode="auto">
            <a:xfrm>
              <a:off x="4940303" y="1965325"/>
              <a:ext cx="177800" cy="293688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7" name="Freeform 505"/>
            <p:cNvSpPr/>
            <p:nvPr/>
          </p:nvSpPr>
          <p:spPr bwMode="auto">
            <a:xfrm>
              <a:off x="5046664" y="2093913"/>
              <a:ext cx="96838" cy="112713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8" name="文本框 77"/>
          <p:cNvSpPr txBox="1"/>
          <p:nvPr/>
        </p:nvSpPr>
        <p:spPr>
          <a:xfrm>
            <a:off x="6120102" y="2463270"/>
            <a:ext cx="2641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Finance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文本框 78"/>
          <p:cNvSpPr txBox="1"/>
          <p:nvPr/>
        </p:nvSpPr>
        <p:spPr>
          <a:xfrm>
            <a:off x="5681897" y="2918486"/>
            <a:ext cx="2359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78614" y="2420886"/>
            <a:ext cx="452661" cy="97445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21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664397" y="3573016"/>
            <a:ext cx="1436675" cy="215444"/>
            <a:chOff x="4369395" y="3284984"/>
            <a:chExt cx="1436675" cy="215444"/>
          </a:xfrm>
        </p:grpSpPr>
        <p:sp>
          <p:nvSpPr>
            <p:cNvPr id="2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6176565" y="3573016"/>
            <a:ext cx="1436675" cy="215444"/>
            <a:chOff x="4369395" y="3284984"/>
            <a:chExt cx="1436675" cy="215444"/>
          </a:xfrm>
        </p:grpSpPr>
        <p:sp>
          <p:nvSpPr>
            <p:cNvPr id="2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7685248" y="3573016"/>
            <a:ext cx="1436675" cy="215444"/>
            <a:chOff x="4369395" y="3284984"/>
            <a:chExt cx="1436675" cy="215444"/>
          </a:xfrm>
        </p:grpSpPr>
        <p:sp>
          <p:nvSpPr>
            <p:cNvPr id="3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" name="等腰三角形 3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4657427" y="3933636"/>
            <a:ext cx="1436675" cy="215444"/>
            <a:chOff x="4369395" y="3284984"/>
            <a:chExt cx="1436675" cy="215444"/>
          </a:xfrm>
        </p:grpSpPr>
        <p:sp>
          <p:nvSpPr>
            <p:cNvPr id="3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" name="等腰三角形 4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6169595" y="3933636"/>
            <a:ext cx="1436675" cy="215444"/>
            <a:chOff x="4369395" y="3284984"/>
            <a:chExt cx="1436675" cy="215444"/>
          </a:xfrm>
        </p:grpSpPr>
        <p:sp>
          <p:nvSpPr>
            <p:cNvPr id="4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" name="等腰三角形 4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7678278" y="3933636"/>
            <a:ext cx="1436675" cy="215444"/>
            <a:chOff x="4369395" y="3284984"/>
            <a:chExt cx="1436675" cy="215444"/>
          </a:xfrm>
        </p:grpSpPr>
        <p:sp>
          <p:nvSpPr>
            <p:cNvPr id="4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" name="等腰三角形 5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Budgets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4048602" y="2132856"/>
            <a:ext cx="4412986" cy="2075543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3883664" y="2180938"/>
            <a:ext cx="4412986" cy="2075543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5145149" y="1997814"/>
            <a:ext cx="2044143" cy="204414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2" y="760412"/>
              <a:ext cx="3825877" cy="382587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2" name="KSO_Shape"/>
          <p:cNvSpPr/>
          <p:nvPr/>
        </p:nvSpPr>
        <p:spPr bwMode="auto">
          <a:xfrm>
            <a:off x="5621892" y="2452798"/>
            <a:ext cx="1061403" cy="1061403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060835" y="1303322"/>
            <a:ext cx="2694192" cy="121231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5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048549" y="3368817"/>
            <a:ext cx="2694192" cy="121231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5821" y="1268760"/>
            <a:ext cx="2766200" cy="121231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1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5821" y="3368817"/>
            <a:ext cx="2766200" cy="121231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4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855861" y="1504074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方正兰亭细黑_GBK_M" pitchFamily="2" charset="2"/>
              </a:rPr>
              <a:t>Add Title </a:t>
            </a:r>
            <a:r>
              <a:rPr lang="en-US" altLang="zh-CN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方正兰亭细黑_GBK_M" pitchFamily="2" charset="2"/>
              </a:rPr>
              <a:t>----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432112" y="3645024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方正兰亭细黑_GBK_M" pitchFamily="2" charset="2"/>
              </a:rPr>
              <a:t>Add Title ----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21480" y="1570730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方正兰亭细黑_GBK_M" pitchFamily="2" charset="2"/>
              </a:rPr>
              <a:t>Add Title </a:t>
            </a:r>
            <a:r>
              <a:rPr lang="en-US" altLang="zh-CN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方正兰亭细黑_GBK_M" pitchFamily="2" charset="2"/>
              </a:rPr>
              <a:t>----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81260" y="3645024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方正兰亭细黑_GBK_M" pitchFamily="2" charset="2"/>
              </a:rPr>
              <a:t>Add Title ----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67291" y="1876762"/>
            <a:ext cx="1984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方正兰亭细黑_GBK_M" pitchFamily="2" charset="2"/>
              </a:rPr>
              <a:t>This is a placeholder.</a:t>
            </a: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方正兰亭细黑_GBK_M" pitchFamily="2" charset="2"/>
              </a:rPr>
              <a:t>Theme fonts here.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08589" y="1948770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方正兰亭细黑_GBK_M" pitchFamily="2" charset="2"/>
              </a:rPr>
              <a:t>This is a placeholder.</a:t>
            </a: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方正兰亭细黑_GBK_M" pitchFamily="2" charset="2"/>
              </a:rPr>
              <a:t>Theme fonts here.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55861" y="3982067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方正兰亭细黑_GBK_M" pitchFamily="2" charset="2"/>
              </a:rPr>
              <a:t>This is a placeholder.</a:t>
            </a: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方正兰亭细黑_GBK_M" pitchFamily="2" charset="2"/>
              </a:rPr>
              <a:t>Theme fonts here.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08589" y="3995981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方正兰亭细黑_GBK_M" pitchFamily="2" charset="2"/>
              </a:rPr>
              <a:t>This is a placeholder.</a:t>
            </a: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方正兰亭细黑_GBK_M" pitchFamily="2" charset="2"/>
              </a:rPr>
              <a:t>Theme fonts here.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54027" y="5426640"/>
            <a:ext cx="86906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方正兰亭细黑_GBK_M" pitchFamily="2" charset="2"/>
              </a:rPr>
              <a:t>This is a placeholder. You can key in or paste your texts here. This is a placeholder. You can key in or paste your texts here. This is a placeholder. You can key in or paste your texts here. 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方正兰亭细黑_GBK_M" pitchFamily="2" charset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30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6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100"/>
                            </p:stCondLst>
                            <p:childTnLst>
                              <p:par>
                                <p:cTn id="10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Loopholes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H_Other_1"/>
          <p:cNvSpPr/>
          <p:nvPr>
            <p:custDataLst>
              <p:tags r:id="rId1"/>
            </p:custDataLst>
          </p:nvPr>
        </p:nvSpPr>
        <p:spPr bwMode="blackWhite">
          <a:xfrm flipH="1">
            <a:off x="3059337" y="2230954"/>
            <a:ext cx="1612501" cy="3302457"/>
          </a:xfrm>
          <a:custGeom>
            <a:avLst/>
            <a:gdLst>
              <a:gd name="T0" fmla="*/ 432 w 865"/>
              <a:gd name="T1" fmla="*/ 0 h 1828"/>
              <a:gd name="T2" fmla="*/ 561 w 865"/>
              <a:gd name="T3" fmla="*/ 828 h 1828"/>
              <a:gd name="T4" fmla="*/ 561 w 865"/>
              <a:gd name="T5" fmla="*/ 1539 h 1828"/>
              <a:gd name="T6" fmla="*/ 648 w 865"/>
              <a:gd name="T7" fmla="*/ 1539 h 1828"/>
              <a:gd name="T8" fmla="*/ 864 w 865"/>
              <a:gd name="T9" fmla="*/ 1658 h 1828"/>
              <a:gd name="T10" fmla="*/ 864 w 865"/>
              <a:gd name="T11" fmla="*/ 1827 h 1828"/>
              <a:gd name="T12" fmla="*/ 0 w 865"/>
              <a:gd name="T13" fmla="*/ 1827 h 1828"/>
              <a:gd name="T14" fmla="*/ 0 w 865"/>
              <a:gd name="T15" fmla="*/ 1674 h 1828"/>
              <a:gd name="T16" fmla="*/ 172 w 865"/>
              <a:gd name="T17" fmla="*/ 1556 h 1828"/>
              <a:gd name="T18" fmla="*/ 273 w 865"/>
              <a:gd name="T19" fmla="*/ 1556 h 1828"/>
              <a:gd name="T20" fmla="*/ 273 w 865"/>
              <a:gd name="T21" fmla="*/ 828 h 1828"/>
              <a:gd name="T22" fmla="*/ 432 w 865"/>
              <a:gd name="T23" fmla="*/ 0 h 1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65" h="1828">
                <a:moveTo>
                  <a:pt x="432" y="0"/>
                </a:moveTo>
                <a:lnTo>
                  <a:pt x="561" y="828"/>
                </a:lnTo>
                <a:lnTo>
                  <a:pt x="561" y="1539"/>
                </a:lnTo>
                <a:lnTo>
                  <a:pt x="648" y="1539"/>
                </a:lnTo>
                <a:lnTo>
                  <a:pt x="864" y="1658"/>
                </a:lnTo>
                <a:lnTo>
                  <a:pt x="864" y="1827"/>
                </a:lnTo>
                <a:lnTo>
                  <a:pt x="0" y="1827"/>
                </a:lnTo>
                <a:lnTo>
                  <a:pt x="0" y="1674"/>
                </a:lnTo>
                <a:lnTo>
                  <a:pt x="172" y="1556"/>
                </a:lnTo>
                <a:lnTo>
                  <a:pt x="273" y="1556"/>
                </a:lnTo>
                <a:lnTo>
                  <a:pt x="273" y="828"/>
                </a:lnTo>
                <a:lnTo>
                  <a:pt x="432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03660" y="1714579"/>
            <a:ext cx="5039356" cy="3455019"/>
            <a:chOff x="1015628" y="1816853"/>
            <a:chExt cx="5039356" cy="3455019"/>
          </a:xfrm>
        </p:grpSpPr>
        <p:grpSp>
          <p:nvGrpSpPr>
            <p:cNvPr id="9" name="组合 8"/>
            <p:cNvGrpSpPr/>
            <p:nvPr/>
          </p:nvGrpSpPr>
          <p:grpSpPr>
            <a:xfrm>
              <a:off x="1611809" y="1816853"/>
              <a:ext cx="3802401" cy="1424728"/>
              <a:chOff x="1611809" y="1816853"/>
              <a:chExt cx="3802401" cy="1424728"/>
            </a:xfrm>
          </p:grpSpPr>
          <p:sp>
            <p:nvSpPr>
              <p:cNvPr id="22" name="MH_Other_2"/>
              <p:cNvSpPr/>
              <p:nvPr>
                <p:custDataLst>
                  <p:tags r:id="rId10"/>
                </p:custDataLst>
              </p:nvPr>
            </p:nvSpPr>
            <p:spPr bwMode="blackWhite">
              <a:xfrm flipH="1">
                <a:off x="1611809" y="1816853"/>
                <a:ext cx="3802401" cy="1424728"/>
              </a:xfrm>
              <a:custGeom>
                <a:avLst/>
                <a:gdLst>
                  <a:gd name="T0" fmla="*/ 0 w 2042"/>
                  <a:gd name="T1" fmla="*/ 788 h 789"/>
                  <a:gd name="T2" fmla="*/ 2041 w 2042"/>
                  <a:gd name="T3" fmla="*/ 78 h 789"/>
                  <a:gd name="T4" fmla="*/ 1996 w 2042"/>
                  <a:gd name="T5" fmla="*/ 0 h 789"/>
                  <a:gd name="T6" fmla="*/ 985 w 2042"/>
                  <a:gd name="T7" fmla="*/ 178 h 789"/>
                  <a:gd name="T8" fmla="*/ 834 w 2042"/>
                  <a:gd name="T9" fmla="*/ 230 h 789"/>
                  <a:gd name="T10" fmla="*/ 8 w 2042"/>
                  <a:gd name="T11" fmla="*/ 682 h 789"/>
                  <a:gd name="T12" fmla="*/ 0 w 2042"/>
                  <a:gd name="T13" fmla="*/ 788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2" h="789">
                    <a:moveTo>
                      <a:pt x="0" y="788"/>
                    </a:moveTo>
                    <a:lnTo>
                      <a:pt x="2041" y="78"/>
                    </a:lnTo>
                    <a:lnTo>
                      <a:pt x="1996" y="0"/>
                    </a:lnTo>
                    <a:lnTo>
                      <a:pt x="985" y="178"/>
                    </a:lnTo>
                    <a:lnTo>
                      <a:pt x="834" y="230"/>
                    </a:lnTo>
                    <a:lnTo>
                      <a:pt x="8" y="682"/>
                    </a:lnTo>
                    <a:lnTo>
                      <a:pt x="0" y="788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750" cap="flat">
                <a:gradFill flip="none" rotWithShape="1"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3600000" scaled="0"/>
                  <a:tileRect/>
                </a:gradFill>
                <a:prstDash val="solid"/>
                <a:miter lim="800000"/>
              </a:ln>
              <a:effectLst>
                <a:outerShdw blurRad="152400" dist="76200" dir="6000000" algn="tr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思源黑体 CN Medium" panose="020B0600000000000000" pitchFamily="34" charset="-122"/>
                </a:endParaRPr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 flipH="1">
                <a:off x="3463272" y="2255651"/>
                <a:ext cx="272406" cy="272406"/>
                <a:chOff x="3558865" y="2324655"/>
                <a:chExt cx="344726" cy="344726"/>
              </a:xfrm>
            </p:grpSpPr>
            <p:sp>
              <p:nvSpPr>
                <p:cNvPr id="24" name="椭圆 23"/>
                <p:cNvSpPr/>
                <p:nvPr/>
              </p:nvSpPr>
              <p:spPr>
                <a:xfrm>
                  <a:off x="3558865" y="2324655"/>
                  <a:ext cx="344726" cy="344726"/>
                </a:xfrm>
                <a:prstGeom prst="ellipse">
                  <a:avLst/>
                </a:prstGeom>
                <a:solidFill>
                  <a:srgbClr val="0070C0"/>
                </a:solidFill>
                <a:ln w="28575" cap="flat">
                  <a:solidFill>
                    <a:srgbClr val="0070C0"/>
                  </a:solidFill>
                  <a:prstDash val="solid"/>
                  <a:miter lim="800000"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solidFill>
                      <a:prstClr val="black"/>
                    </a:solidFill>
                    <a:latin typeface="思源黑体 CN Medium" panose="020B0600000000000000" pitchFamily="34" charset="-122"/>
                  </a:endParaRPr>
                </a:p>
              </p:txBody>
            </p:sp>
            <p:sp>
              <p:nvSpPr>
                <p:cNvPr id="25" name="KSO_Shape"/>
                <p:cNvSpPr/>
                <p:nvPr/>
              </p:nvSpPr>
              <p:spPr bwMode="auto">
                <a:xfrm>
                  <a:off x="3638484" y="2417523"/>
                  <a:ext cx="185488" cy="158990"/>
                </a:xfrm>
                <a:custGeom>
                  <a:avLst/>
                  <a:gdLst>
                    <a:gd name="T0" fmla="*/ 354482 w 1812925"/>
                    <a:gd name="T1" fmla="*/ 872801 h 1511300"/>
                    <a:gd name="T2" fmla="*/ 380318 w 1812925"/>
                    <a:gd name="T3" fmla="*/ 984699 h 1511300"/>
                    <a:gd name="T4" fmla="*/ 425879 w 1812925"/>
                    <a:gd name="T5" fmla="*/ 1087433 h 1511300"/>
                    <a:gd name="T6" fmla="*/ 488386 w 1812925"/>
                    <a:gd name="T7" fmla="*/ 1179061 h 1511300"/>
                    <a:gd name="T8" fmla="*/ 591174 w 1812925"/>
                    <a:gd name="T9" fmla="*/ 1276520 h 1511300"/>
                    <a:gd name="T10" fmla="*/ 711743 w 1812925"/>
                    <a:gd name="T11" fmla="*/ 1346213 h 1511300"/>
                    <a:gd name="T12" fmla="*/ 796474 w 1812925"/>
                    <a:gd name="T13" fmla="*/ 1375922 h 1511300"/>
                    <a:gd name="T14" fmla="*/ 907876 w 1812925"/>
                    <a:gd name="T15" fmla="*/ 1394804 h 1511300"/>
                    <a:gd name="T16" fmla="*/ 1015110 w 1812925"/>
                    <a:gd name="T17" fmla="*/ 1393415 h 1511300"/>
                    <a:gd name="T18" fmla="*/ 1118176 w 1812925"/>
                    <a:gd name="T19" fmla="*/ 1373702 h 1511300"/>
                    <a:gd name="T20" fmla="*/ 1216519 w 1812925"/>
                    <a:gd name="T21" fmla="*/ 1335939 h 1511300"/>
                    <a:gd name="T22" fmla="*/ 1302085 w 1812925"/>
                    <a:gd name="T23" fmla="*/ 1285127 h 1511300"/>
                    <a:gd name="T24" fmla="*/ 1341811 w 1812925"/>
                    <a:gd name="T25" fmla="*/ 1271245 h 1511300"/>
                    <a:gd name="T26" fmla="*/ 1382649 w 1812925"/>
                    <a:gd name="T27" fmla="*/ 1275131 h 1511300"/>
                    <a:gd name="T28" fmla="*/ 1417930 w 1812925"/>
                    <a:gd name="T29" fmla="*/ 1296789 h 1511300"/>
                    <a:gd name="T30" fmla="*/ 1441822 w 1812925"/>
                    <a:gd name="T31" fmla="*/ 1332607 h 1511300"/>
                    <a:gd name="T32" fmla="*/ 1447378 w 1812925"/>
                    <a:gd name="T33" fmla="*/ 1373146 h 1511300"/>
                    <a:gd name="T34" fmla="*/ 1435710 w 1812925"/>
                    <a:gd name="T35" fmla="*/ 1412574 h 1511300"/>
                    <a:gd name="T36" fmla="*/ 1407374 w 1812925"/>
                    <a:gd name="T37" fmla="*/ 1443950 h 1511300"/>
                    <a:gd name="T38" fmla="*/ 1288472 w 1812925"/>
                    <a:gd name="T39" fmla="*/ 1512532 h 1511300"/>
                    <a:gd name="T40" fmla="*/ 1161792 w 1812925"/>
                    <a:gd name="T41" fmla="*/ 1559734 h 1511300"/>
                    <a:gd name="T42" fmla="*/ 1028722 w 1812925"/>
                    <a:gd name="T43" fmla="*/ 1583891 h 1511300"/>
                    <a:gd name="T44" fmla="*/ 874538 w 1812925"/>
                    <a:gd name="T45" fmla="*/ 1583335 h 1511300"/>
                    <a:gd name="T46" fmla="*/ 770639 w 1812925"/>
                    <a:gd name="T47" fmla="*/ 1565565 h 1511300"/>
                    <a:gd name="T48" fmla="*/ 648125 w 1812925"/>
                    <a:gd name="T49" fmla="*/ 1526415 h 1511300"/>
                    <a:gd name="T50" fmla="*/ 534502 w 1812925"/>
                    <a:gd name="T51" fmla="*/ 1468106 h 1511300"/>
                    <a:gd name="T52" fmla="*/ 433380 w 1812925"/>
                    <a:gd name="T53" fmla="*/ 1393693 h 1511300"/>
                    <a:gd name="T54" fmla="*/ 342258 w 1812925"/>
                    <a:gd name="T55" fmla="*/ 1300954 h 1511300"/>
                    <a:gd name="T56" fmla="*/ 283085 w 1812925"/>
                    <a:gd name="T57" fmla="*/ 1219322 h 1511300"/>
                    <a:gd name="T58" fmla="*/ 221690 w 1812925"/>
                    <a:gd name="T59" fmla="*/ 1102705 h 1511300"/>
                    <a:gd name="T60" fmla="*/ 180019 w 1812925"/>
                    <a:gd name="T61" fmla="*/ 976091 h 1511300"/>
                    <a:gd name="T62" fmla="*/ 160017 w 1812925"/>
                    <a:gd name="T63" fmla="*/ 840871 h 1511300"/>
                    <a:gd name="T64" fmla="*/ 979901 w 1812925"/>
                    <a:gd name="T65" fmla="*/ 833 h 1511300"/>
                    <a:gd name="T66" fmla="*/ 1097691 w 1812925"/>
                    <a:gd name="T67" fmla="*/ 13331 h 1511300"/>
                    <a:gd name="T68" fmla="*/ 1216593 w 1812925"/>
                    <a:gd name="T69" fmla="*/ 45825 h 1511300"/>
                    <a:gd name="T70" fmla="*/ 1371054 w 1812925"/>
                    <a:gd name="T71" fmla="*/ 119422 h 1511300"/>
                    <a:gd name="T72" fmla="*/ 1533016 w 1812925"/>
                    <a:gd name="T73" fmla="*/ 252454 h 1511300"/>
                    <a:gd name="T74" fmla="*/ 1614691 w 1812925"/>
                    <a:gd name="T75" fmla="*/ 356878 h 1511300"/>
                    <a:gd name="T76" fmla="*/ 1678032 w 1812925"/>
                    <a:gd name="T77" fmla="*/ 471857 h 1511300"/>
                    <a:gd name="T78" fmla="*/ 1721370 w 1812925"/>
                    <a:gd name="T79" fmla="*/ 597112 h 1511300"/>
                    <a:gd name="T80" fmla="*/ 1743872 w 1812925"/>
                    <a:gd name="T81" fmla="*/ 731254 h 1511300"/>
                    <a:gd name="T82" fmla="*/ 1555796 w 1812925"/>
                    <a:gd name="T83" fmla="*/ 779578 h 1511300"/>
                    <a:gd name="T84" fmla="*/ 1541350 w 1812925"/>
                    <a:gd name="T85" fmla="*/ 661544 h 1511300"/>
                    <a:gd name="T86" fmla="*/ 1505235 w 1812925"/>
                    <a:gd name="T87" fmla="*/ 551287 h 1511300"/>
                    <a:gd name="T88" fmla="*/ 1449396 w 1812925"/>
                    <a:gd name="T89" fmla="*/ 451583 h 1511300"/>
                    <a:gd name="T90" fmla="*/ 1369110 w 1812925"/>
                    <a:gd name="T91" fmla="*/ 357434 h 1511300"/>
                    <a:gd name="T92" fmla="*/ 1239096 w 1812925"/>
                    <a:gd name="T93" fmla="*/ 263007 h 1511300"/>
                    <a:gd name="T94" fmla="*/ 1127973 w 1812925"/>
                    <a:gd name="T95" fmla="*/ 216627 h 1511300"/>
                    <a:gd name="T96" fmla="*/ 1010181 w 1812925"/>
                    <a:gd name="T97" fmla="*/ 193297 h 1511300"/>
                    <a:gd name="T98" fmla="*/ 899058 w 1812925"/>
                    <a:gd name="T99" fmla="*/ 193020 h 1511300"/>
                    <a:gd name="T100" fmla="*/ 796825 w 1812925"/>
                    <a:gd name="T101" fmla="*/ 210794 h 1511300"/>
                    <a:gd name="T102" fmla="*/ 698759 w 1812925"/>
                    <a:gd name="T103" fmla="*/ 246343 h 1511300"/>
                    <a:gd name="T104" fmla="*/ 606805 w 1812925"/>
                    <a:gd name="T105" fmla="*/ 299667 h 1511300"/>
                    <a:gd name="T106" fmla="*/ 567912 w 1812925"/>
                    <a:gd name="T107" fmla="*/ 315497 h 1511300"/>
                    <a:gd name="T108" fmla="*/ 526797 w 1812925"/>
                    <a:gd name="T109" fmla="*/ 313275 h 1511300"/>
                    <a:gd name="T110" fmla="*/ 490404 w 1812925"/>
                    <a:gd name="T111" fmla="*/ 293835 h 1511300"/>
                    <a:gd name="T112" fmla="*/ 465123 w 1812925"/>
                    <a:gd name="T113" fmla="*/ 259119 h 1511300"/>
                    <a:gd name="T114" fmla="*/ 457067 w 1812925"/>
                    <a:gd name="T115" fmla="*/ 218570 h 1511300"/>
                    <a:gd name="T116" fmla="*/ 467345 w 1812925"/>
                    <a:gd name="T117" fmla="*/ 178856 h 1511300"/>
                    <a:gd name="T118" fmla="*/ 494015 w 1812925"/>
                    <a:gd name="T119" fmla="*/ 146640 h 1511300"/>
                    <a:gd name="T120" fmla="*/ 602639 w 1812925"/>
                    <a:gd name="T121" fmla="*/ 81374 h 1511300"/>
                    <a:gd name="T122" fmla="*/ 728763 w 1812925"/>
                    <a:gd name="T123" fmla="*/ 32216 h 1511300"/>
                    <a:gd name="T124" fmla="*/ 860722 w 1812925"/>
                    <a:gd name="T125" fmla="*/ 5555 h 1511300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1812925" h="1511300">
                      <a:moveTo>
                        <a:pt x="241643" y="393700"/>
                      </a:moveTo>
                      <a:lnTo>
                        <a:pt x="483287" y="755836"/>
                      </a:lnTo>
                      <a:lnTo>
                        <a:pt x="332326" y="755836"/>
                      </a:lnTo>
                      <a:lnTo>
                        <a:pt x="332326" y="768789"/>
                      </a:lnTo>
                      <a:lnTo>
                        <a:pt x="332590" y="781212"/>
                      </a:lnTo>
                      <a:lnTo>
                        <a:pt x="333648" y="793636"/>
                      </a:lnTo>
                      <a:lnTo>
                        <a:pt x="334441" y="806324"/>
                      </a:lnTo>
                      <a:lnTo>
                        <a:pt x="335763" y="818748"/>
                      </a:lnTo>
                      <a:lnTo>
                        <a:pt x="337349" y="830907"/>
                      </a:lnTo>
                      <a:lnTo>
                        <a:pt x="338671" y="843066"/>
                      </a:lnTo>
                      <a:lnTo>
                        <a:pt x="340786" y="855225"/>
                      </a:lnTo>
                      <a:lnTo>
                        <a:pt x="343165" y="867120"/>
                      </a:lnTo>
                      <a:lnTo>
                        <a:pt x="345809" y="879015"/>
                      </a:lnTo>
                      <a:lnTo>
                        <a:pt x="348453" y="890910"/>
                      </a:lnTo>
                      <a:lnTo>
                        <a:pt x="351361" y="902805"/>
                      </a:lnTo>
                      <a:lnTo>
                        <a:pt x="354534" y="914436"/>
                      </a:lnTo>
                      <a:lnTo>
                        <a:pt x="357971" y="925802"/>
                      </a:lnTo>
                      <a:lnTo>
                        <a:pt x="361936" y="937433"/>
                      </a:lnTo>
                      <a:lnTo>
                        <a:pt x="365902" y="948799"/>
                      </a:lnTo>
                      <a:lnTo>
                        <a:pt x="369868" y="959901"/>
                      </a:lnTo>
                      <a:lnTo>
                        <a:pt x="374362" y="971003"/>
                      </a:lnTo>
                      <a:lnTo>
                        <a:pt x="379121" y="981841"/>
                      </a:lnTo>
                      <a:lnTo>
                        <a:pt x="383880" y="992943"/>
                      </a:lnTo>
                      <a:lnTo>
                        <a:pt x="388639" y="1003781"/>
                      </a:lnTo>
                      <a:lnTo>
                        <a:pt x="394191" y="1014354"/>
                      </a:lnTo>
                      <a:lnTo>
                        <a:pt x="399743" y="1024927"/>
                      </a:lnTo>
                      <a:lnTo>
                        <a:pt x="405295" y="1035236"/>
                      </a:lnTo>
                      <a:lnTo>
                        <a:pt x="411375" y="1045545"/>
                      </a:lnTo>
                      <a:lnTo>
                        <a:pt x="417456" y="1055590"/>
                      </a:lnTo>
                      <a:lnTo>
                        <a:pt x="423537" y="1065635"/>
                      </a:lnTo>
                      <a:lnTo>
                        <a:pt x="430146" y="1075415"/>
                      </a:lnTo>
                      <a:lnTo>
                        <a:pt x="436756" y="1085195"/>
                      </a:lnTo>
                      <a:lnTo>
                        <a:pt x="443630" y="1094976"/>
                      </a:lnTo>
                      <a:lnTo>
                        <a:pt x="450769" y="1104492"/>
                      </a:lnTo>
                      <a:lnTo>
                        <a:pt x="458171" y="1113479"/>
                      </a:lnTo>
                      <a:lnTo>
                        <a:pt x="464781" y="1122466"/>
                      </a:lnTo>
                      <a:lnTo>
                        <a:pt x="473241" y="1132247"/>
                      </a:lnTo>
                      <a:lnTo>
                        <a:pt x="481701" y="1141498"/>
                      </a:lnTo>
                      <a:lnTo>
                        <a:pt x="490161" y="1150750"/>
                      </a:lnTo>
                      <a:lnTo>
                        <a:pt x="498886" y="1159737"/>
                      </a:lnTo>
                      <a:lnTo>
                        <a:pt x="500736" y="1161852"/>
                      </a:lnTo>
                      <a:lnTo>
                        <a:pt x="515806" y="1175861"/>
                      </a:lnTo>
                      <a:lnTo>
                        <a:pt x="530876" y="1189607"/>
                      </a:lnTo>
                      <a:lnTo>
                        <a:pt x="546474" y="1202823"/>
                      </a:lnTo>
                      <a:lnTo>
                        <a:pt x="562601" y="1215247"/>
                      </a:lnTo>
                      <a:lnTo>
                        <a:pt x="579257" y="1227406"/>
                      </a:lnTo>
                      <a:lnTo>
                        <a:pt x="596178" y="1238773"/>
                      </a:lnTo>
                      <a:lnTo>
                        <a:pt x="613627" y="1249346"/>
                      </a:lnTo>
                      <a:lnTo>
                        <a:pt x="631605" y="1259655"/>
                      </a:lnTo>
                      <a:lnTo>
                        <a:pt x="633455" y="1260712"/>
                      </a:lnTo>
                      <a:lnTo>
                        <a:pt x="644031" y="1266528"/>
                      </a:lnTo>
                      <a:lnTo>
                        <a:pt x="654870" y="1271550"/>
                      </a:lnTo>
                      <a:lnTo>
                        <a:pt x="665974" y="1276837"/>
                      </a:lnTo>
                      <a:lnTo>
                        <a:pt x="677342" y="1281595"/>
                      </a:lnTo>
                      <a:lnTo>
                        <a:pt x="681573" y="1283709"/>
                      </a:lnTo>
                      <a:lnTo>
                        <a:pt x="685803" y="1285560"/>
                      </a:lnTo>
                      <a:lnTo>
                        <a:pt x="695320" y="1289525"/>
                      </a:lnTo>
                      <a:lnTo>
                        <a:pt x="704838" y="1292961"/>
                      </a:lnTo>
                      <a:lnTo>
                        <a:pt x="724402" y="1299834"/>
                      </a:lnTo>
                      <a:lnTo>
                        <a:pt x="732598" y="1302741"/>
                      </a:lnTo>
                      <a:lnTo>
                        <a:pt x="740794" y="1305385"/>
                      </a:lnTo>
                      <a:lnTo>
                        <a:pt x="749518" y="1307764"/>
                      </a:lnTo>
                      <a:lnTo>
                        <a:pt x="757978" y="1309878"/>
                      </a:lnTo>
                      <a:lnTo>
                        <a:pt x="775428" y="1314372"/>
                      </a:lnTo>
                      <a:lnTo>
                        <a:pt x="786267" y="1316751"/>
                      </a:lnTo>
                      <a:lnTo>
                        <a:pt x="796842" y="1319130"/>
                      </a:lnTo>
                      <a:lnTo>
                        <a:pt x="806096" y="1320716"/>
                      </a:lnTo>
                      <a:lnTo>
                        <a:pt x="815085" y="1322302"/>
                      </a:lnTo>
                      <a:lnTo>
                        <a:pt x="833591" y="1324681"/>
                      </a:lnTo>
                      <a:lnTo>
                        <a:pt x="842845" y="1325738"/>
                      </a:lnTo>
                      <a:lnTo>
                        <a:pt x="852362" y="1327060"/>
                      </a:lnTo>
                      <a:lnTo>
                        <a:pt x="863995" y="1327853"/>
                      </a:lnTo>
                      <a:lnTo>
                        <a:pt x="875892" y="1328646"/>
                      </a:lnTo>
                      <a:lnTo>
                        <a:pt x="887525" y="1329175"/>
                      </a:lnTo>
                      <a:lnTo>
                        <a:pt x="899158" y="1329439"/>
                      </a:lnTo>
                      <a:lnTo>
                        <a:pt x="910526" y="1329439"/>
                      </a:lnTo>
                      <a:lnTo>
                        <a:pt x="921894" y="1329175"/>
                      </a:lnTo>
                      <a:lnTo>
                        <a:pt x="932734" y="1328910"/>
                      </a:lnTo>
                      <a:lnTo>
                        <a:pt x="944102" y="1328382"/>
                      </a:lnTo>
                      <a:lnTo>
                        <a:pt x="954942" y="1327589"/>
                      </a:lnTo>
                      <a:lnTo>
                        <a:pt x="966046" y="1326531"/>
                      </a:lnTo>
                      <a:lnTo>
                        <a:pt x="977150" y="1325210"/>
                      </a:lnTo>
                      <a:lnTo>
                        <a:pt x="988254" y="1323624"/>
                      </a:lnTo>
                      <a:lnTo>
                        <a:pt x="999093" y="1322302"/>
                      </a:lnTo>
                      <a:lnTo>
                        <a:pt x="1010197" y="1320452"/>
                      </a:lnTo>
                      <a:lnTo>
                        <a:pt x="1020772" y="1318337"/>
                      </a:lnTo>
                      <a:lnTo>
                        <a:pt x="1031876" y="1315694"/>
                      </a:lnTo>
                      <a:lnTo>
                        <a:pt x="1042452" y="1313315"/>
                      </a:lnTo>
                      <a:lnTo>
                        <a:pt x="1053556" y="1310671"/>
                      </a:lnTo>
                      <a:lnTo>
                        <a:pt x="1064131" y="1307764"/>
                      </a:lnTo>
                      <a:lnTo>
                        <a:pt x="1074706" y="1304592"/>
                      </a:lnTo>
                      <a:lnTo>
                        <a:pt x="1085281" y="1301155"/>
                      </a:lnTo>
                      <a:lnTo>
                        <a:pt x="1095856" y="1297719"/>
                      </a:lnTo>
                      <a:lnTo>
                        <a:pt x="1106167" y="1293754"/>
                      </a:lnTo>
                      <a:lnTo>
                        <a:pt x="1116742" y="1289789"/>
                      </a:lnTo>
                      <a:lnTo>
                        <a:pt x="1126789" y="1285560"/>
                      </a:lnTo>
                      <a:lnTo>
                        <a:pt x="1137100" y="1281330"/>
                      </a:lnTo>
                      <a:lnTo>
                        <a:pt x="1147675" y="1276837"/>
                      </a:lnTo>
                      <a:lnTo>
                        <a:pt x="1157721" y="1271814"/>
                      </a:lnTo>
                      <a:lnTo>
                        <a:pt x="1167768" y="1267056"/>
                      </a:lnTo>
                      <a:lnTo>
                        <a:pt x="1177286" y="1261770"/>
                      </a:lnTo>
                      <a:lnTo>
                        <a:pt x="1187332" y="1256483"/>
                      </a:lnTo>
                      <a:lnTo>
                        <a:pt x="1197114" y="1250668"/>
                      </a:lnTo>
                      <a:lnTo>
                        <a:pt x="1206896" y="1244852"/>
                      </a:lnTo>
                      <a:lnTo>
                        <a:pt x="1216414" y="1238773"/>
                      </a:lnTo>
                      <a:lnTo>
                        <a:pt x="1225932" y="1232693"/>
                      </a:lnTo>
                      <a:lnTo>
                        <a:pt x="1235185" y="1225820"/>
                      </a:lnTo>
                      <a:lnTo>
                        <a:pt x="1239151" y="1223441"/>
                      </a:lnTo>
                      <a:lnTo>
                        <a:pt x="1243116" y="1221062"/>
                      </a:lnTo>
                      <a:lnTo>
                        <a:pt x="1247082" y="1218948"/>
                      </a:lnTo>
                      <a:lnTo>
                        <a:pt x="1251312" y="1217097"/>
                      </a:lnTo>
                      <a:lnTo>
                        <a:pt x="1255278" y="1215247"/>
                      </a:lnTo>
                      <a:lnTo>
                        <a:pt x="1259772" y="1213925"/>
                      </a:lnTo>
                      <a:lnTo>
                        <a:pt x="1264002" y="1212604"/>
                      </a:lnTo>
                      <a:lnTo>
                        <a:pt x="1268232" y="1211546"/>
                      </a:lnTo>
                      <a:lnTo>
                        <a:pt x="1272727" y="1210753"/>
                      </a:lnTo>
                      <a:lnTo>
                        <a:pt x="1276957" y="1210225"/>
                      </a:lnTo>
                      <a:lnTo>
                        <a:pt x="1281187" y="1209696"/>
                      </a:lnTo>
                      <a:lnTo>
                        <a:pt x="1285417" y="1209696"/>
                      </a:lnTo>
                      <a:lnTo>
                        <a:pt x="1290176" y="1209696"/>
                      </a:lnTo>
                      <a:lnTo>
                        <a:pt x="1294406" y="1209696"/>
                      </a:lnTo>
                      <a:lnTo>
                        <a:pt x="1298636" y="1210489"/>
                      </a:lnTo>
                      <a:lnTo>
                        <a:pt x="1302866" y="1211018"/>
                      </a:lnTo>
                      <a:lnTo>
                        <a:pt x="1307096" y="1211811"/>
                      </a:lnTo>
                      <a:lnTo>
                        <a:pt x="1311326" y="1212868"/>
                      </a:lnTo>
                      <a:lnTo>
                        <a:pt x="1315821" y="1213925"/>
                      </a:lnTo>
                      <a:lnTo>
                        <a:pt x="1319787" y="1215511"/>
                      </a:lnTo>
                      <a:lnTo>
                        <a:pt x="1324017" y="1217362"/>
                      </a:lnTo>
                      <a:lnTo>
                        <a:pt x="1327982" y="1219212"/>
                      </a:lnTo>
                      <a:lnTo>
                        <a:pt x="1331419" y="1221062"/>
                      </a:lnTo>
                      <a:lnTo>
                        <a:pt x="1335385" y="1223441"/>
                      </a:lnTo>
                      <a:lnTo>
                        <a:pt x="1339086" y="1225820"/>
                      </a:lnTo>
                      <a:lnTo>
                        <a:pt x="1342788" y="1228728"/>
                      </a:lnTo>
                      <a:lnTo>
                        <a:pt x="1346225" y="1231371"/>
                      </a:lnTo>
                      <a:lnTo>
                        <a:pt x="1349397" y="1234543"/>
                      </a:lnTo>
                      <a:lnTo>
                        <a:pt x="1352834" y="1237451"/>
                      </a:lnTo>
                      <a:lnTo>
                        <a:pt x="1356007" y="1240887"/>
                      </a:lnTo>
                      <a:lnTo>
                        <a:pt x="1358650" y="1244588"/>
                      </a:lnTo>
                      <a:lnTo>
                        <a:pt x="1361294" y="1248289"/>
                      </a:lnTo>
                      <a:lnTo>
                        <a:pt x="1364202" y="1252254"/>
                      </a:lnTo>
                      <a:lnTo>
                        <a:pt x="1366582" y="1256219"/>
                      </a:lnTo>
                      <a:lnTo>
                        <a:pt x="1368697" y="1260448"/>
                      </a:lnTo>
                      <a:lnTo>
                        <a:pt x="1370548" y="1264413"/>
                      </a:lnTo>
                      <a:lnTo>
                        <a:pt x="1372134" y="1268642"/>
                      </a:lnTo>
                      <a:lnTo>
                        <a:pt x="1373456" y="1272872"/>
                      </a:lnTo>
                      <a:lnTo>
                        <a:pt x="1374778" y="1277101"/>
                      </a:lnTo>
                      <a:lnTo>
                        <a:pt x="1376100" y="1281330"/>
                      </a:lnTo>
                      <a:lnTo>
                        <a:pt x="1376628" y="1285560"/>
                      </a:lnTo>
                      <a:lnTo>
                        <a:pt x="1377157" y="1289789"/>
                      </a:lnTo>
                      <a:lnTo>
                        <a:pt x="1377950" y="1294283"/>
                      </a:lnTo>
                      <a:lnTo>
                        <a:pt x="1377950" y="1298776"/>
                      </a:lnTo>
                      <a:lnTo>
                        <a:pt x="1377950" y="1303006"/>
                      </a:lnTo>
                      <a:lnTo>
                        <a:pt x="1377421" y="1307235"/>
                      </a:lnTo>
                      <a:lnTo>
                        <a:pt x="1377157" y="1311729"/>
                      </a:lnTo>
                      <a:lnTo>
                        <a:pt x="1376628" y="1316222"/>
                      </a:lnTo>
                      <a:lnTo>
                        <a:pt x="1375835" y="1320452"/>
                      </a:lnTo>
                      <a:lnTo>
                        <a:pt x="1374513" y="1324417"/>
                      </a:lnTo>
                      <a:lnTo>
                        <a:pt x="1373191" y="1328646"/>
                      </a:lnTo>
                      <a:lnTo>
                        <a:pt x="1372134" y="1332875"/>
                      </a:lnTo>
                      <a:lnTo>
                        <a:pt x="1370283" y="1336840"/>
                      </a:lnTo>
                      <a:lnTo>
                        <a:pt x="1368432" y="1340805"/>
                      </a:lnTo>
                      <a:lnTo>
                        <a:pt x="1366317" y="1344770"/>
                      </a:lnTo>
                      <a:lnTo>
                        <a:pt x="1364202" y="1348471"/>
                      </a:lnTo>
                      <a:lnTo>
                        <a:pt x="1361823" y="1351907"/>
                      </a:lnTo>
                      <a:lnTo>
                        <a:pt x="1358915" y="1355608"/>
                      </a:lnTo>
                      <a:lnTo>
                        <a:pt x="1356271" y="1359044"/>
                      </a:lnTo>
                      <a:lnTo>
                        <a:pt x="1353098" y="1362481"/>
                      </a:lnTo>
                      <a:lnTo>
                        <a:pt x="1350190" y="1365653"/>
                      </a:lnTo>
                      <a:lnTo>
                        <a:pt x="1346753" y="1368825"/>
                      </a:lnTo>
                      <a:lnTo>
                        <a:pt x="1343052" y="1371732"/>
                      </a:lnTo>
                      <a:lnTo>
                        <a:pt x="1339351" y="1374640"/>
                      </a:lnTo>
                      <a:lnTo>
                        <a:pt x="1327189" y="1382834"/>
                      </a:lnTo>
                      <a:lnTo>
                        <a:pt x="1315028" y="1390764"/>
                      </a:lnTo>
                      <a:lnTo>
                        <a:pt x="1302602" y="1398694"/>
                      </a:lnTo>
                      <a:lnTo>
                        <a:pt x="1290176" y="1406360"/>
                      </a:lnTo>
                      <a:lnTo>
                        <a:pt x="1277750" y="1413497"/>
                      </a:lnTo>
                      <a:lnTo>
                        <a:pt x="1264795" y="1420634"/>
                      </a:lnTo>
                      <a:lnTo>
                        <a:pt x="1252105" y="1427242"/>
                      </a:lnTo>
                      <a:lnTo>
                        <a:pt x="1239151" y="1433851"/>
                      </a:lnTo>
                      <a:lnTo>
                        <a:pt x="1226196" y="1439930"/>
                      </a:lnTo>
                      <a:lnTo>
                        <a:pt x="1212977" y="1446274"/>
                      </a:lnTo>
                      <a:lnTo>
                        <a:pt x="1200022" y="1451825"/>
                      </a:lnTo>
                      <a:lnTo>
                        <a:pt x="1186803" y="1457376"/>
                      </a:lnTo>
                      <a:lnTo>
                        <a:pt x="1173320" y="1462663"/>
                      </a:lnTo>
                      <a:lnTo>
                        <a:pt x="1160101" y="1467421"/>
                      </a:lnTo>
                      <a:lnTo>
                        <a:pt x="1146353" y="1472443"/>
                      </a:lnTo>
                      <a:lnTo>
                        <a:pt x="1132870" y="1476672"/>
                      </a:lnTo>
                      <a:lnTo>
                        <a:pt x="1119122" y="1480902"/>
                      </a:lnTo>
                      <a:lnTo>
                        <a:pt x="1105639" y="1484867"/>
                      </a:lnTo>
                      <a:lnTo>
                        <a:pt x="1091626" y="1488567"/>
                      </a:lnTo>
                      <a:lnTo>
                        <a:pt x="1077879" y="1491739"/>
                      </a:lnTo>
                      <a:lnTo>
                        <a:pt x="1063866" y="1494911"/>
                      </a:lnTo>
                      <a:lnTo>
                        <a:pt x="1049854" y="1497555"/>
                      </a:lnTo>
                      <a:lnTo>
                        <a:pt x="1035842" y="1500462"/>
                      </a:lnTo>
                      <a:lnTo>
                        <a:pt x="1021830" y="1502841"/>
                      </a:lnTo>
                      <a:lnTo>
                        <a:pt x="1007818" y="1504692"/>
                      </a:lnTo>
                      <a:lnTo>
                        <a:pt x="993541" y="1506542"/>
                      </a:lnTo>
                      <a:lnTo>
                        <a:pt x="979000" y="1507864"/>
                      </a:lnTo>
                      <a:lnTo>
                        <a:pt x="964988" y="1509185"/>
                      </a:lnTo>
                      <a:lnTo>
                        <a:pt x="950712" y="1510243"/>
                      </a:lnTo>
                      <a:lnTo>
                        <a:pt x="936435" y="1510771"/>
                      </a:lnTo>
                      <a:lnTo>
                        <a:pt x="922159" y="1511300"/>
                      </a:lnTo>
                      <a:lnTo>
                        <a:pt x="907618" y="1511300"/>
                      </a:lnTo>
                      <a:lnTo>
                        <a:pt x="888847" y="1511036"/>
                      </a:lnTo>
                      <a:lnTo>
                        <a:pt x="870076" y="1510507"/>
                      </a:lnTo>
                      <a:lnTo>
                        <a:pt x="851040" y="1508921"/>
                      </a:lnTo>
                      <a:lnTo>
                        <a:pt x="832269" y="1507335"/>
                      </a:lnTo>
                      <a:lnTo>
                        <a:pt x="816935" y="1505220"/>
                      </a:lnTo>
                      <a:lnTo>
                        <a:pt x="796049" y="1502841"/>
                      </a:lnTo>
                      <a:lnTo>
                        <a:pt x="785738" y="1501255"/>
                      </a:lnTo>
                      <a:lnTo>
                        <a:pt x="774899" y="1499669"/>
                      </a:lnTo>
                      <a:lnTo>
                        <a:pt x="768818" y="1498612"/>
                      </a:lnTo>
                      <a:lnTo>
                        <a:pt x="762737" y="1497026"/>
                      </a:lnTo>
                      <a:lnTo>
                        <a:pt x="755335" y="1495440"/>
                      </a:lnTo>
                      <a:lnTo>
                        <a:pt x="747932" y="1493590"/>
                      </a:lnTo>
                      <a:lnTo>
                        <a:pt x="733391" y="1490418"/>
                      </a:lnTo>
                      <a:lnTo>
                        <a:pt x="710919" y="1484867"/>
                      </a:lnTo>
                      <a:lnTo>
                        <a:pt x="700079" y="1482223"/>
                      </a:lnTo>
                      <a:lnTo>
                        <a:pt x="688975" y="1478787"/>
                      </a:lnTo>
                      <a:lnTo>
                        <a:pt x="677342" y="1475086"/>
                      </a:lnTo>
                      <a:lnTo>
                        <a:pt x="665710" y="1471121"/>
                      </a:lnTo>
                      <a:lnTo>
                        <a:pt x="653548" y="1466892"/>
                      </a:lnTo>
                      <a:lnTo>
                        <a:pt x="640858" y="1462663"/>
                      </a:lnTo>
                      <a:lnTo>
                        <a:pt x="628697" y="1457905"/>
                      </a:lnTo>
                      <a:lnTo>
                        <a:pt x="616799" y="1453147"/>
                      </a:lnTo>
                      <a:lnTo>
                        <a:pt x="602787" y="1447067"/>
                      </a:lnTo>
                      <a:lnTo>
                        <a:pt x="589304" y="1440723"/>
                      </a:lnTo>
                      <a:lnTo>
                        <a:pt x="575292" y="1434379"/>
                      </a:lnTo>
                      <a:lnTo>
                        <a:pt x="561544" y="1427507"/>
                      </a:lnTo>
                      <a:lnTo>
                        <a:pt x="548061" y="1420634"/>
                      </a:lnTo>
                      <a:lnTo>
                        <a:pt x="543302" y="1417462"/>
                      </a:lnTo>
                      <a:lnTo>
                        <a:pt x="531669" y="1411118"/>
                      </a:lnTo>
                      <a:lnTo>
                        <a:pt x="520036" y="1404510"/>
                      </a:lnTo>
                      <a:lnTo>
                        <a:pt x="508668" y="1397637"/>
                      </a:lnTo>
                      <a:lnTo>
                        <a:pt x="497564" y="1390500"/>
                      </a:lnTo>
                      <a:lnTo>
                        <a:pt x="486196" y="1383099"/>
                      </a:lnTo>
                      <a:lnTo>
                        <a:pt x="475356" y="1375697"/>
                      </a:lnTo>
                      <a:lnTo>
                        <a:pt x="464516" y="1368296"/>
                      </a:lnTo>
                      <a:lnTo>
                        <a:pt x="453941" y="1360366"/>
                      </a:lnTo>
                      <a:lnTo>
                        <a:pt x="443366" y="1351907"/>
                      </a:lnTo>
                      <a:lnTo>
                        <a:pt x="432790" y="1343713"/>
                      </a:lnTo>
                      <a:lnTo>
                        <a:pt x="422479" y="1335519"/>
                      </a:lnTo>
                      <a:lnTo>
                        <a:pt x="412433" y="1326796"/>
                      </a:lnTo>
                      <a:lnTo>
                        <a:pt x="402387" y="1317808"/>
                      </a:lnTo>
                      <a:lnTo>
                        <a:pt x="392604" y="1309085"/>
                      </a:lnTo>
                      <a:lnTo>
                        <a:pt x="383087" y="1299834"/>
                      </a:lnTo>
                      <a:lnTo>
                        <a:pt x="373569" y="1290582"/>
                      </a:lnTo>
                      <a:lnTo>
                        <a:pt x="369339" y="1285824"/>
                      </a:lnTo>
                      <a:lnTo>
                        <a:pt x="357971" y="1274458"/>
                      </a:lnTo>
                      <a:lnTo>
                        <a:pt x="347131" y="1262827"/>
                      </a:lnTo>
                      <a:lnTo>
                        <a:pt x="336291" y="1250668"/>
                      </a:lnTo>
                      <a:lnTo>
                        <a:pt x="325716" y="1238508"/>
                      </a:lnTo>
                      <a:lnTo>
                        <a:pt x="320429" y="1231636"/>
                      </a:lnTo>
                      <a:lnTo>
                        <a:pt x="315405" y="1224763"/>
                      </a:lnTo>
                      <a:lnTo>
                        <a:pt x="301393" y="1207317"/>
                      </a:lnTo>
                      <a:lnTo>
                        <a:pt x="294255" y="1198330"/>
                      </a:lnTo>
                      <a:lnTo>
                        <a:pt x="287646" y="1189078"/>
                      </a:lnTo>
                      <a:lnTo>
                        <a:pt x="286059" y="1186699"/>
                      </a:lnTo>
                      <a:lnTo>
                        <a:pt x="284737" y="1183791"/>
                      </a:lnTo>
                      <a:lnTo>
                        <a:pt x="277070" y="1172425"/>
                      </a:lnTo>
                      <a:lnTo>
                        <a:pt x="269403" y="1160795"/>
                      </a:lnTo>
                      <a:lnTo>
                        <a:pt x="262001" y="1149164"/>
                      </a:lnTo>
                      <a:lnTo>
                        <a:pt x="255127" y="1137005"/>
                      </a:lnTo>
                      <a:lnTo>
                        <a:pt x="247988" y="1125110"/>
                      </a:lnTo>
                      <a:lnTo>
                        <a:pt x="241379" y="1112950"/>
                      </a:lnTo>
                      <a:lnTo>
                        <a:pt x="234505" y="1100527"/>
                      </a:lnTo>
                      <a:lnTo>
                        <a:pt x="228424" y="1087839"/>
                      </a:lnTo>
                      <a:lnTo>
                        <a:pt x="222344" y="1075415"/>
                      </a:lnTo>
                      <a:lnTo>
                        <a:pt x="216263" y="1062727"/>
                      </a:lnTo>
                      <a:lnTo>
                        <a:pt x="210975" y="1049775"/>
                      </a:lnTo>
                      <a:lnTo>
                        <a:pt x="205423" y="1037087"/>
                      </a:lnTo>
                      <a:lnTo>
                        <a:pt x="200400" y="1023870"/>
                      </a:lnTo>
                      <a:lnTo>
                        <a:pt x="195377" y="1010653"/>
                      </a:lnTo>
                      <a:lnTo>
                        <a:pt x="190618" y="997437"/>
                      </a:lnTo>
                      <a:lnTo>
                        <a:pt x="186388" y="983956"/>
                      </a:lnTo>
                      <a:lnTo>
                        <a:pt x="182158" y="970475"/>
                      </a:lnTo>
                      <a:lnTo>
                        <a:pt x="178192" y="956729"/>
                      </a:lnTo>
                      <a:lnTo>
                        <a:pt x="174491" y="942984"/>
                      </a:lnTo>
                      <a:lnTo>
                        <a:pt x="171318" y="929239"/>
                      </a:lnTo>
                      <a:lnTo>
                        <a:pt x="167881" y="915229"/>
                      </a:lnTo>
                      <a:lnTo>
                        <a:pt x="165237" y="901219"/>
                      </a:lnTo>
                      <a:lnTo>
                        <a:pt x="162329" y="887210"/>
                      </a:lnTo>
                      <a:lnTo>
                        <a:pt x="160214" y="872936"/>
                      </a:lnTo>
                      <a:lnTo>
                        <a:pt x="158099" y="858662"/>
                      </a:lnTo>
                      <a:lnTo>
                        <a:pt x="156249" y="844388"/>
                      </a:lnTo>
                      <a:lnTo>
                        <a:pt x="154662" y="829585"/>
                      </a:lnTo>
                      <a:lnTo>
                        <a:pt x="153340" y="815047"/>
                      </a:lnTo>
                      <a:lnTo>
                        <a:pt x="152283" y="800509"/>
                      </a:lnTo>
                      <a:lnTo>
                        <a:pt x="151754" y="785706"/>
                      </a:lnTo>
                      <a:lnTo>
                        <a:pt x="151225" y="770903"/>
                      </a:lnTo>
                      <a:lnTo>
                        <a:pt x="151225" y="755836"/>
                      </a:lnTo>
                      <a:lnTo>
                        <a:pt x="0" y="755836"/>
                      </a:lnTo>
                      <a:lnTo>
                        <a:pt x="241643" y="393700"/>
                      </a:lnTo>
                      <a:close/>
                      <a:moveTo>
                        <a:pt x="906894" y="0"/>
                      </a:moveTo>
                      <a:lnTo>
                        <a:pt x="912182" y="264"/>
                      </a:lnTo>
                      <a:lnTo>
                        <a:pt x="917469" y="529"/>
                      </a:lnTo>
                      <a:lnTo>
                        <a:pt x="932539" y="793"/>
                      </a:lnTo>
                      <a:lnTo>
                        <a:pt x="947344" y="1586"/>
                      </a:lnTo>
                      <a:lnTo>
                        <a:pt x="962414" y="2380"/>
                      </a:lnTo>
                      <a:lnTo>
                        <a:pt x="977484" y="3702"/>
                      </a:lnTo>
                      <a:lnTo>
                        <a:pt x="989645" y="5288"/>
                      </a:lnTo>
                      <a:lnTo>
                        <a:pt x="1002335" y="6610"/>
                      </a:lnTo>
                      <a:lnTo>
                        <a:pt x="1020313" y="8725"/>
                      </a:lnTo>
                      <a:lnTo>
                        <a:pt x="1029038" y="10047"/>
                      </a:lnTo>
                      <a:lnTo>
                        <a:pt x="1038291" y="11369"/>
                      </a:lnTo>
                      <a:lnTo>
                        <a:pt x="1044636" y="12691"/>
                      </a:lnTo>
                      <a:lnTo>
                        <a:pt x="1050981" y="14277"/>
                      </a:lnTo>
                      <a:lnTo>
                        <a:pt x="1064465" y="17186"/>
                      </a:lnTo>
                      <a:lnTo>
                        <a:pt x="1077419" y="20358"/>
                      </a:lnTo>
                      <a:lnTo>
                        <a:pt x="1101478" y="26175"/>
                      </a:lnTo>
                      <a:lnTo>
                        <a:pt x="1113375" y="29348"/>
                      </a:lnTo>
                      <a:lnTo>
                        <a:pt x="1125008" y="32521"/>
                      </a:lnTo>
                      <a:lnTo>
                        <a:pt x="1134790" y="35693"/>
                      </a:lnTo>
                      <a:lnTo>
                        <a:pt x="1144572" y="38866"/>
                      </a:lnTo>
                      <a:lnTo>
                        <a:pt x="1157791" y="43625"/>
                      </a:lnTo>
                      <a:lnTo>
                        <a:pt x="1171274" y="48384"/>
                      </a:lnTo>
                      <a:lnTo>
                        <a:pt x="1184493" y="53408"/>
                      </a:lnTo>
                      <a:lnTo>
                        <a:pt x="1197448" y="58431"/>
                      </a:lnTo>
                      <a:lnTo>
                        <a:pt x="1206701" y="62397"/>
                      </a:lnTo>
                      <a:lnTo>
                        <a:pt x="1226794" y="71651"/>
                      </a:lnTo>
                      <a:lnTo>
                        <a:pt x="1246887" y="81434"/>
                      </a:lnTo>
                      <a:lnTo>
                        <a:pt x="1266716" y="91745"/>
                      </a:lnTo>
                      <a:lnTo>
                        <a:pt x="1285751" y="102321"/>
                      </a:lnTo>
                      <a:lnTo>
                        <a:pt x="1304786" y="113690"/>
                      </a:lnTo>
                      <a:lnTo>
                        <a:pt x="1323557" y="125588"/>
                      </a:lnTo>
                      <a:lnTo>
                        <a:pt x="1341800" y="138015"/>
                      </a:lnTo>
                      <a:lnTo>
                        <a:pt x="1359513" y="151234"/>
                      </a:lnTo>
                      <a:lnTo>
                        <a:pt x="1377227" y="164718"/>
                      </a:lnTo>
                      <a:lnTo>
                        <a:pt x="1394411" y="178731"/>
                      </a:lnTo>
                      <a:lnTo>
                        <a:pt x="1411067" y="193538"/>
                      </a:lnTo>
                      <a:lnTo>
                        <a:pt x="1427459" y="208608"/>
                      </a:lnTo>
                      <a:lnTo>
                        <a:pt x="1443322" y="224207"/>
                      </a:lnTo>
                      <a:lnTo>
                        <a:pt x="1458920" y="240336"/>
                      </a:lnTo>
                      <a:lnTo>
                        <a:pt x="1473725" y="257257"/>
                      </a:lnTo>
                      <a:lnTo>
                        <a:pt x="1488531" y="274178"/>
                      </a:lnTo>
                      <a:lnTo>
                        <a:pt x="1492496" y="279466"/>
                      </a:lnTo>
                      <a:lnTo>
                        <a:pt x="1509152" y="300353"/>
                      </a:lnTo>
                      <a:lnTo>
                        <a:pt x="1517348" y="311194"/>
                      </a:lnTo>
                      <a:lnTo>
                        <a:pt x="1525544" y="322034"/>
                      </a:lnTo>
                      <a:lnTo>
                        <a:pt x="1527130" y="325207"/>
                      </a:lnTo>
                      <a:lnTo>
                        <a:pt x="1528981" y="328115"/>
                      </a:lnTo>
                      <a:lnTo>
                        <a:pt x="1536648" y="339748"/>
                      </a:lnTo>
                      <a:lnTo>
                        <a:pt x="1544050" y="351382"/>
                      </a:lnTo>
                      <a:lnTo>
                        <a:pt x="1551453" y="362751"/>
                      </a:lnTo>
                      <a:lnTo>
                        <a:pt x="1558591" y="374913"/>
                      </a:lnTo>
                      <a:lnTo>
                        <a:pt x="1565465" y="386811"/>
                      </a:lnTo>
                      <a:lnTo>
                        <a:pt x="1572075" y="399237"/>
                      </a:lnTo>
                      <a:lnTo>
                        <a:pt x="1578684" y="411400"/>
                      </a:lnTo>
                      <a:lnTo>
                        <a:pt x="1585029" y="423826"/>
                      </a:lnTo>
                      <a:lnTo>
                        <a:pt x="1591110" y="436253"/>
                      </a:lnTo>
                      <a:lnTo>
                        <a:pt x="1596927" y="449208"/>
                      </a:lnTo>
                      <a:lnTo>
                        <a:pt x="1602214" y="461899"/>
                      </a:lnTo>
                      <a:lnTo>
                        <a:pt x="1607766" y="474854"/>
                      </a:lnTo>
                      <a:lnTo>
                        <a:pt x="1612789" y="488074"/>
                      </a:lnTo>
                      <a:lnTo>
                        <a:pt x="1617548" y="501294"/>
                      </a:lnTo>
                      <a:lnTo>
                        <a:pt x="1622571" y="514249"/>
                      </a:lnTo>
                      <a:lnTo>
                        <a:pt x="1626801" y="527734"/>
                      </a:lnTo>
                      <a:lnTo>
                        <a:pt x="1631032" y="541482"/>
                      </a:lnTo>
                      <a:lnTo>
                        <a:pt x="1634997" y="554702"/>
                      </a:lnTo>
                      <a:lnTo>
                        <a:pt x="1638170" y="568451"/>
                      </a:lnTo>
                      <a:lnTo>
                        <a:pt x="1641871" y="582463"/>
                      </a:lnTo>
                      <a:lnTo>
                        <a:pt x="1645044" y="596212"/>
                      </a:lnTo>
                      <a:lnTo>
                        <a:pt x="1647688" y="610225"/>
                      </a:lnTo>
                      <a:lnTo>
                        <a:pt x="1650596" y="624502"/>
                      </a:lnTo>
                      <a:lnTo>
                        <a:pt x="1652975" y="638515"/>
                      </a:lnTo>
                      <a:lnTo>
                        <a:pt x="1655090" y="652793"/>
                      </a:lnTo>
                      <a:lnTo>
                        <a:pt x="1656941" y="667334"/>
                      </a:lnTo>
                      <a:lnTo>
                        <a:pt x="1658263" y="681876"/>
                      </a:lnTo>
                      <a:lnTo>
                        <a:pt x="1659585" y="696154"/>
                      </a:lnTo>
                      <a:lnTo>
                        <a:pt x="1660642" y="710695"/>
                      </a:lnTo>
                      <a:lnTo>
                        <a:pt x="1661435" y="725501"/>
                      </a:lnTo>
                      <a:lnTo>
                        <a:pt x="1661700" y="740308"/>
                      </a:lnTo>
                      <a:lnTo>
                        <a:pt x="1661700" y="754849"/>
                      </a:lnTo>
                      <a:lnTo>
                        <a:pt x="1812925" y="754849"/>
                      </a:lnTo>
                      <a:lnTo>
                        <a:pt x="1571282" y="1117600"/>
                      </a:lnTo>
                      <a:lnTo>
                        <a:pt x="1329638" y="754849"/>
                      </a:lnTo>
                      <a:lnTo>
                        <a:pt x="1480864" y="754849"/>
                      </a:lnTo>
                      <a:lnTo>
                        <a:pt x="1480599" y="742158"/>
                      </a:lnTo>
                      <a:lnTo>
                        <a:pt x="1480070" y="729467"/>
                      </a:lnTo>
                      <a:lnTo>
                        <a:pt x="1479277" y="716512"/>
                      </a:lnTo>
                      <a:lnTo>
                        <a:pt x="1478484" y="704085"/>
                      </a:lnTo>
                      <a:lnTo>
                        <a:pt x="1477162" y="691394"/>
                      </a:lnTo>
                      <a:lnTo>
                        <a:pt x="1475576" y="678703"/>
                      </a:lnTo>
                      <a:lnTo>
                        <a:pt x="1473725" y="666277"/>
                      </a:lnTo>
                      <a:lnTo>
                        <a:pt x="1471610" y="654115"/>
                      </a:lnTo>
                      <a:lnTo>
                        <a:pt x="1469231" y="641952"/>
                      </a:lnTo>
                      <a:lnTo>
                        <a:pt x="1466851" y="629790"/>
                      </a:lnTo>
                      <a:lnTo>
                        <a:pt x="1463943" y="617628"/>
                      </a:lnTo>
                      <a:lnTo>
                        <a:pt x="1460771" y="605730"/>
                      </a:lnTo>
                      <a:lnTo>
                        <a:pt x="1457334" y="593832"/>
                      </a:lnTo>
                      <a:lnTo>
                        <a:pt x="1453897" y="581935"/>
                      </a:lnTo>
                      <a:lnTo>
                        <a:pt x="1449931" y="570301"/>
                      </a:lnTo>
                      <a:lnTo>
                        <a:pt x="1445965" y="558668"/>
                      </a:lnTo>
                      <a:lnTo>
                        <a:pt x="1441471" y="547299"/>
                      </a:lnTo>
                      <a:lnTo>
                        <a:pt x="1436976" y="535930"/>
                      </a:lnTo>
                      <a:lnTo>
                        <a:pt x="1432482" y="524825"/>
                      </a:lnTo>
                      <a:lnTo>
                        <a:pt x="1427194" y="513721"/>
                      </a:lnTo>
                      <a:lnTo>
                        <a:pt x="1421907" y="502616"/>
                      </a:lnTo>
                      <a:lnTo>
                        <a:pt x="1416619" y="492040"/>
                      </a:lnTo>
                      <a:lnTo>
                        <a:pt x="1410803" y="481464"/>
                      </a:lnTo>
                      <a:lnTo>
                        <a:pt x="1404986" y="470624"/>
                      </a:lnTo>
                      <a:lnTo>
                        <a:pt x="1398906" y="460313"/>
                      </a:lnTo>
                      <a:lnTo>
                        <a:pt x="1392561" y="450001"/>
                      </a:lnTo>
                      <a:lnTo>
                        <a:pt x="1385951" y="439954"/>
                      </a:lnTo>
                      <a:lnTo>
                        <a:pt x="1379342" y="429907"/>
                      </a:lnTo>
                      <a:lnTo>
                        <a:pt x="1372468" y="420125"/>
                      </a:lnTo>
                      <a:lnTo>
                        <a:pt x="1365065" y="410342"/>
                      </a:lnTo>
                      <a:lnTo>
                        <a:pt x="1357662" y="400824"/>
                      </a:lnTo>
                      <a:lnTo>
                        <a:pt x="1350524" y="391570"/>
                      </a:lnTo>
                      <a:lnTo>
                        <a:pt x="1349202" y="390248"/>
                      </a:lnTo>
                      <a:lnTo>
                        <a:pt x="1338363" y="377293"/>
                      </a:lnTo>
                      <a:lnTo>
                        <a:pt x="1326730" y="364602"/>
                      </a:lnTo>
                      <a:lnTo>
                        <a:pt x="1315097" y="352175"/>
                      </a:lnTo>
                      <a:lnTo>
                        <a:pt x="1302936" y="340277"/>
                      </a:lnTo>
                      <a:lnTo>
                        <a:pt x="1290510" y="328644"/>
                      </a:lnTo>
                      <a:lnTo>
                        <a:pt x="1277555" y="317804"/>
                      </a:lnTo>
                      <a:lnTo>
                        <a:pt x="1264601" y="306699"/>
                      </a:lnTo>
                      <a:lnTo>
                        <a:pt x="1251117" y="296387"/>
                      </a:lnTo>
                      <a:lnTo>
                        <a:pt x="1237369" y="286340"/>
                      </a:lnTo>
                      <a:lnTo>
                        <a:pt x="1223093" y="276822"/>
                      </a:lnTo>
                      <a:lnTo>
                        <a:pt x="1208816" y="267568"/>
                      </a:lnTo>
                      <a:lnTo>
                        <a:pt x="1194275" y="258579"/>
                      </a:lnTo>
                      <a:lnTo>
                        <a:pt x="1179206" y="250383"/>
                      </a:lnTo>
                      <a:lnTo>
                        <a:pt x="1163872" y="242451"/>
                      </a:lnTo>
                      <a:lnTo>
                        <a:pt x="1148802" y="234783"/>
                      </a:lnTo>
                      <a:lnTo>
                        <a:pt x="1132939" y="227909"/>
                      </a:lnTo>
                      <a:lnTo>
                        <a:pt x="1128709" y="226058"/>
                      </a:lnTo>
                      <a:lnTo>
                        <a:pt x="1117869" y="221828"/>
                      </a:lnTo>
                      <a:lnTo>
                        <a:pt x="1107294" y="217862"/>
                      </a:lnTo>
                      <a:lnTo>
                        <a:pt x="1096455" y="213896"/>
                      </a:lnTo>
                      <a:lnTo>
                        <a:pt x="1085615" y="210194"/>
                      </a:lnTo>
                      <a:lnTo>
                        <a:pt x="1073454" y="206229"/>
                      </a:lnTo>
                      <a:lnTo>
                        <a:pt x="1063672" y="203585"/>
                      </a:lnTo>
                      <a:lnTo>
                        <a:pt x="1054418" y="200676"/>
                      </a:lnTo>
                      <a:lnTo>
                        <a:pt x="1034590" y="196182"/>
                      </a:lnTo>
                      <a:lnTo>
                        <a:pt x="1026130" y="194066"/>
                      </a:lnTo>
                      <a:lnTo>
                        <a:pt x="1017141" y="192216"/>
                      </a:lnTo>
                      <a:lnTo>
                        <a:pt x="1007094" y="190365"/>
                      </a:lnTo>
                      <a:lnTo>
                        <a:pt x="997048" y="188778"/>
                      </a:lnTo>
                      <a:lnTo>
                        <a:pt x="976690" y="186134"/>
                      </a:lnTo>
                      <a:lnTo>
                        <a:pt x="961356" y="184019"/>
                      </a:lnTo>
                      <a:lnTo>
                        <a:pt x="948930" y="183226"/>
                      </a:lnTo>
                      <a:lnTo>
                        <a:pt x="936505" y="182169"/>
                      </a:lnTo>
                      <a:lnTo>
                        <a:pt x="923550" y="181904"/>
                      </a:lnTo>
                      <a:lnTo>
                        <a:pt x="911124" y="181640"/>
                      </a:lnTo>
                      <a:lnTo>
                        <a:pt x="899756" y="181640"/>
                      </a:lnTo>
                      <a:lnTo>
                        <a:pt x="888916" y="181904"/>
                      </a:lnTo>
                      <a:lnTo>
                        <a:pt x="877548" y="182169"/>
                      </a:lnTo>
                      <a:lnTo>
                        <a:pt x="866708" y="182697"/>
                      </a:lnTo>
                      <a:lnTo>
                        <a:pt x="855604" y="183755"/>
                      </a:lnTo>
                      <a:lnTo>
                        <a:pt x="844765" y="184548"/>
                      </a:lnTo>
                      <a:lnTo>
                        <a:pt x="833661" y="186134"/>
                      </a:lnTo>
                      <a:lnTo>
                        <a:pt x="822821" y="187721"/>
                      </a:lnTo>
                      <a:lnTo>
                        <a:pt x="811982" y="189307"/>
                      </a:lnTo>
                      <a:lnTo>
                        <a:pt x="801142" y="190894"/>
                      </a:lnTo>
                      <a:lnTo>
                        <a:pt x="790302" y="193273"/>
                      </a:lnTo>
                      <a:lnTo>
                        <a:pt x="779463" y="195653"/>
                      </a:lnTo>
                      <a:lnTo>
                        <a:pt x="768888" y="198032"/>
                      </a:lnTo>
                      <a:lnTo>
                        <a:pt x="758312" y="200676"/>
                      </a:lnTo>
                      <a:lnTo>
                        <a:pt x="747473" y="203849"/>
                      </a:lnTo>
                      <a:lnTo>
                        <a:pt x="737162" y="206757"/>
                      </a:lnTo>
                      <a:lnTo>
                        <a:pt x="726587" y="210194"/>
                      </a:lnTo>
                      <a:lnTo>
                        <a:pt x="716276" y="213896"/>
                      </a:lnTo>
                      <a:lnTo>
                        <a:pt x="705965" y="217598"/>
                      </a:lnTo>
                      <a:lnTo>
                        <a:pt x="695390" y="221563"/>
                      </a:lnTo>
                      <a:lnTo>
                        <a:pt x="685079" y="225794"/>
                      </a:lnTo>
                      <a:lnTo>
                        <a:pt x="675033" y="230024"/>
                      </a:lnTo>
                      <a:lnTo>
                        <a:pt x="664986" y="234519"/>
                      </a:lnTo>
                      <a:lnTo>
                        <a:pt x="654940" y="239542"/>
                      </a:lnTo>
                      <a:lnTo>
                        <a:pt x="644893" y="244302"/>
                      </a:lnTo>
                      <a:lnTo>
                        <a:pt x="635111" y="249589"/>
                      </a:lnTo>
                      <a:lnTo>
                        <a:pt x="625329" y="254877"/>
                      </a:lnTo>
                      <a:lnTo>
                        <a:pt x="615547" y="260430"/>
                      </a:lnTo>
                      <a:lnTo>
                        <a:pt x="606029" y="266511"/>
                      </a:lnTo>
                      <a:lnTo>
                        <a:pt x="596512" y="272327"/>
                      </a:lnTo>
                      <a:lnTo>
                        <a:pt x="586994" y="278673"/>
                      </a:lnTo>
                      <a:lnTo>
                        <a:pt x="577476" y="285283"/>
                      </a:lnTo>
                      <a:lnTo>
                        <a:pt x="574039" y="287662"/>
                      </a:lnTo>
                      <a:lnTo>
                        <a:pt x="570074" y="290042"/>
                      </a:lnTo>
                      <a:lnTo>
                        <a:pt x="565843" y="292157"/>
                      </a:lnTo>
                      <a:lnTo>
                        <a:pt x="561878" y="294008"/>
                      </a:lnTo>
                      <a:lnTo>
                        <a:pt x="557383" y="295859"/>
                      </a:lnTo>
                      <a:lnTo>
                        <a:pt x="553153" y="296916"/>
                      </a:lnTo>
                      <a:lnTo>
                        <a:pt x="548923" y="298503"/>
                      </a:lnTo>
                      <a:lnTo>
                        <a:pt x="544693" y="299560"/>
                      </a:lnTo>
                      <a:lnTo>
                        <a:pt x="540463" y="300353"/>
                      </a:lnTo>
                      <a:lnTo>
                        <a:pt x="536233" y="300882"/>
                      </a:lnTo>
                      <a:lnTo>
                        <a:pt x="531474" y="301411"/>
                      </a:lnTo>
                      <a:lnTo>
                        <a:pt x="527244" y="301675"/>
                      </a:lnTo>
                      <a:lnTo>
                        <a:pt x="523014" y="301411"/>
                      </a:lnTo>
                      <a:lnTo>
                        <a:pt x="518519" y="301411"/>
                      </a:lnTo>
                      <a:lnTo>
                        <a:pt x="514289" y="300618"/>
                      </a:lnTo>
                      <a:lnTo>
                        <a:pt x="510059" y="300089"/>
                      </a:lnTo>
                      <a:lnTo>
                        <a:pt x="505829" y="299296"/>
                      </a:lnTo>
                      <a:lnTo>
                        <a:pt x="501335" y="298238"/>
                      </a:lnTo>
                      <a:lnTo>
                        <a:pt x="497369" y="296916"/>
                      </a:lnTo>
                      <a:lnTo>
                        <a:pt x="493139" y="295594"/>
                      </a:lnTo>
                      <a:lnTo>
                        <a:pt x="489173" y="293744"/>
                      </a:lnTo>
                      <a:lnTo>
                        <a:pt x="485208" y="291893"/>
                      </a:lnTo>
                      <a:lnTo>
                        <a:pt x="481242" y="290042"/>
                      </a:lnTo>
                      <a:lnTo>
                        <a:pt x="477805" y="287662"/>
                      </a:lnTo>
                      <a:lnTo>
                        <a:pt x="474104" y="285283"/>
                      </a:lnTo>
                      <a:lnTo>
                        <a:pt x="470402" y="282639"/>
                      </a:lnTo>
                      <a:lnTo>
                        <a:pt x="466701" y="279731"/>
                      </a:lnTo>
                      <a:lnTo>
                        <a:pt x="463264" y="276558"/>
                      </a:lnTo>
                      <a:lnTo>
                        <a:pt x="460356" y="273649"/>
                      </a:lnTo>
                      <a:lnTo>
                        <a:pt x="457183" y="270212"/>
                      </a:lnTo>
                      <a:lnTo>
                        <a:pt x="454275" y="266511"/>
                      </a:lnTo>
                      <a:lnTo>
                        <a:pt x="451367" y="262809"/>
                      </a:lnTo>
                      <a:lnTo>
                        <a:pt x="448987" y="258843"/>
                      </a:lnTo>
                      <a:lnTo>
                        <a:pt x="446608" y="254877"/>
                      </a:lnTo>
                      <a:lnTo>
                        <a:pt x="444493" y="251176"/>
                      </a:lnTo>
                      <a:lnTo>
                        <a:pt x="442642" y="246681"/>
                      </a:lnTo>
                      <a:lnTo>
                        <a:pt x="440792" y="242451"/>
                      </a:lnTo>
                      <a:lnTo>
                        <a:pt x="439205" y="238220"/>
                      </a:lnTo>
                      <a:lnTo>
                        <a:pt x="438148" y="233990"/>
                      </a:lnTo>
                      <a:lnTo>
                        <a:pt x="437090" y="229760"/>
                      </a:lnTo>
                      <a:lnTo>
                        <a:pt x="436297" y="225529"/>
                      </a:lnTo>
                      <a:lnTo>
                        <a:pt x="435768" y="221299"/>
                      </a:lnTo>
                      <a:lnTo>
                        <a:pt x="435240" y="216804"/>
                      </a:lnTo>
                      <a:lnTo>
                        <a:pt x="434975" y="212310"/>
                      </a:lnTo>
                      <a:lnTo>
                        <a:pt x="434975" y="208079"/>
                      </a:lnTo>
                      <a:lnTo>
                        <a:pt x="435240" y="203849"/>
                      </a:lnTo>
                      <a:lnTo>
                        <a:pt x="436033" y="199354"/>
                      </a:lnTo>
                      <a:lnTo>
                        <a:pt x="436562" y="194860"/>
                      </a:lnTo>
                      <a:lnTo>
                        <a:pt x="437355" y="190629"/>
                      </a:lnTo>
                      <a:lnTo>
                        <a:pt x="438412" y="186663"/>
                      </a:lnTo>
                      <a:lnTo>
                        <a:pt x="439734" y="182433"/>
                      </a:lnTo>
                      <a:lnTo>
                        <a:pt x="441056" y="178203"/>
                      </a:lnTo>
                      <a:lnTo>
                        <a:pt x="442907" y="174237"/>
                      </a:lnTo>
                      <a:lnTo>
                        <a:pt x="444757" y="170271"/>
                      </a:lnTo>
                      <a:lnTo>
                        <a:pt x="446608" y="166305"/>
                      </a:lnTo>
                      <a:lnTo>
                        <a:pt x="448987" y="162603"/>
                      </a:lnTo>
                      <a:lnTo>
                        <a:pt x="451367" y="159166"/>
                      </a:lnTo>
                      <a:lnTo>
                        <a:pt x="454011" y="155465"/>
                      </a:lnTo>
                      <a:lnTo>
                        <a:pt x="456919" y="152027"/>
                      </a:lnTo>
                      <a:lnTo>
                        <a:pt x="460091" y="148590"/>
                      </a:lnTo>
                      <a:lnTo>
                        <a:pt x="463000" y="145418"/>
                      </a:lnTo>
                      <a:lnTo>
                        <a:pt x="466437" y="142245"/>
                      </a:lnTo>
                      <a:lnTo>
                        <a:pt x="470138" y="139601"/>
                      </a:lnTo>
                      <a:lnTo>
                        <a:pt x="473839" y="136693"/>
                      </a:lnTo>
                      <a:lnTo>
                        <a:pt x="486001" y="128232"/>
                      </a:lnTo>
                      <a:lnTo>
                        <a:pt x="498162" y="120300"/>
                      </a:lnTo>
                      <a:lnTo>
                        <a:pt x="510588" y="112368"/>
                      </a:lnTo>
                      <a:lnTo>
                        <a:pt x="522749" y="105229"/>
                      </a:lnTo>
                      <a:lnTo>
                        <a:pt x="535440" y="97826"/>
                      </a:lnTo>
                      <a:lnTo>
                        <a:pt x="548130" y="90688"/>
                      </a:lnTo>
                      <a:lnTo>
                        <a:pt x="560820" y="83813"/>
                      </a:lnTo>
                      <a:lnTo>
                        <a:pt x="573511" y="77468"/>
                      </a:lnTo>
                      <a:lnTo>
                        <a:pt x="586730" y="71387"/>
                      </a:lnTo>
                      <a:lnTo>
                        <a:pt x="599949" y="65306"/>
                      </a:lnTo>
                      <a:lnTo>
                        <a:pt x="612903" y="59489"/>
                      </a:lnTo>
                      <a:lnTo>
                        <a:pt x="626122" y="53937"/>
                      </a:lnTo>
                      <a:lnTo>
                        <a:pt x="639341" y="48649"/>
                      </a:lnTo>
                      <a:lnTo>
                        <a:pt x="652825" y="43890"/>
                      </a:lnTo>
                      <a:lnTo>
                        <a:pt x="666572" y="39395"/>
                      </a:lnTo>
                      <a:lnTo>
                        <a:pt x="680056" y="34636"/>
                      </a:lnTo>
                      <a:lnTo>
                        <a:pt x="693539" y="30670"/>
                      </a:lnTo>
                      <a:lnTo>
                        <a:pt x="707287" y="26704"/>
                      </a:lnTo>
                      <a:lnTo>
                        <a:pt x="721035" y="23267"/>
                      </a:lnTo>
                      <a:lnTo>
                        <a:pt x="735047" y="19830"/>
                      </a:lnTo>
                      <a:lnTo>
                        <a:pt x="748795" y="16657"/>
                      </a:lnTo>
                      <a:lnTo>
                        <a:pt x="762807" y="14013"/>
                      </a:lnTo>
                      <a:lnTo>
                        <a:pt x="776819" y="11369"/>
                      </a:lnTo>
                      <a:lnTo>
                        <a:pt x="790831" y="9254"/>
                      </a:lnTo>
                      <a:lnTo>
                        <a:pt x="805108" y="7139"/>
                      </a:lnTo>
                      <a:lnTo>
                        <a:pt x="819120" y="5288"/>
                      </a:lnTo>
                      <a:lnTo>
                        <a:pt x="833396" y="3702"/>
                      </a:lnTo>
                      <a:lnTo>
                        <a:pt x="847408" y="2380"/>
                      </a:lnTo>
                      <a:lnTo>
                        <a:pt x="861685" y="1586"/>
                      </a:lnTo>
                      <a:lnTo>
                        <a:pt x="876226" y="793"/>
                      </a:lnTo>
                      <a:lnTo>
                        <a:pt x="890502" y="264"/>
                      </a:lnTo>
                      <a:lnTo>
                        <a:pt x="904779" y="264"/>
                      </a:lnTo>
                      <a:lnTo>
                        <a:pt x="90689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dirty="0">
                    <a:solidFill>
                      <a:srgbClr val="FFFFFF"/>
                    </a:solidFill>
                    <a:latin typeface="思源黑体 CN Medium" panose="020B0600000000000000" pitchFamily="34" charset="-122"/>
                  </a:endParaRPr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1015628" y="1995237"/>
              <a:ext cx="1544432" cy="2100709"/>
              <a:chOff x="1015628" y="1995237"/>
              <a:chExt cx="1544432" cy="2100709"/>
            </a:xfrm>
          </p:grpSpPr>
          <p:sp>
            <p:nvSpPr>
              <p:cNvPr id="17" name="MH_Other_4"/>
              <p:cNvSpPr>
                <a:spLocks noChangeShapeType="1"/>
              </p:cNvSpPr>
              <p:nvPr>
                <p:custDataLst>
                  <p:tags r:id="rId6"/>
                </p:custDataLst>
              </p:nvPr>
            </p:nvSpPr>
            <p:spPr bwMode="blackWhite">
              <a:xfrm flipH="1">
                <a:off x="1055532" y="1995237"/>
                <a:ext cx="685371" cy="1640666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 dirty="0">
                  <a:solidFill>
                    <a:srgbClr val="4D4D4D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8" name="MH_Other_5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blackWhite">
              <a:xfrm flipH="1">
                <a:off x="1754986" y="1995237"/>
                <a:ext cx="0" cy="1631278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 dirty="0">
                  <a:solidFill>
                    <a:srgbClr val="4D4D4D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" name="MH_Other_6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blackWhite">
              <a:xfrm>
                <a:off x="1762027" y="1999929"/>
                <a:ext cx="713537" cy="1589029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 dirty="0">
                  <a:solidFill>
                    <a:srgbClr val="4D4D4D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" name="MH_SubTitle_2"/>
              <p:cNvSpPr/>
              <p:nvPr>
                <p:custDataLst>
                  <p:tags r:id="rId9"/>
                </p:custDataLst>
              </p:nvPr>
            </p:nvSpPr>
            <p:spPr bwMode="blackWhite">
              <a:xfrm flipH="1">
                <a:off x="1015628" y="3598348"/>
                <a:ext cx="1544432" cy="497598"/>
              </a:xfrm>
              <a:custGeom>
                <a:avLst/>
                <a:gdLst>
                  <a:gd name="T0" fmla="*/ 4 w 830"/>
                  <a:gd name="T1" fmla="*/ 0 h 276"/>
                  <a:gd name="T2" fmla="*/ 0 w 830"/>
                  <a:gd name="T3" fmla="*/ 28 h 276"/>
                  <a:gd name="T4" fmla="*/ 4 w 830"/>
                  <a:gd name="T5" fmla="*/ 65 h 276"/>
                  <a:gd name="T6" fmla="*/ 16 w 830"/>
                  <a:gd name="T7" fmla="*/ 102 h 276"/>
                  <a:gd name="T8" fmla="*/ 38 w 830"/>
                  <a:gd name="T9" fmla="*/ 139 h 276"/>
                  <a:gd name="T10" fmla="*/ 74 w 830"/>
                  <a:gd name="T11" fmla="*/ 172 h 276"/>
                  <a:gd name="T12" fmla="*/ 117 w 830"/>
                  <a:gd name="T13" fmla="*/ 202 h 276"/>
                  <a:gd name="T14" fmla="*/ 161 w 830"/>
                  <a:gd name="T15" fmla="*/ 223 h 276"/>
                  <a:gd name="T16" fmla="*/ 197 w 830"/>
                  <a:gd name="T17" fmla="*/ 237 h 276"/>
                  <a:gd name="T18" fmla="*/ 239 w 830"/>
                  <a:gd name="T19" fmla="*/ 251 h 276"/>
                  <a:gd name="T20" fmla="*/ 278 w 830"/>
                  <a:gd name="T21" fmla="*/ 260 h 276"/>
                  <a:gd name="T22" fmla="*/ 317 w 830"/>
                  <a:gd name="T23" fmla="*/ 266 h 276"/>
                  <a:gd name="T24" fmla="*/ 354 w 830"/>
                  <a:gd name="T25" fmla="*/ 270 h 276"/>
                  <a:gd name="T26" fmla="*/ 402 w 830"/>
                  <a:gd name="T27" fmla="*/ 275 h 276"/>
                  <a:gd name="T28" fmla="*/ 447 w 830"/>
                  <a:gd name="T29" fmla="*/ 273 h 276"/>
                  <a:gd name="T30" fmla="*/ 490 w 830"/>
                  <a:gd name="T31" fmla="*/ 270 h 276"/>
                  <a:gd name="T32" fmla="*/ 541 w 830"/>
                  <a:gd name="T33" fmla="*/ 265 h 276"/>
                  <a:gd name="T34" fmla="*/ 579 w 830"/>
                  <a:gd name="T35" fmla="*/ 255 h 276"/>
                  <a:gd name="T36" fmla="*/ 620 w 830"/>
                  <a:gd name="T37" fmla="*/ 244 h 276"/>
                  <a:gd name="T38" fmla="*/ 659 w 830"/>
                  <a:gd name="T39" fmla="*/ 230 h 276"/>
                  <a:gd name="T40" fmla="*/ 686 w 830"/>
                  <a:gd name="T41" fmla="*/ 219 h 276"/>
                  <a:gd name="T42" fmla="*/ 715 w 830"/>
                  <a:gd name="T43" fmla="*/ 201 h 276"/>
                  <a:gd name="T44" fmla="*/ 737 w 830"/>
                  <a:gd name="T45" fmla="*/ 186 h 276"/>
                  <a:gd name="T46" fmla="*/ 762 w 830"/>
                  <a:gd name="T47" fmla="*/ 166 h 276"/>
                  <a:gd name="T48" fmla="*/ 785 w 830"/>
                  <a:gd name="T49" fmla="*/ 147 h 276"/>
                  <a:gd name="T50" fmla="*/ 800 w 830"/>
                  <a:gd name="T51" fmla="*/ 125 h 276"/>
                  <a:gd name="T52" fmla="*/ 814 w 830"/>
                  <a:gd name="T53" fmla="*/ 100 h 276"/>
                  <a:gd name="T54" fmla="*/ 824 w 830"/>
                  <a:gd name="T55" fmla="*/ 73 h 276"/>
                  <a:gd name="T56" fmla="*/ 829 w 830"/>
                  <a:gd name="T57" fmla="*/ 40 h 276"/>
                  <a:gd name="T58" fmla="*/ 827 w 830"/>
                  <a:gd name="T59" fmla="*/ 1 h 276"/>
                  <a:gd name="T60" fmla="*/ 4 w 830"/>
                  <a:gd name="T61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0" h="276">
                    <a:moveTo>
                      <a:pt x="4" y="0"/>
                    </a:moveTo>
                    <a:lnTo>
                      <a:pt x="0" y="28"/>
                    </a:lnTo>
                    <a:lnTo>
                      <a:pt x="4" y="65"/>
                    </a:lnTo>
                    <a:lnTo>
                      <a:pt x="16" y="102"/>
                    </a:lnTo>
                    <a:lnTo>
                      <a:pt x="38" y="139"/>
                    </a:lnTo>
                    <a:lnTo>
                      <a:pt x="74" y="172"/>
                    </a:lnTo>
                    <a:lnTo>
                      <a:pt x="117" y="202"/>
                    </a:lnTo>
                    <a:lnTo>
                      <a:pt x="161" y="223"/>
                    </a:lnTo>
                    <a:lnTo>
                      <a:pt x="197" y="237"/>
                    </a:lnTo>
                    <a:lnTo>
                      <a:pt x="239" y="251"/>
                    </a:lnTo>
                    <a:lnTo>
                      <a:pt x="278" y="260"/>
                    </a:lnTo>
                    <a:lnTo>
                      <a:pt x="317" y="266"/>
                    </a:lnTo>
                    <a:lnTo>
                      <a:pt x="354" y="270"/>
                    </a:lnTo>
                    <a:lnTo>
                      <a:pt x="402" y="275"/>
                    </a:lnTo>
                    <a:lnTo>
                      <a:pt x="447" y="273"/>
                    </a:lnTo>
                    <a:lnTo>
                      <a:pt x="490" y="270"/>
                    </a:lnTo>
                    <a:lnTo>
                      <a:pt x="541" y="265"/>
                    </a:lnTo>
                    <a:lnTo>
                      <a:pt x="579" y="255"/>
                    </a:lnTo>
                    <a:lnTo>
                      <a:pt x="620" y="244"/>
                    </a:lnTo>
                    <a:lnTo>
                      <a:pt x="659" y="230"/>
                    </a:lnTo>
                    <a:lnTo>
                      <a:pt x="686" y="219"/>
                    </a:lnTo>
                    <a:lnTo>
                      <a:pt x="715" y="201"/>
                    </a:lnTo>
                    <a:lnTo>
                      <a:pt x="737" y="186"/>
                    </a:lnTo>
                    <a:lnTo>
                      <a:pt x="762" y="166"/>
                    </a:lnTo>
                    <a:lnTo>
                      <a:pt x="785" y="147"/>
                    </a:lnTo>
                    <a:lnTo>
                      <a:pt x="800" y="125"/>
                    </a:lnTo>
                    <a:lnTo>
                      <a:pt x="814" y="100"/>
                    </a:lnTo>
                    <a:lnTo>
                      <a:pt x="824" y="73"/>
                    </a:lnTo>
                    <a:lnTo>
                      <a:pt x="829" y="40"/>
                    </a:lnTo>
                    <a:lnTo>
                      <a:pt x="827" y="1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0070C0"/>
              </a:solidFill>
              <a:ln w="28575" cap="flat">
                <a:solidFill>
                  <a:srgbClr val="0070C0"/>
                </a:solidFill>
                <a:prstDash val="solid"/>
                <a:miter lim="800000"/>
              </a:ln>
              <a:effectLst>
                <a:outerShdw blurRad="228600" dist="228600" dir="6600000" algn="t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r>
                  <a:rPr lang="en-US" altLang="zh-CN" dirty="0">
                    <a:solidFill>
                      <a:prstClr val="black"/>
                    </a:solidFill>
                    <a:latin typeface="思源黑体 CN Medium" panose="020B0600000000000000" pitchFamily="34" charset="-122"/>
                  </a:rPr>
                  <a:t> </a:t>
                </a:r>
                <a:endParaRPr lang="zh-CN" altLang="en-US" dirty="0">
                  <a:solidFill>
                    <a:prstClr val="black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" name="文本框 2"/>
              <p:cNvSpPr txBox="1"/>
              <p:nvPr/>
            </p:nvSpPr>
            <p:spPr>
              <a:xfrm>
                <a:off x="1197035" y="3654953"/>
                <a:ext cx="11160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200 </a:t>
                </a:r>
                <a:r>
                  <a:rPr lang="en-US" altLang="zh-CN" b="1" dirty="0" err="1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mln</a:t>
                </a:r>
                <a:r>
                  <a:rPr lang="en-US" altLang="zh-CN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 </a:t>
                </a:r>
                <a:endParaRPr lang="zh-CN" altLang="en-US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508204" y="3173512"/>
              <a:ext cx="1546780" cy="2098360"/>
              <a:chOff x="4508204" y="3173512"/>
              <a:chExt cx="1546780" cy="2098360"/>
            </a:xfrm>
          </p:grpSpPr>
          <p:sp>
            <p:nvSpPr>
              <p:cNvPr id="12" name="MH_Other_7"/>
              <p:cNvSpPr>
                <a:spLocks noChangeShapeType="1"/>
              </p:cNvSpPr>
              <p:nvPr>
                <p:custDataLst>
                  <p:tags r:id="rId2"/>
                </p:custDataLst>
              </p:nvPr>
            </p:nvSpPr>
            <p:spPr bwMode="blackWhite">
              <a:xfrm flipH="1">
                <a:off x="4552801" y="3173512"/>
                <a:ext cx="683024" cy="1638318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 dirty="0">
                  <a:solidFill>
                    <a:srgbClr val="4D4D4D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MH_Other_8"/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blackWhite">
              <a:xfrm flipH="1">
                <a:off x="5247562" y="3173512"/>
                <a:ext cx="0" cy="1628930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 dirty="0">
                  <a:solidFill>
                    <a:srgbClr val="4D4D4D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4" name="MH_Other_9"/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blackWhite">
              <a:xfrm>
                <a:off x="5256950" y="3175861"/>
                <a:ext cx="722926" cy="1598416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 dirty="0">
                  <a:solidFill>
                    <a:srgbClr val="4D4D4D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5" name="MH_SubTitle_1"/>
              <p:cNvSpPr/>
              <p:nvPr>
                <p:custDataLst>
                  <p:tags r:id="rId5"/>
                </p:custDataLst>
              </p:nvPr>
            </p:nvSpPr>
            <p:spPr bwMode="blackWhite">
              <a:xfrm flipH="1">
                <a:off x="4508204" y="4774274"/>
                <a:ext cx="1546780" cy="497598"/>
              </a:xfrm>
              <a:custGeom>
                <a:avLst/>
                <a:gdLst>
                  <a:gd name="T0" fmla="*/ 4 w 830"/>
                  <a:gd name="T1" fmla="*/ 0 h 276"/>
                  <a:gd name="T2" fmla="*/ 0 w 830"/>
                  <a:gd name="T3" fmla="*/ 28 h 276"/>
                  <a:gd name="T4" fmla="*/ 4 w 830"/>
                  <a:gd name="T5" fmla="*/ 65 h 276"/>
                  <a:gd name="T6" fmla="*/ 16 w 830"/>
                  <a:gd name="T7" fmla="*/ 102 h 276"/>
                  <a:gd name="T8" fmla="*/ 38 w 830"/>
                  <a:gd name="T9" fmla="*/ 139 h 276"/>
                  <a:gd name="T10" fmla="*/ 74 w 830"/>
                  <a:gd name="T11" fmla="*/ 172 h 276"/>
                  <a:gd name="T12" fmla="*/ 117 w 830"/>
                  <a:gd name="T13" fmla="*/ 202 h 276"/>
                  <a:gd name="T14" fmla="*/ 161 w 830"/>
                  <a:gd name="T15" fmla="*/ 223 h 276"/>
                  <a:gd name="T16" fmla="*/ 197 w 830"/>
                  <a:gd name="T17" fmla="*/ 237 h 276"/>
                  <a:gd name="T18" fmla="*/ 239 w 830"/>
                  <a:gd name="T19" fmla="*/ 251 h 276"/>
                  <a:gd name="T20" fmla="*/ 278 w 830"/>
                  <a:gd name="T21" fmla="*/ 260 h 276"/>
                  <a:gd name="T22" fmla="*/ 317 w 830"/>
                  <a:gd name="T23" fmla="*/ 266 h 276"/>
                  <a:gd name="T24" fmla="*/ 354 w 830"/>
                  <a:gd name="T25" fmla="*/ 270 h 276"/>
                  <a:gd name="T26" fmla="*/ 402 w 830"/>
                  <a:gd name="T27" fmla="*/ 275 h 276"/>
                  <a:gd name="T28" fmla="*/ 447 w 830"/>
                  <a:gd name="T29" fmla="*/ 273 h 276"/>
                  <a:gd name="T30" fmla="*/ 490 w 830"/>
                  <a:gd name="T31" fmla="*/ 270 h 276"/>
                  <a:gd name="T32" fmla="*/ 541 w 830"/>
                  <a:gd name="T33" fmla="*/ 265 h 276"/>
                  <a:gd name="T34" fmla="*/ 579 w 830"/>
                  <a:gd name="T35" fmla="*/ 255 h 276"/>
                  <a:gd name="T36" fmla="*/ 620 w 830"/>
                  <a:gd name="T37" fmla="*/ 244 h 276"/>
                  <a:gd name="T38" fmla="*/ 659 w 830"/>
                  <a:gd name="T39" fmla="*/ 230 h 276"/>
                  <a:gd name="T40" fmla="*/ 686 w 830"/>
                  <a:gd name="T41" fmla="*/ 219 h 276"/>
                  <a:gd name="T42" fmla="*/ 715 w 830"/>
                  <a:gd name="T43" fmla="*/ 201 h 276"/>
                  <a:gd name="T44" fmla="*/ 737 w 830"/>
                  <a:gd name="T45" fmla="*/ 186 h 276"/>
                  <a:gd name="T46" fmla="*/ 762 w 830"/>
                  <a:gd name="T47" fmla="*/ 166 h 276"/>
                  <a:gd name="T48" fmla="*/ 785 w 830"/>
                  <a:gd name="T49" fmla="*/ 147 h 276"/>
                  <a:gd name="T50" fmla="*/ 800 w 830"/>
                  <a:gd name="T51" fmla="*/ 125 h 276"/>
                  <a:gd name="T52" fmla="*/ 814 w 830"/>
                  <a:gd name="T53" fmla="*/ 100 h 276"/>
                  <a:gd name="T54" fmla="*/ 824 w 830"/>
                  <a:gd name="T55" fmla="*/ 73 h 276"/>
                  <a:gd name="T56" fmla="*/ 829 w 830"/>
                  <a:gd name="T57" fmla="*/ 40 h 276"/>
                  <a:gd name="T58" fmla="*/ 827 w 830"/>
                  <a:gd name="T59" fmla="*/ 1 h 276"/>
                  <a:gd name="T60" fmla="*/ 4 w 830"/>
                  <a:gd name="T61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0" h="276">
                    <a:moveTo>
                      <a:pt x="4" y="0"/>
                    </a:moveTo>
                    <a:lnTo>
                      <a:pt x="0" y="28"/>
                    </a:lnTo>
                    <a:lnTo>
                      <a:pt x="4" y="65"/>
                    </a:lnTo>
                    <a:lnTo>
                      <a:pt x="16" y="102"/>
                    </a:lnTo>
                    <a:lnTo>
                      <a:pt x="38" y="139"/>
                    </a:lnTo>
                    <a:lnTo>
                      <a:pt x="74" y="172"/>
                    </a:lnTo>
                    <a:lnTo>
                      <a:pt x="117" y="202"/>
                    </a:lnTo>
                    <a:lnTo>
                      <a:pt x="161" y="223"/>
                    </a:lnTo>
                    <a:lnTo>
                      <a:pt x="197" y="237"/>
                    </a:lnTo>
                    <a:lnTo>
                      <a:pt x="239" y="251"/>
                    </a:lnTo>
                    <a:lnTo>
                      <a:pt x="278" y="260"/>
                    </a:lnTo>
                    <a:lnTo>
                      <a:pt x="317" y="266"/>
                    </a:lnTo>
                    <a:lnTo>
                      <a:pt x="354" y="270"/>
                    </a:lnTo>
                    <a:lnTo>
                      <a:pt x="402" y="275"/>
                    </a:lnTo>
                    <a:lnTo>
                      <a:pt x="447" y="273"/>
                    </a:lnTo>
                    <a:lnTo>
                      <a:pt x="490" y="270"/>
                    </a:lnTo>
                    <a:lnTo>
                      <a:pt x="541" y="265"/>
                    </a:lnTo>
                    <a:lnTo>
                      <a:pt x="579" y="255"/>
                    </a:lnTo>
                    <a:lnTo>
                      <a:pt x="620" y="244"/>
                    </a:lnTo>
                    <a:lnTo>
                      <a:pt x="659" y="230"/>
                    </a:lnTo>
                    <a:lnTo>
                      <a:pt x="686" y="219"/>
                    </a:lnTo>
                    <a:lnTo>
                      <a:pt x="715" y="201"/>
                    </a:lnTo>
                    <a:lnTo>
                      <a:pt x="737" y="186"/>
                    </a:lnTo>
                    <a:lnTo>
                      <a:pt x="762" y="166"/>
                    </a:lnTo>
                    <a:lnTo>
                      <a:pt x="785" y="147"/>
                    </a:lnTo>
                    <a:lnTo>
                      <a:pt x="800" y="125"/>
                    </a:lnTo>
                    <a:lnTo>
                      <a:pt x="814" y="100"/>
                    </a:lnTo>
                    <a:lnTo>
                      <a:pt x="824" y="73"/>
                    </a:lnTo>
                    <a:lnTo>
                      <a:pt x="829" y="40"/>
                    </a:lnTo>
                    <a:lnTo>
                      <a:pt x="827" y="1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0070C0"/>
              </a:solidFill>
              <a:ln w="28575" cap="flat">
                <a:solidFill>
                  <a:srgbClr val="0070C0"/>
                </a:solidFill>
                <a:prstDash val="solid"/>
                <a:miter lim="800000"/>
              </a:ln>
              <a:effectLst>
                <a:outerShdw blurRad="228600" dist="228600" dir="6600000" algn="t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6" name="文本框 16"/>
              <p:cNvSpPr txBox="1"/>
              <p:nvPr/>
            </p:nvSpPr>
            <p:spPr>
              <a:xfrm>
                <a:off x="4697551" y="4816932"/>
                <a:ext cx="11160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500 </a:t>
                </a:r>
                <a:r>
                  <a:rPr lang="en-US" altLang="zh-CN" b="1" dirty="0" err="1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mln</a:t>
                </a:r>
                <a:r>
                  <a:rPr lang="en-US" altLang="zh-CN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 </a:t>
                </a:r>
                <a:endParaRPr lang="zh-CN" altLang="en-US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sp>
        <p:nvSpPr>
          <p:cNvPr id="26" name="文本框 26"/>
          <p:cNvSpPr txBox="1"/>
          <p:nvPr/>
        </p:nvSpPr>
        <p:spPr>
          <a:xfrm>
            <a:off x="1418183" y="4221088"/>
            <a:ext cx="1943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919914" y="5251778"/>
            <a:ext cx="1943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484751" y="2473630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772783" y="2096211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Text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47"/>
          <p:cNvSpPr>
            <a:spLocks noChangeArrowheads="1"/>
          </p:cNvSpPr>
          <p:nvPr/>
        </p:nvSpPr>
        <p:spPr bwMode="auto">
          <a:xfrm>
            <a:off x="7772783" y="2504217"/>
            <a:ext cx="3293356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879439" y="2060848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912071" y="2204864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7474515" y="3856929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7762547" y="3479510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Text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7762547" y="3887516"/>
            <a:ext cx="3293356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869203" y="3444147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6901835" y="3588163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7474515" y="5297089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7762547" y="4919670"/>
            <a:ext cx="20882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Text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44" name="矩形 47"/>
          <p:cNvSpPr>
            <a:spLocks noChangeArrowheads="1"/>
          </p:cNvSpPr>
          <p:nvPr/>
        </p:nvSpPr>
        <p:spPr bwMode="auto">
          <a:xfrm>
            <a:off x="7762547" y="5327676"/>
            <a:ext cx="3293356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869203" y="4884307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901835" y="5028323"/>
            <a:ext cx="7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33" presetID="2" presetClass="entr" presetSubtype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1000" tmFilter="0,0; .5, 1; 1, 1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4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1000" tmFilter="0,0; .5, 1; 1, 1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8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4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1000" tmFilter="0,0; .5, 1; 1, 1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11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7" grpId="0" animBg="1"/>
          <p:bldP spid="26" grpId="0"/>
          <p:bldP spid="27" grpId="0"/>
          <p:bldP spid="29" grpId="0"/>
          <p:bldP spid="30" grpId="0"/>
          <p:bldP spid="34" grpId="0"/>
          <p:bldP spid="36" grpId="0"/>
          <p:bldP spid="37" grpId="0"/>
          <p:bldP spid="41" grpId="0"/>
          <p:bldP spid="43" grpId="0"/>
          <p:bldP spid="44" grpId="0"/>
          <p:bldP spid="4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3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1000" tmFilter="0,0; .5, 1; 1, 1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4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1000" tmFilter="0,0; .5, 1; 1, 1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8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4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1000" tmFilter="0,0; .5, 1; 1, 1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11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7" grpId="0" animBg="1"/>
          <p:bldP spid="26" grpId="0"/>
          <p:bldP spid="27" grpId="0"/>
          <p:bldP spid="29" grpId="0"/>
          <p:bldP spid="30" grpId="0"/>
          <p:bldP spid="34" grpId="0"/>
          <p:bldP spid="36" grpId="0"/>
          <p:bldP spid="37" grpId="0"/>
          <p:bldP spid="41" grpId="0"/>
          <p:bldP spid="43" grpId="0"/>
          <p:bldP spid="44" grpId="0"/>
          <p:bldP spid="48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Financing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2641203" y="2062775"/>
            <a:ext cx="790732" cy="790732"/>
            <a:chOff x="304800" y="673100"/>
            <a:chExt cx="4000500" cy="4000500"/>
          </a:xfrm>
          <a:effectLst>
            <a:outerShdw blurRad="317500" dist="762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1" name="同心圆 6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3" name="Freeform 126"/>
          <p:cNvSpPr>
            <a:spLocks noChangeAspect="1" noEditPoints="1"/>
          </p:cNvSpPr>
          <p:nvPr/>
        </p:nvSpPr>
        <p:spPr bwMode="auto">
          <a:xfrm>
            <a:off x="2888063" y="2272315"/>
            <a:ext cx="297012" cy="371653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468863" y="2996952"/>
            <a:ext cx="151216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65" name="矩形 47"/>
          <p:cNvSpPr>
            <a:spLocks noChangeArrowheads="1"/>
          </p:cNvSpPr>
          <p:nvPr/>
        </p:nvSpPr>
        <p:spPr bwMode="auto">
          <a:xfrm>
            <a:off x="1860679" y="3970326"/>
            <a:ext cx="2520280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This is a placeholder. Theme fonts here. 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1618435" y="3974152"/>
            <a:ext cx="0" cy="940968"/>
          </a:xfrm>
          <a:prstGeom prst="line">
            <a:avLst/>
          </a:prstGeom>
          <a:ln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1872930" y="4694232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1489075" y="3758127"/>
            <a:ext cx="258720" cy="233265"/>
            <a:chOff x="3720691" y="2824413"/>
            <a:chExt cx="1341120" cy="1209172"/>
          </a:xfrm>
        </p:grpSpPr>
        <p:sp>
          <p:nvSpPr>
            <p:cNvPr id="69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70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1861366" y="3647328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1500639" y="4805031"/>
            <a:ext cx="258720" cy="233265"/>
            <a:chOff x="3720691" y="2824413"/>
            <a:chExt cx="1341120" cy="1209172"/>
          </a:xfrm>
        </p:grpSpPr>
        <p:sp>
          <p:nvSpPr>
            <p:cNvPr id="73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7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75" name="矩形 47"/>
          <p:cNvSpPr>
            <a:spLocks noChangeArrowheads="1"/>
          </p:cNvSpPr>
          <p:nvPr/>
        </p:nvSpPr>
        <p:spPr bwMode="auto">
          <a:xfrm>
            <a:off x="1872243" y="5017230"/>
            <a:ext cx="2520280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This is a placeholder. Theme fonts here. 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5665539" y="2062204"/>
            <a:ext cx="790732" cy="79073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7" name="同心圆 7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79" name="Freeform 9"/>
          <p:cNvSpPr>
            <a:spLocks noEditPoints="1"/>
          </p:cNvSpPr>
          <p:nvPr/>
        </p:nvSpPr>
        <p:spPr bwMode="auto">
          <a:xfrm rot="19469485">
            <a:off x="5871722" y="2261944"/>
            <a:ext cx="378367" cy="40317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470071" y="2996952"/>
            <a:ext cx="151216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81" name="矩形 47"/>
          <p:cNvSpPr>
            <a:spLocks noChangeArrowheads="1"/>
          </p:cNvSpPr>
          <p:nvPr/>
        </p:nvSpPr>
        <p:spPr bwMode="auto">
          <a:xfrm>
            <a:off x="4861887" y="3970326"/>
            <a:ext cx="2520280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This is a placeholder. Theme fonts here. 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82" name="直接连接符 81"/>
          <p:cNvCxnSpPr/>
          <p:nvPr/>
        </p:nvCxnSpPr>
        <p:spPr>
          <a:xfrm>
            <a:off x="4619643" y="3974152"/>
            <a:ext cx="0" cy="940968"/>
          </a:xfrm>
          <a:prstGeom prst="line">
            <a:avLst/>
          </a:prstGeom>
          <a:ln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4874138" y="4694232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4490283" y="3758127"/>
            <a:ext cx="258720" cy="233265"/>
            <a:chOff x="3720691" y="2824413"/>
            <a:chExt cx="1341120" cy="1209172"/>
          </a:xfrm>
        </p:grpSpPr>
        <p:sp>
          <p:nvSpPr>
            <p:cNvPr id="85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6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87" name="矩形 86"/>
          <p:cNvSpPr/>
          <p:nvPr/>
        </p:nvSpPr>
        <p:spPr>
          <a:xfrm>
            <a:off x="4862574" y="3647328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4501847" y="4805031"/>
            <a:ext cx="258720" cy="233265"/>
            <a:chOff x="3720691" y="2824413"/>
            <a:chExt cx="1341120" cy="1209172"/>
          </a:xfrm>
        </p:grpSpPr>
        <p:sp>
          <p:nvSpPr>
            <p:cNvPr id="89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90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91" name="矩形 47"/>
          <p:cNvSpPr>
            <a:spLocks noChangeArrowheads="1"/>
          </p:cNvSpPr>
          <p:nvPr/>
        </p:nvSpPr>
        <p:spPr bwMode="auto">
          <a:xfrm>
            <a:off x="4873451" y="5017230"/>
            <a:ext cx="2520280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This is a placeholder. Theme fonts here. 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8833891" y="2060848"/>
            <a:ext cx="790732" cy="79073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3" name="同心圆 9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95" name="Freeform 206"/>
          <p:cNvSpPr>
            <a:spLocks noChangeAspect="1" noEditPoints="1"/>
          </p:cNvSpPr>
          <p:nvPr/>
        </p:nvSpPr>
        <p:spPr bwMode="auto">
          <a:xfrm>
            <a:off x="9076947" y="2249074"/>
            <a:ext cx="304622" cy="368224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8638423" y="2996952"/>
            <a:ext cx="151216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7" name="矩形 47"/>
          <p:cNvSpPr>
            <a:spLocks noChangeArrowheads="1"/>
          </p:cNvSpPr>
          <p:nvPr/>
        </p:nvSpPr>
        <p:spPr bwMode="auto">
          <a:xfrm>
            <a:off x="8030239" y="3970326"/>
            <a:ext cx="2520280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This is a placeholder. Theme fonts here. 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7787995" y="3974152"/>
            <a:ext cx="0" cy="940968"/>
          </a:xfrm>
          <a:prstGeom prst="line">
            <a:avLst/>
          </a:prstGeom>
          <a:ln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8042490" y="4694232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7658635" y="3758127"/>
            <a:ext cx="258720" cy="233265"/>
            <a:chOff x="3720691" y="2824413"/>
            <a:chExt cx="1341120" cy="1209172"/>
          </a:xfrm>
        </p:grpSpPr>
        <p:sp>
          <p:nvSpPr>
            <p:cNvPr id="101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02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03" name="矩形 102"/>
          <p:cNvSpPr/>
          <p:nvPr/>
        </p:nvSpPr>
        <p:spPr>
          <a:xfrm>
            <a:off x="8030926" y="3647328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7670199" y="4805031"/>
            <a:ext cx="258720" cy="233265"/>
            <a:chOff x="3720691" y="2824413"/>
            <a:chExt cx="1341120" cy="1209172"/>
          </a:xfrm>
        </p:grpSpPr>
        <p:sp>
          <p:nvSpPr>
            <p:cNvPr id="105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06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07" name="矩形 47"/>
          <p:cNvSpPr>
            <a:spLocks noChangeArrowheads="1"/>
          </p:cNvSpPr>
          <p:nvPr/>
        </p:nvSpPr>
        <p:spPr bwMode="auto">
          <a:xfrm>
            <a:off x="8041803" y="5017230"/>
            <a:ext cx="2520280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This is a placeholder. Theme fonts here. 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5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000"/>
                            </p:stCondLst>
                            <p:childTnLst>
                              <p:par>
                                <p:cTn id="10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8250"/>
                            </p:stCondLst>
                            <p:childTnLst>
                              <p:par>
                                <p:cTn id="1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250"/>
                            </p:stCondLst>
                            <p:childTnLst>
                              <p:par>
                                <p:cTn id="1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750"/>
                            </p:stCondLst>
                            <p:childTnLst>
                              <p:par>
                                <p:cTn id="1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3" grpId="0" animBg="1"/>
      <p:bldP spid="64" grpId="0"/>
      <p:bldP spid="65" grpId="0"/>
      <p:bldP spid="67" grpId="0"/>
      <p:bldP spid="71" grpId="0"/>
      <p:bldP spid="75" grpId="0"/>
      <p:bldP spid="79" grpId="0" animBg="1"/>
      <p:bldP spid="80" grpId="0"/>
      <p:bldP spid="81" grpId="0"/>
      <p:bldP spid="83" grpId="0"/>
      <p:bldP spid="87" grpId="0"/>
      <p:bldP spid="91" grpId="0"/>
      <p:bldP spid="95" grpId="0" animBg="1"/>
      <p:bldP spid="96" grpId="0"/>
      <p:bldP spid="97" grpId="0"/>
      <p:bldP spid="99" grpId="0"/>
      <p:bldP spid="103" grpId="0"/>
      <p:bldP spid="10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Allocation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21123" y="2938087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13625" y="3772105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85384" y="3829925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63463" y="2938087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96192" y="4378362"/>
            <a:ext cx="122501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72820" y="4362551"/>
            <a:ext cx="122501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3679849" y="2366507"/>
            <a:ext cx="2412192" cy="701179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4385438" y="2366507"/>
            <a:ext cx="1706603" cy="1537722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5441661" y="2366507"/>
            <a:ext cx="650380" cy="2027866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 flipV="1">
            <a:off x="6092041" y="2366507"/>
            <a:ext cx="574541" cy="2075575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6092041" y="2366507"/>
            <a:ext cx="1647314" cy="1537722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092041" y="2366507"/>
            <a:ext cx="2437224" cy="757312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4030369" y="3569006"/>
            <a:ext cx="710139" cy="71013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086592" y="4087013"/>
            <a:ext cx="710139" cy="71013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304131" y="4087013"/>
            <a:ext cx="710139" cy="71013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384286" y="3549160"/>
            <a:ext cx="710139" cy="71013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174196" y="2768750"/>
            <a:ext cx="710139" cy="71013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324780" y="2686730"/>
            <a:ext cx="710139" cy="71013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356760" y="1320021"/>
            <a:ext cx="1460907" cy="1460907"/>
            <a:chOff x="3851771" y="1163107"/>
            <a:chExt cx="1402358" cy="1402358"/>
          </a:xfrm>
        </p:grpSpPr>
        <p:grpSp>
          <p:nvGrpSpPr>
            <p:cNvPr id="26" name="组合 25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4097826" y="1461528"/>
              <a:ext cx="1011273" cy="797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spc="300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Cash</a:t>
              </a:r>
            </a:p>
            <a:p>
              <a:pPr algn="ctr"/>
              <a:r>
                <a:rPr lang="en-US" altLang="zh-CN" sz="2400" b="1" spc="300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Task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3588176-269F-4137-8C0B-434C70DB23FD}"/>
              </a:ext>
            </a:extLst>
          </p:cNvPr>
          <p:cNvSpPr txBox="1"/>
          <p:nvPr/>
        </p:nvSpPr>
        <p:spPr>
          <a:xfrm>
            <a:off x="1754027" y="5426640"/>
            <a:ext cx="86906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方正兰亭细黑_GBK_M" pitchFamily="2" charset="2"/>
              </a:rPr>
              <a:t>This is a placeholder. You can key in or paste your texts here. This is a placeholder. You can key in or paste your texts here. This is a placeholder. You can key in or paste your texts here. 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方正兰亭细黑_GBK_M" pitchFamily="2" charset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29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34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4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5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8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7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08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1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7" grpId="0"/>
          <p:bldP spid="8" grpId="0"/>
          <p:bldP spid="9" grpId="0"/>
          <p:bldP spid="10" grpId="0"/>
          <p:bldP spid="11" grpId="0"/>
          <p:bldP spid="12" grpId="0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2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34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4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5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8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7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08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1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7" grpId="0"/>
          <p:bldP spid="8" grpId="0"/>
          <p:bldP spid="9" grpId="0"/>
          <p:bldP spid="10" grpId="0"/>
          <p:bldP spid="11" grpId="0"/>
          <p:bldP spid="12" grpId="0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31" grpId="0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Risks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2628292">
            <a:off x="3099366" y="3033522"/>
            <a:ext cx="1472966" cy="147296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364879" y="2060848"/>
            <a:ext cx="955841" cy="95584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281163" y="3265247"/>
            <a:ext cx="955841" cy="95584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" name="同心圆 1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361283" y="4273359"/>
            <a:ext cx="955841" cy="95584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513411" y="3265247"/>
            <a:ext cx="955841" cy="95584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20" name="Freeform 95"/>
          <p:cNvSpPr>
            <a:spLocks noEditPoints="1"/>
          </p:cNvSpPr>
          <p:nvPr/>
        </p:nvSpPr>
        <p:spPr bwMode="auto">
          <a:xfrm>
            <a:off x="2538036" y="3535086"/>
            <a:ext cx="442093" cy="439622"/>
          </a:xfrm>
          <a:custGeom>
            <a:avLst/>
            <a:gdLst>
              <a:gd name="T0" fmla="*/ 128 w 197"/>
              <a:gd name="T1" fmla="*/ 100 h 196"/>
              <a:gd name="T2" fmla="*/ 147 w 197"/>
              <a:gd name="T3" fmla="*/ 104 h 196"/>
              <a:gd name="T4" fmla="*/ 197 w 197"/>
              <a:gd name="T5" fmla="*/ 54 h 196"/>
              <a:gd name="T6" fmla="*/ 196 w 197"/>
              <a:gd name="T7" fmla="*/ 45 h 196"/>
              <a:gd name="T8" fmla="*/ 161 w 197"/>
              <a:gd name="T9" fmla="*/ 83 h 196"/>
              <a:gd name="T10" fmla="*/ 127 w 197"/>
              <a:gd name="T11" fmla="*/ 77 h 196"/>
              <a:gd name="T12" fmla="*/ 115 w 197"/>
              <a:gd name="T13" fmla="*/ 45 h 196"/>
              <a:gd name="T14" fmla="*/ 154 w 197"/>
              <a:gd name="T15" fmla="*/ 4 h 196"/>
              <a:gd name="T16" fmla="*/ 147 w 197"/>
              <a:gd name="T17" fmla="*/ 3 h 196"/>
              <a:gd name="T18" fmla="*/ 96 w 197"/>
              <a:gd name="T19" fmla="*/ 54 h 196"/>
              <a:gd name="T20" fmla="*/ 101 w 197"/>
              <a:gd name="T21" fmla="*/ 74 h 196"/>
              <a:gd name="T22" fmla="*/ 53 w 197"/>
              <a:gd name="T23" fmla="*/ 133 h 196"/>
              <a:gd name="T24" fmla="*/ 44 w 197"/>
              <a:gd name="T25" fmla="*/ 131 h 196"/>
              <a:gd name="T26" fmla="*/ 12 w 197"/>
              <a:gd name="T27" fmla="*/ 162 h 196"/>
              <a:gd name="T28" fmla="*/ 44 w 197"/>
              <a:gd name="T29" fmla="*/ 194 h 196"/>
              <a:gd name="T30" fmla="*/ 75 w 197"/>
              <a:gd name="T31" fmla="*/ 162 h 196"/>
              <a:gd name="T32" fmla="*/ 72 w 197"/>
              <a:gd name="T33" fmla="*/ 151 h 196"/>
              <a:gd name="T34" fmla="*/ 128 w 197"/>
              <a:gd name="T35" fmla="*/ 100 h 196"/>
              <a:gd name="T36" fmla="*/ 44 w 197"/>
              <a:gd name="T37" fmla="*/ 179 h 196"/>
              <a:gd name="T38" fmla="*/ 27 w 197"/>
              <a:gd name="T39" fmla="*/ 162 h 196"/>
              <a:gd name="T40" fmla="*/ 44 w 197"/>
              <a:gd name="T41" fmla="*/ 146 h 196"/>
              <a:gd name="T42" fmla="*/ 60 w 197"/>
              <a:gd name="T43" fmla="*/ 162 h 196"/>
              <a:gd name="T44" fmla="*/ 44 w 197"/>
              <a:gd name="T45" fmla="*/ 179 h 196"/>
              <a:gd name="T46" fmla="*/ 47 w 197"/>
              <a:gd name="T47" fmla="*/ 61 h 196"/>
              <a:gd name="T48" fmla="*/ 76 w 197"/>
              <a:gd name="T49" fmla="*/ 92 h 196"/>
              <a:gd name="T50" fmla="*/ 90 w 197"/>
              <a:gd name="T51" fmla="*/ 77 h 196"/>
              <a:gd name="T52" fmla="*/ 61 w 197"/>
              <a:gd name="T53" fmla="*/ 47 h 196"/>
              <a:gd name="T54" fmla="*/ 68 w 197"/>
              <a:gd name="T55" fmla="*/ 40 h 196"/>
              <a:gd name="T56" fmla="*/ 28 w 197"/>
              <a:gd name="T57" fmla="*/ 0 h 196"/>
              <a:gd name="T58" fmla="*/ 0 w 197"/>
              <a:gd name="T59" fmla="*/ 29 h 196"/>
              <a:gd name="T60" fmla="*/ 39 w 197"/>
              <a:gd name="T61" fmla="*/ 68 h 196"/>
              <a:gd name="T62" fmla="*/ 47 w 197"/>
              <a:gd name="T63" fmla="*/ 61 h 196"/>
              <a:gd name="T64" fmla="*/ 138 w 197"/>
              <a:gd name="T65" fmla="*/ 107 h 196"/>
              <a:gd name="T66" fmla="*/ 97 w 197"/>
              <a:gd name="T67" fmla="*/ 143 h 196"/>
              <a:gd name="T68" fmla="*/ 142 w 197"/>
              <a:gd name="T69" fmla="*/ 188 h 196"/>
              <a:gd name="T70" fmla="*/ 170 w 197"/>
              <a:gd name="T71" fmla="*/ 188 h 196"/>
              <a:gd name="T72" fmla="*/ 182 w 197"/>
              <a:gd name="T73" fmla="*/ 177 h 196"/>
              <a:gd name="T74" fmla="*/ 182 w 197"/>
              <a:gd name="T75" fmla="*/ 149 h 196"/>
              <a:gd name="T76" fmla="*/ 138 w 197"/>
              <a:gd name="T77" fmla="*/ 107 h 196"/>
              <a:gd name="T78" fmla="*/ 158 w 197"/>
              <a:gd name="T79" fmla="*/ 180 h 196"/>
              <a:gd name="T80" fmla="*/ 151 w 197"/>
              <a:gd name="T81" fmla="*/ 180 h 196"/>
              <a:gd name="T82" fmla="*/ 114 w 197"/>
              <a:gd name="T83" fmla="*/ 144 h 196"/>
              <a:gd name="T84" fmla="*/ 114 w 197"/>
              <a:gd name="T85" fmla="*/ 137 h 196"/>
              <a:gd name="T86" fmla="*/ 121 w 197"/>
              <a:gd name="T87" fmla="*/ 137 h 196"/>
              <a:gd name="T88" fmla="*/ 158 w 197"/>
              <a:gd name="T89" fmla="*/ 173 h 196"/>
              <a:gd name="T90" fmla="*/ 158 w 197"/>
              <a:gd name="T91" fmla="*/ 180 h 196"/>
              <a:gd name="T92" fmla="*/ 174 w 197"/>
              <a:gd name="T93" fmla="*/ 164 h 196"/>
              <a:gd name="T94" fmla="*/ 167 w 197"/>
              <a:gd name="T95" fmla="*/ 164 h 196"/>
              <a:gd name="T96" fmla="*/ 130 w 197"/>
              <a:gd name="T97" fmla="*/ 128 h 196"/>
              <a:gd name="T98" fmla="*/ 130 w 197"/>
              <a:gd name="T99" fmla="*/ 121 h 196"/>
              <a:gd name="T100" fmla="*/ 137 w 197"/>
              <a:gd name="T101" fmla="*/ 121 h 196"/>
              <a:gd name="T102" fmla="*/ 174 w 197"/>
              <a:gd name="T103" fmla="*/ 157 h 196"/>
              <a:gd name="T104" fmla="*/ 174 w 197"/>
              <a:gd name="T105" fmla="*/ 164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7" h="196">
                <a:moveTo>
                  <a:pt x="128" y="100"/>
                </a:moveTo>
                <a:cubicBezTo>
                  <a:pt x="134" y="103"/>
                  <a:pt x="140" y="104"/>
                  <a:pt x="147" y="104"/>
                </a:cubicBezTo>
                <a:cubicBezTo>
                  <a:pt x="175" y="104"/>
                  <a:pt x="197" y="82"/>
                  <a:pt x="197" y="54"/>
                </a:cubicBezTo>
                <a:cubicBezTo>
                  <a:pt x="197" y="51"/>
                  <a:pt x="197" y="48"/>
                  <a:pt x="196" y="45"/>
                </a:cubicBezTo>
                <a:cubicBezTo>
                  <a:pt x="161" y="83"/>
                  <a:pt x="161" y="83"/>
                  <a:pt x="161" y="83"/>
                </a:cubicBezTo>
                <a:cubicBezTo>
                  <a:pt x="127" y="77"/>
                  <a:pt x="127" y="77"/>
                  <a:pt x="127" y="77"/>
                </a:cubicBezTo>
                <a:cubicBezTo>
                  <a:pt x="115" y="45"/>
                  <a:pt x="115" y="45"/>
                  <a:pt x="115" y="45"/>
                </a:cubicBezTo>
                <a:cubicBezTo>
                  <a:pt x="154" y="4"/>
                  <a:pt x="154" y="4"/>
                  <a:pt x="154" y="4"/>
                </a:cubicBezTo>
                <a:cubicBezTo>
                  <a:pt x="152" y="3"/>
                  <a:pt x="149" y="3"/>
                  <a:pt x="147" y="3"/>
                </a:cubicBezTo>
                <a:cubicBezTo>
                  <a:pt x="119" y="3"/>
                  <a:pt x="96" y="26"/>
                  <a:pt x="96" y="54"/>
                </a:cubicBezTo>
                <a:cubicBezTo>
                  <a:pt x="96" y="61"/>
                  <a:pt x="98" y="68"/>
                  <a:pt x="101" y="74"/>
                </a:cubicBezTo>
                <a:cubicBezTo>
                  <a:pt x="85" y="101"/>
                  <a:pt x="62" y="124"/>
                  <a:pt x="53" y="133"/>
                </a:cubicBezTo>
                <a:cubicBezTo>
                  <a:pt x="50" y="132"/>
                  <a:pt x="47" y="131"/>
                  <a:pt x="44" y="131"/>
                </a:cubicBezTo>
                <a:cubicBezTo>
                  <a:pt x="26" y="131"/>
                  <a:pt x="12" y="145"/>
                  <a:pt x="12" y="162"/>
                </a:cubicBezTo>
                <a:cubicBezTo>
                  <a:pt x="12" y="180"/>
                  <a:pt x="26" y="194"/>
                  <a:pt x="44" y="194"/>
                </a:cubicBezTo>
                <a:cubicBezTo>
                  <a:pt x="61" y="194"/>
                  <a:pt x="75" y="180"/>
                  <a:pt x="75" y="162"/>
                </a:cubicBezTo>
                <a:cubicBezTo>
                  <a:pt x="75" y="158"/>
                  <a:pt x="74" y="154"/>
                  <a:pt x="72" y="151"/>
                </a:cubicBezTo>
                <a:cubicBezTo>
                  <a:pt x="79" y="141"/>
                  <a:pt x="98" y="119"/>
                  <a:pt x="128" y="100"/>
                </a:cubicBezTo>
                <a:close/>
                <a:moveTo>
                  <a:pt x="44" y="179"/>
                </a:moveTo>
                <a:cubicBezTo>
                  <a:pt x="34" y="179"/>
                  <a:pt x="27" y="172"/>
                  <a:pt x="27" y="162"/>
                </a:cubicBezTo>
                <a:cubicBezTo>
                  <a:pt x="27" y="153"/>
                  <a:pt x="34" y="146"/>
                  <a:pt x="44" y="146"/>
                </a:cubicBezTo>
                <a:cubicBezTo>
                  <a:pt x="53" y="146"/>
                  <a:pt x="60" y="153"/>
                  <a:pt x="60" y="162"/>
                </a:cubicBezTo>
                <a:cubicBezTo>
                  <a:pt x="60" y="172"/>
                  <a:pt x="53" y="179"/>
                  <a:pt x="44" y="179"/>
                </a:cubicBezTo>
                <a:close/>
                <a:moveTo>
                  <a:pt x="47" y="61"/>
                </a:moveTo>
                <a:cubicBezTo>
                  <a:pt x="76" y="92"/>
                  <a:pt x="76" y="92"/>
                  <a:pt x="76" y="92"/>
                </a:cubicBezTo>
                <a:cubicBezTo>
                  <a:pt x="90" y="77"/>
                  <a:pt x="90" y="77"/>
                  <a:pt x="90" y="77"/>
                </a:cubicBezTo>
                <a:cubicBezTo>
                  <a:pt x="61" y="47"/>
                  <a:pt x="61" y="47"/>
                  <a:pt x="61" y="47"/>
                </a:cubicBezTo>
                <a:cubicBezTo>
                  <a:pt x="68" y="40"/>
                  <a:pt x="68" y="40"/>
                  <a:pt x="68" y="40"/>
                </a:cubicBezTo>
                <a:cubicBezTo>
                  <a:pt x="28" y="0"/>
                  <a:pt x="28" y="0"/>
                  <a:pt x="28" y="0"/>
                </a:cubicBezTo>
                <a:cubicBezTo>
                  <a:pt x="0" y="29"/>
                  <a:pt x="0" y="29"/>
                  <a:pt x="0" y="29"/>
                </a:cubicBezTo>
                <a:cubicBezTo>
                  <a:pt x="39" y="68"/>
                  <a:pt x="39" y="68"/>
                  <a:pt x="39" y="68"/>
                </a:cubicBezTo>
                <a:lnTo>
                  <a:pt x="47" y="61"/>
                </a:lnTo>
                <a:close/>
                <a:moveTo>
                  <a:pt x="138" y="107"/>
                </a:moveTo>
                <a:cubicBezTo>
                  <a:pt x="138" y="107"/>
                  <a:pt x="114" y="114"/>
                  <a:pt x="97" y="143"/>
                </a:cubicBezTo>
                <a:cubicBezTo>
                  <a:pt x="97" y="141"/>
                  <a:pt x="142" y="188"/>
                  <a:pt x="142" y="188"/>
                </a:cubicBezTo>
                <a:cubicBezTo>
                  <a:pt x="150" y="196"/>
                  <a:pt x="163" y="196"/>
                  <a:pt x="170" y="188"/>
                </a:cubicBezTo>
                <a:cubicBezTo>
                  <a:pt x="182" y="177"/>
                  <a:pt x="182" y="177"/>
                  <a:pt x="182" y="177"/>
                </a:cubicBezTo>
                <a:cubicBezTo>
                  <a:pt x="189" y="169"/>
                  <a:pt x="189" y="156"/>
                  <a:pt x="182" y="149"/>
                </a:cubicBezTo>
                <a:lnTo>
                  <a:pt x="138" y="107"/>
                </a:lnTo>
                <a:close/>
                <a:moveTo>
                  <a:pt x="158" y="180"/>
                </a:moveTo>
                <a:cubicBezTo>
                  <a:pt x="156" y="182"/>
                  <a:pt x="153" y="182"/>
                  <a:pt x="151" y="180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2" y="142"/>
                  <a:pt x="112" y="139"/>
                  <a:pt x="114" y="137"/>
                </a:cubicBezTo>
                <a:cubicBezTo>
                  <a:pt x="116" y="135"/>
                  <a:pt x="120" y="135"/>
                  <a:pt x="121" y="137"/>
                </a:cubicBezTo>
                <a:cubicBezTo>
                  <a:pt x="158" y="173"/>
                  <a:pt x="158" y="173"/>
                  <a:pt x="158" y="173"/>
                </a:cubicBezTo>
                <a:cubicBezTo>
                  <a:pt x="160" y="175"/>
                  <a:pt x="160" y="178"/>
                  <a:pt x="158" y="180"/>
                </a:cubicBezTo>
                <a:close/>
                <a:moveTo>
                  <a:pt x="174" y="164"/>
                </a:moveTo>
                <a:cubicBezTo>
                  <a:pt x="172" y="166"/>
                  <a:pt x="169" y="166"/>
                  <a:pt x="167" y="164"/>
                </a:cubicBezTo>
                <a:cubicBezTo>
                  <a:pt x="130" y="128"/>
                  <a:pt x="130" y="128"/>
                  <a:pt x="130" y="128"/>
                </a:cubicBezTo>
                <a:cubicBezTo>
                  <a:pt x="128" y="126"/>
                  <a:pt x="128" y="123"/>
                  <a:pt x="130" y="121"/>
                </a:cubicBezTo>
                <a:cubicBezTo>
                  <a:pt x="132" y="119"/>
                  <a:pt x="136" y="119"/>
                  <a:pt x="137" y="121"/>
                </a:cubicBezTo>
                <a:cubicBezTo>
                  <a:pt x="174" y="157"/>
                  <a:pt x="174" y="157"/>
                  <a:pt x="174" y="157"/>
                </a:cubicBezTo>
                <a:cubicBezTo>
                  <a:pt x="176" y="159"/>
                  <a:pt x="176" y="162"/>
                  <a:pt x="174" y="16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21" name="Freeform 18"/>
          <p:cNvSpPr/>
          <p:nvPr/>
        </p:nvSpPr>
        <p:spPr bwMode="auto">
          <a:xfrm>
            <a:off x="3587380" y="4546852"/>
            <a:ext cx="510840" cy="502230"/>
          </a:xfrm>
          <a:custGeom>
            <a:avLst/>
            <a:gdLst>
              <a:gd name="T0" fmla="*/ 175 w 196"/>
              <a:gd name="T1" fmla="*/ 118 h 193"/>
              <a:gd name="T2" fmla="*/ 124 w 196"/>
              <a:gd name="T3" fmla="*/ 118 h 193"/>
              <a:gd name="T4" fmla="*/ 136 w 196"/>
              <a:gd name="T5" fmla="*/ 100 h 193"/>
              <a:gd name="T6" fmla="*/ 99 w 196"/>
              <a:gd name="T7" fmla="*/ 111 h 193"/>
              <a:gd name="T8" fmla="*/ 133 w 196"/>
              <a:gd name="T9" fmla="*/ 58 h 193"/>
              <a:gd name="T10" fmla="*/ 75 w 196"/>
              <a:gd name="T11" fmla="*/ 58 h 193"/>
              <a:gd name="T12" fmla="*/ 63 w 196"/>
              <a:gd name="T13" fmla="*/ 118 h 193"/>
              <a:gd name="T14" fmla="*/ 124 w 196"/>
              <a:gd name="T15" fmla="*/ 118 h 193"/>
              <a:gd name="T16" fmla="*/ 75 w 196"/>
              <a:gd name="T17" fmla="*/ 193 h 193"/>
              <a:gd name="T18" fmla="*/ 83 w 196"/>
              <a:gd name="T19" fmla="*/ 136 h 193"/>
              <a:gd name="T20" fmla="*/ 57 w 196"/>
              <a:gd name="T21" fmla="*/ 148 h 193"/>
              <a:gd name="T22" fmla="*/ 63 w 196"/>
              <a:gd name="T23" fmla="*/ 118 h 193"/>
              <a:gd name="T24" fmla="*/ 30 w 196"/>
              <a:gd name="T25" fmla="*/ 118 h 193"/>
              <a:gd name="T26" fmla="*/ 0 w 196"/>
              <a:gd name="T27" fmla="*/ 87 h 193"/>
              <a:gd name="T28" fmla="*/ 28 w 196"/>
              <a:gd name="T29" fmla="*/ 57 h 193"/>
              <a:gd name="T30" fmla="*/ 28 w 196"/>
              <a:gd name="T31" fmla="*/ 56 h 193"/>
              <a:gd name="T32" fmla="*/ 50 w 196"/>
              <a:gd name="T33" fmla="*/ 41 h 193"/>
              <a:gd name="T34" fmla="*/ 95 w 196"/>
              <a:gd name="T35" fmla="*/ 0 h 193"/>
              <a:gd name="T36" fmla="*/ 140 w 196"/>
              <a:gd name="T37" fmla="*/ 44 h 193"/>
              <a:gd name="T38" fmla="*/ 144 w 196"/>
              <a:gd name="T39" fmla="*/ 44 h 193"/>
              <a:gd name="T40" fmla="*/ 174 w 196"/>
              <a:gd name="T41" fmla="*/ 74 h 193"/>
              <a:gd name="T42" fmla="*/ 174 w 196"/>
              <a:gd name="T43" fmla="*/ 76 h 193"/>
              <a:gd name="T44" fmla="*/ 175 w 196"/>
              <a:gd name="T45" fmla="*/ 76 h 193"/>
              <a:gd name="T46" fmla="*/ 196 w 196"/>
              <a:gd name="T47" fmla="*/ 96 h 193"/>
              <a:gd name="T48" fmla="*/ 175 w 196"/>
              <a:gd name="T49" fmla="*/ 118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6" h="193">
                <a:moveTo>
                  <a:pt x="175" y="118"/>
                </a:moveTo>
                <a:cubicBezTo>
                  <a:pt x="164" y="118"/>
                  <a:pt x="146" y="118"/>
                  <a:pt x="124" y="118"/>
                </a:cubicBezTo>
                <a:cubicBezTo>
                  <a:pt x="136" y="100"/>
                  <a:pt x="136" y="100"/>
                  <a:pt x="136" y="100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133" y="58"/>
                  <a:pt x="133" y="58"/>
                  <a:pt x="133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63" y="118"/>
                  <a:pt x="63" y="118"/>
                  <a:pt x="63" y="118"/>
                </a:cubicBezTo>
                <a:cubicBezTo>
                  <a:pt x="124" y="118"/>
                  <a:pt x="124" y="118"/>
                  <a:pt x="124" y="118"/>
                </a:cubicBezTo>
                <a:cubicBezTo>
                  <a:pt x="75" y="193"/>
                  <a:pt x="75" y="193"/>
                  <a:pt x="75" y="193"/>
                </a:cubicBezTo>
                <a:cubicBezTo>
                  <a:pt x="83" y="136"/>
                  <a:pt x="83" y="136"/>
                  <a:pt x="83" y="136"/>
                </a:cubicBezTo>
                <a:cubicBezTo>
                  <a:pt x="57" y="148"/>
                  <a:pt x="57" y="148"/>
                  <a:pt x="57" y="148"/>
                </a:cubicBezTo>
                <a:cubicBezTo>
                  <a:pt x="63" y="118"/>
                  <a:pt x="63" y="118"/>
                  <a:pt x="63" y="118"/>
                </a:cubicBezTo>
                <a:cubicBezTo>
                  <a:pt x="52" y="118"/>
                  <a:pt x="41" y="118"/>
                  <a:pt x="30" y="118"/>
                </a:cubicBezTo>
                <a:cubicBezTo>
                  <a:pt x="13" y="118"/>
                  <a:pt x="0" y="104"/>
                  <a:pt x="0" y="87"/>
                </a:cubicBezTo>
                <a:cubicBezTo>
                  <a:pt x="0" y="71"/>
                  <a:pt x="12" y="58"/>
                  <a:pt x="28" y="57"/>
                </a:cubicBezTo>
                <a:cubicBezTo>
                  <a:pt x="28" y="57"/>
                  <a:pt x="28" y="56"/>
                  <a:pt x="28" y="56"/>
                </a:cubicBezTo>
                <a:cubicBezTo>
                  <a:pt x="30" y="39"/>
                  <a:pt x="43" y="42"/>
                  <a:pt x="50" y="41"/>
                </a:cubicBezTo>
                <a:cubicBezTo>
                  <a:pt x="52" y="18"/>
                  <a:pt x="64" y="0"/>
                  <a:pt x="95" y="0"/>
                </a:cubicBezTo>
                <a:cubicBezTo>
                  <a:pt x="119" y="0"/>
                  <a:pt x="139" y="20"/>
                  <a:pt x="140" y="44"/>
                </a:cubicBezTo>
                <a:cubicBezTo>
                  <a:pt x="141" y="44"/>
                  <a:pt x="143" y="44"/>
                  <a:pt x="144" y="44"/>
                </a:cubicBezTo>
                <a:cubicBezTo>
                  <a:pt x="161" y="44"/>
                  <a:pt x="174" y="57"/>
                  <a:pt x="174" y="74"/>
                </a:cubicBezTo>
                <a:cubicBezTo>
                  <a:pt x="174" y="74"/>
                  <a:pt x="174" y="75"/>
                  <a:pt x="174" y="76"/>
                </a:cubicBezTo>
                <a:cubicBezTo>
                  <a:pt x="174" y="76"/>
                  <a:pt x="175" y="76"/>
                  <a:pt x="175" y="76"/>
                </a:cubicBezTo>
                <a:cubicBezTo>
                  <a:pt x="187" y="76"/>
                  <a:pt x="196" y="85"/>
                  <a:pt x="196" y="96"/>
                </a:cubicBezTo>
                <a:cubicBezTo>
                  <a:pt x="196" y="108"/>
                  <a:pt x="187" y="118"/>
                  <a:pt x="175" y="118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22" name="Freeform 120"/>
          <p:cNvSpPr>
            <a:spLocks noEditPoints="1"/>
          </p:cNvSpPr>
          <p:nvPr/>
        </p:nvSpPr>
        <p:spPr bwMode="auto">
          <a:xfrm>
            <a:off x="4785283" y="3562819"/>
            <a:ext cx="412095" cy="414371"/>
          </a:xfrm>
          <a:custGeom>
            <a:avLst/>
            <a:gdLst>
              <a:gd name="T0" fmla="*/ 20 w 200"/>
              <a:gd name="T1" fmla="*/ 200 h 200"/>
              <a:gd name="T2" fmla="*/ 0 w 200"/>
              <a:gd name="T3" fmla="*/ 88 h 200"/>
              <a:gd name="T4" fmla="*/ 12 w 200"/>
              <a:gd name="T5" fmla="*/ 168 h 200"/>
              <a:gd name="T6" fmla="*/ 164 w 200"/>
              <a:gd name="T7" fmla="*/ 188 h 200"/>
              <a:gd name="T8" fmla="*/ 187 w 200"/>
              <a:gd name="T9" fmla="*/ 88 h 200"/>
              <a:gd name="T10" fmla="*/ 200 w 200"/>
              <a:gd name="T11" fmla="*/ 180 h 200"/>
              <a:gd name="T12" fmla="*/ 155 w 200"/>
              <a:gd name="T13" fmla="*/ 137 h 200"/>
              <a:gd name="T14" fmla="*/ 154 w 200"/>
              <a:gd name="T15" fmla="*/ 155 h 200"/>
              <a:gd name="T16" fmla="*/ 131 w 200"/>
              <a:gd name="T17" fmla="*/ 165 h 200"/>
              <a:gd name="T18" fmla="*/ 110 w 200"/>
              <a:gd name="T19" fmla="*/ 157 h 200"/>
              <a:gd name="T20" fmla="*/ 122 w 200"/>
              <a:gd name="T21" fmla="*/ 145 h 200"/>
              <a:gd name="T22" fmla="*/ 131 w 200"/>
              <a:gd name="T23" fmla="*/ 155 h 200"/>
              <a:gd name="T24" fmla="*/ 139 w 200"/>
              <a:gd name="T25" fmla="*/ 145 h 200"/>
              <a:gd name="T26" fmla="*/ 131 w 200"/>
              <a:gd name="T27" fmla="*/ 136 h 200"/>
              <a:gd name="T28" fmla="*/ 126 w 200"/>
              <a:gd name="T29" fmla="*/ 125 h 200"/>
              <a:gd name="T30" fmla="*/ 134 w 200"/>
              <a:gd name="T31" fmla="*/ 123 h 200"/>
              <a:gd name="T32" fmla="*/ 134 w 200"/>
              <a:gd name="T33" fmla="*/ 113 h 200"/>
              <a:gd name="T34" fmla="*/ 125 w 200"/>
              <a:gd name="T35" fmla="*/ 113 h 200"/>
              <a:gd name="T36" fmla="*/ 106 w 200"/>
              <a:gd name="T37" fmla="*/ 117 h 200"/>
              <a:gd name="T38" fmla="*/ 130 w 200"/>
              <a:gd name="T39" fmla="*/ 100 h 200"/>
              <a:gd name="T40" fmla="*/ 153 w 200"/>
              <a:gd name="T41" fmla="*/ 116 h 200"/>
              <a:gd name="T42" fmla="*/ 144 w 200"/>
              <a:gd name="T43" fmla="*/ 130 h 200"/>
              <a:gd name="T44" fmla="*/ 155 w 200"/>
              <a:gd name="T45" fmla="*/ 137 h 200"/>
              <a:gd name="T46" fmla="*/ 43 w 200"/>
              <a:gd name="T47" fmla="*/ 164 h 200"/>
              <a:gd name="T48" fmla="*/ 66 w 200"/>
              <a:gd name="T49" fmla="*/ 134 h 200"/>
              <a:gd name="T50" fmla="*/ 78 w 200"/>
              <a:gd name="T51" fmla="*/ 119 h 200"/>
              <a:gd name="T52" fmla="*/ 70 w 200"/>
              <a:gd name="T53" fmla="*/ 112 h 200"/>
              <a:gd name="T54" fmla="*/ 62 w 200"/>
              <a:gd name="T55" fmla="*/ 120 h 200"/>
              <a:gd name="T56" fmla="*/ 48 w 200"/>
              <a:gd name="T57" fmla="*/ 109 h 200"/>
              <a:gd name="T58" fmla="*/ 70 w 200"/>
              <a:gd name="T59" fmla="*/ 100 h 200"/>
              <a:gd name="T60" fmla="*/ 92 w 200"/>
              <a:gd name="T61" fmla="*/ 109 h 200"/>
              <a:gd name="T62" fmla="*/ 92 w 200"/>
              <a:gd name="T63" fmla="*/ 130 h 200"/>
              <a:gd name="T64" fmla="*/ 72 w 200"/>
              <a:gd name="T65" fmla="*/ 146 h 200"/>
              <a:gd name="T66" fmla="*/ 95 w 200"/>
              <a:gd name="T67" fmla="*/ 150 h 200"/>
              <a:gd name="T68" fmla="*/ 0 w 200"/>
              <a:gd name="T69" fmla="*/ 36 h 200"/>
              <a:gd name="T70" fmla="*/ 28 w 200"/>
              <a:gd name="T71" fmla="*/ 16 h 200"/>
              <a:gd name="T72" fmla="*/ 44 w 200"/>
              <a:gd name="T73" fmla="*/ 72 h 200"/>
              <a:gd name="T74" fmla="*/ 60 w 200"/>
              <a:gd name="T75" fmla="*/ 16 h 200"/>
              <a:gd name="T76" fmla="*/ 140 w 200"/>
              <a:gd name="T77" fmla="*/ 56 h 200"/>
              <a:gd name="T78" fmla="*/ 172 w 200"/>
              <a:gd name="T79" fmla="*/ 56 h 200"/>
              <a:gd name="T80" fmla="*/ 180 w 200"/>
              <a:gd name="T81" fmla="*/ 16 h 200"/>
              <a:gd name="T82" fmla="*/ 200 w 200"/>
              <a:gd name="T83" fmla="*/ 80 h 200"/>
              <a:gd name="T84" fmla="*/ 0 w 200"/>
              <a:gd name="T85" fmla="*/ 36 h 200"/>
              <a:gd name="T86" fmla="*/ 144 w 200"/>
              <a:gd name="T87" fmla="*/ 52 h 200"/>
              <a:gd name="T88" fmla="*/ 156 w 200"/>
              <a:gd name="T89" fmla="*/ 0 h 200"/>
              <a:gd name="T90" fmla="*/ 168 w 200"/>
              <a:gd name="T91" fmla="*/ 52 h 200"/>
              <a:gd name="T92" fmla="*/ 44 w 200"/>
              <a:gd name="T93" fmla="*/ 64 h 200"/>
              <a:gd name="T94" fmla="*/ 32 w 200"/>
              <a:gd name="T95" fmla="*/ 12 h 200"/>
              <a:gd name="T96" fmla="*/ 56 w 200"/>
              <a:gd name="T97" fmla="*/ 12 h 200"/>
              <a:gd name="T98" fmla="*/ 44 w 200"/>
              <a:gd name="T99" fmla="*/ 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0" h="200">
                <a:moveTo>
                  <a:pt x="180" y="200"/>
                </a:moveTo>
                <a:cubicBezTo>
                  <a:pt x="20" y="200"/>
                  <a:pt x="20" y="200"/>
                  <a:pt x="20" y="200"/>
                </a:cubicBezTo>
                <a:cubicBezTo>
                  <a:pt x="9" y="200"/>
                  <a:pt x="0" y="191"/>
                  <a:pt x="0" y="180"/>
                </a:cubicBezTo>
                <a:cubicBezTo>
                  <a:pt x="0" y="88"/>
                  <a:pt x="0" y="88"/>
                  <a:pt x="0" y="88"/>
                </a:cubicBezTo>
                <a:cubicBezTo>
                  <a:pt x="12" y="88"/>
                  <a:pt x="12" y="88"/>
                  <a:pt x="12" y="88"/>
                </a:cubicBezTo>
                <a:cubicBezTo>
                  <a:pt x="12" y="123"/>
                  <a:pt x="12" y="168"/>
                  <a:pt x="12" y="168"/>
                </a:cubicBezTo>
                <a:cubicBezTo>
                  <a:pt x="12" y="179"/>
                  <a:pt x="25" y="188"/>
                  <a:pt x="36" y="188"/>
                </a:cubicBezTo>
                <a:cubicBezTo>
                  <a:pt x="164" y="188"/>
                  <a:pt x="164" y="188"/>
                  <a:pt x="164" y="188"/>
                </a:cubicBezTo>
                <a:cubicBezTo>
                  <a:pt x="175" y="188"/>
                  <a:pt x="188" y="179"/>
                  <a:pt x="188" y="168"/>
                </a:cubicBezTo>
                <a:cubicBezTo>
                  <a:pt x="188" y="168"/>
                  <a:pt x="188" y="122"/>
                  <a:pt x="187" y="88"/>
                </a:cubicBezTo>
                <a:cubicBezTo>
                  <a:pt x="200" y="88"/>
                  <a:pt x="200" y="88"/>
                  <a:pt x="200" y="88"/>
                </a:cubicBezTo>
                <a:cubicBezTo>
                  <a:pt x="200" y="180"/>
                  <a:pt x="200" y="180"/>
                  <a:pt x="200" y="180"/>
                </a:cubicBezTo>
                <a:cubicBezTo>
                  <a:pt x="200" y="191"/>
                  <a:pt x="191" y="200"/>
                  <a:pt x="180" y="200"/>
                </a:cubicBezTo>
                <a:close/>
                <a:moveTo>
                  <a:pt x="155" y="137"/>
                </a:moveTo>
                <a:cubicBezTo>
                  <a:pt x="156" y="139"/>
                  <a:pt x="157" y="141"/>
                  <a:pt x="157" y="144"/>
                </a:cubicBezTo>
                <a:cubicBezTo>
                  <a:pt x="157" y="148"/>
                  <a:pt x="156" y="152"/>
                  <a:pt x="154" y="155"/>
                </a:cubicBezTo>
                <a:cubicBezTo>
                  <a:pt x="152" y="158"/>
                  <a:pt x="149" y="161"/>
                  <a:pt x="145" y="163"/>
                </a:cubicBezTo>
                <a:cubicBezTo>
                  <a:pt x="142" y="165"/>
                  <a:pt x="137" y="165"/>
                  <a:pt x="131" y="165"/>
                </a:cubicBezTo>
                <a:cubicBezTo>
                  <a:pt x="126" y="165"/>
                  <a:pt x="121" y="165"/>
                  <a:pt x="118" y="163"/>
                </a:cubicBezTo>
                <a:cubicBezTo>
                  <a:pt x="114" y="162"/>
                  <a:pt x="112" y="160"/>
                  <a:pt x="110" y="157"/>
                </a:cubicBezTo>
                <a:cubicBezTo>
                  <a:pt x="107" y="155"/>
                  <a:pt x="106" y="152"/>
                  <a:pt x="105" y="148"/>
                </a:cubicBezTo>
                <a:cubicBezTo>
                  <a:pt x="122" y="145"/>
                  <a:pt x="122" y="145"/>
                  <a:pt x="122" y="145"/>
                </a:cubicBezTo>
                <a:cubicBezTo>
                  <a:pt x="123" y="149"/>
                  <a:pt x="124" y="151"/>
                  <a:pt x="125" y="153"/>
                </a:cubicBezTo>
                <a:cubicBezTo>
                  <a:pt x="127" y="154"/>
                  <a:pt x="129" y="155"/>
                  <a:pt x="131" y="155"/>
                </a:cubicBezTo>
                <a:cubicBezTo>
                  <a:pt x="133" y="155"/>
                  <a:pt x="135" y="154"/>
                  <a:pt x="137" y="152"/>
                </a:cubicBezTo>
                <a:cubicBezTo>
                  <a:pt x="138" y="150"/>
                  <a:pt x="139" y="148"/>
                  <a:pt x="139" y="145"/>
                </a:cubicBezTo>
                <a:cubicBezTo>
                  <a:pt x="139" y="142"/>
                  <a:pt x="138" y="140"/>
                  <a:pt x="137" y="139"/>
                </a:cubicBezTo>
                <a:cubicBezTo>
                  <a:pt x="135" y="137"/>
                  <a:pt x="133" y="136"/>
                  <a:pt x="131" y="136"/>
                </a:cubicBezTo>
                <a:cubicBezTo>
                  <a:pt x="129" y="136"/>
                  <a:pt x="127" y="136"/>
                  <a:pt x="125" y="137"/>
                </a:cubicBezTo>
                <a:cubicBezTo>
                  <a:pt x="126" y="125"/>
                  <a:pt x="126" y="125"/>
                  <a:pt x="126" y="125"/>
                </a:cubicBezTo>
                <a:cubicBezTo>
                  <a:pt x="127" y="125"/>
                  <a:pt x="128" y="125"/>
                  <a:pt x="128" y="125"/>
                </a:cubicBezTo>
                <a:cubicBezTo>
                  <a:pt x="130" y="125"/>
                  <a:pt x="132" y="124"/>
                  <a:pt x="134" y="123"/>
                </a:cubicBezTo>
                <a:cubicBezTo>
                  <a:pt x="135" y="121"/>
                  <a:pt x="136" y="119"/>
                  <a:pt x="136" y="117"/>
                </a:cubicBezTo>
                <a:cubicBezTo>
                  <a:pt x="136" y="116"/>
                  <a:pt x="136" y="114"/>
                  <a:pt x="134" y="113"/>
                </a:cubicBezTo>
                <a:cubicBezTo>
                  <a:pt x="133" y="112"/>
                  <a:pt x="132" y="111"/>
                  <a:pt x="130" y="111"/>
                </a:cubicBezTo>
                <a:cubicBezTo>
                  <a:pt x="128" y="111"/>
                  <a:pt x="126" y="112"/>
                  <a:pt x="125" y="113"/>
                </a:cubicBezTo>
                <a:cubicBezTo>
                  <a:pt x="123" y="114"/>
                  <a:pt x="123" y="116"/>
                  <a:pt x="122" y="120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107" y="111"/>
                  <a:pt x="110" y="107"/>
                  <a:pt x="113" y="104"/>
                </a:cubicBezTo>
                <a:cubicBezTo>
                  <a:pt x="117" y="102"/>
                  <a:pt x="123" y="100"/>
                  <a:pt x="130" y="100"/>
                </a:cubicBezTo>
                <a:cubicBezTo>
                  <a:pt x="138" y="100"/>
                  <a:pt x="144" y="102"/>
                  <a:pt x="148" y="105"/>
                </a:cubicBezTo>
                <a:cubicBezTo>
                  <a:pt x="152" y="108"/>
                  <a:pt x="153" y="112"/>
                  <a:pt x="153" y="116"/>
                </a:cubicBezTo>
                <a:cubicBezTo>
                  <a:pt x="153" y="119"/>
                  <a:pt x="153" y="122"/>
                  <a:pt x="151" y="124"/>
                </a:cubicBezTo>
                <a:cubicBezTo>
                  <a:pt x="150" y="126"/>
                  <a:pt x="147" y="128"/>
                  <a:pt x="144" y="130"/>
                </a:cubicBezTo>
                <a:cubicBezTo>
                  <a:pt x="147" y="130"/>
                  <a:pt x="149" y="131"/>
                  <a:pt x="150" y="132"/>
                </a:cubicBezTo>
                <a:cubicBezTo>
                  <a:pt x="152" y="133"/>
                  <a:pt x="154" y="135"/>
                  <a:pt x="155" y="137"/>
                </a:cubicBezTo>
                <a:close/>
                <a:moveTo>
                  <a:pt x="95" y="164"/>
                </a:moveTo>
                <a:cubicBezTo>
                  <a:pt x="43" y="164"/>
                  <a:pt x="43" y="164"/>
                  <a:pt x="43" y="164"/>
                </a:cubicBezTo>
                <a:cubicBezTo>
                  <a:pt x="44" y="159"/>
                  <a:pt x="45" y="154"/>
                  <a:pt x="48" y="150"/>
                </a:cubicBezTo>
                <a:cubicBezTo>
                  <a:pt x="51" y="145"/>
                  <a:pt x="57" y="140"/>
                  <a:pt x="66" y="134"/>
                </a:cubicBezTo>
                <a:cubicBezTo>
                  <a:pt x="71" y="130"/>
                  <a:pt x="74" y="127"/>
                  <a:pt x="75" y="125"/>
                </a:cubicBezTo>
                <a:cubicBezTo>
                  <a:pt x="77" y="123"/>
                  <a:pt x="78" y="121"/>
                  <a:pt x="78" y="119"/>
                </a:cubicBezTo>
                <a:cubicBezTo>
                  <a:pt x="78" y="117"/>
                  <a:pt x="77" y="116"/>
                  <a:pt x="75" y="114"/>
                </a:cubicBezTo>
                <a:cubicBezTo>
                  <a:pt x="74" y="113"/>
                  <a:pt x="72" y="112"/>
                  <a:pt x="70" y="112"/>
                </a:cubicBezTo>
                <a:cubicBezTo>
                  <a:pt x="68" y="112"/>
                  <a:pt x="66" y="113"/>
                  <a:pt x="65" y="114"/>
                </a:cubicBezTo>
                <a:cubicBezTo>
                  <a:pt x="63" y="116"/>
                  <a:pt x="62" y="117"/>
                  <a:pt x="62" y="120"/>
                </a:cubicBezTo>
                <a:cubicBezTo>
                  <a:pt x="44" y="120"/>
                  <a:pt x="44" y="120"/>
                  <a:pt x="44" y="120"/>
                </a:cubicBezTo>
                <a:cubicBezTo>
                  <a:pt x="45" y="115"/>
                  <a:pt x="46" y="112"/>
                  <a:pt x="48" y="109"/>
                </a:cubicBezTo>
                <a:cubicBezTo>
                  <a:pt x="50" y="106"/>
                  <a:pt x="52" y="104"/>
                  <a:pt x="56" y="102"/>
                </a:cubicBezTo>
                <a:cubicBezTo>
                  <a:pt x="59" y="101"/>
                  <a:pt x="64" y="100"/>
                  <a:pt x="70" y="100"/>
                </a:cubicBezTo>
                <a:cubicBezTo>
                  <a:pt x="76" y="100"/>
                  <a:pt x="81" y="101"/>
                  <a:pt x="84" y="102"/>
                </a:cubicBezTo>
                <a:cubicBezTo>
                  <a:pt x="87" y="104"/>
                  <a:pt x="90" y="106"/>
                  <a:pt x="92" y="109"/>
                </a:cubicBezTo>
                <a:cubicBezTo>
                  <a:pt x="94" y="112"/>
                  <a:pt x="95" y="115"/>
                  <a:pt x="95" y="119"/>
                </a:cubicBezTo>
                <a:cubicBezTo>
                  <a:pt x="95" y="122"/>
                  <a:pt x="94" y="126"/>
                  <a:pt x="92" y="130"/>
                </a:cubicBezTo>
                <a:cubicBezTo>
                  <a:pt x="89" y="133"/>
                  <a:pt x="85" y="137"/>
                  <a:pt x="79" y="141"/>
                </a:cubicBezTo>
                <a:cubicBezTo>
                  <a:pt x="76" y="144"/>
                  <a:pt x="73" y="145"/>
                  <a:pt x="72" y="146"/>
                </a:cubicBezTo>
                <a:cubicBezTo>
                  <a:pt x="71" y="147"/>
                  <a:pt x="70" y="148"/>
                  <a:pt x="68" y="150"/>
                </a:cubicBezTo>
                <a:cubicBezTo>
                  <a:pt x="95" y="150"/>
                  <a:pt x="95" y="150"/>
                  <a:pt x="95" y="150"/>
                </a:cubicBezTo>
                <a:lnTo>
                  <a:pt x="95" y="164"/>
                </a:lnTo>
                <a:close/>
                <a:moveTo>
                  <a:pt x="0" y="36"/>
                </a:moveTo>
                <a:cubicBezTo>
                  <a:pt x="0" y="25"/>
                  <a:pt x="9" y="16"/>
                  <a:pt x="20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56"/>
                  <a:pt x="28" y="56"/>
                  <a:pt x="28" y="56"/>
                </a:cubicBezTo>
                <a:cubicBezTo>
                  <a:pt x="28" y="65"/>
                  <a:pt x="35" y="72"/>
                  <a:pt x="44" y="72"/>
                </a:cubicBezTo>
                <a:cubicBezTo>
                  <a:pt x="53" y="72"/>
                  <a:pt x="60" y="65"/>
                  <a:pt x="60" y="56"/>
                </a:cubicBezTo>
                <a:cubicBezTo>
                  <a:pt x="60" y="16"/>
                  <a:pt x="60" y="16"/>
                  <a:pt x="60" y="16"/>
                </a:cubicBezTo>
                <a:cubicBezTo>
                  <a:pt x="140" y="16"/>
                  <a:pt x="140" y="16"/>
                  <a:pt x="140" y="16"/>
                </a:cubicBezTo>
                <a:cubicBezTo>
                  <a:pt x="140" y="56"/>
                  <a:pt x="140" y="56"/>
                  <a:pt x="140" y="56"/>
                </a:cubicBezTo>
                <a:cubicBezTo>
                  <a:pt x="140" y="65"/>
                  <a:pt x="147" y="72"/>
                  <a:pt x="156" y="72"/>
                </a:cubicBezTo>
                <a:cubicBezTo>
                  <a:pt x="165" y="72"/>
                  <a:pt x="172" y="65"/>
                  <a:pt x="172" y="56"/>
                </a:cubicBezTo>
                <a:cubicBezTo>
                  <a:pt x="172" y="16"/>
                  <a:pt x="172" y="16"/>
                  <a:pt x="172" y="16"/>
                </a:cubicBezTo>
                <a:cubicBezTo>
                  <a:pt x="180" y="16"/>
                  <a:pt x="180" y="16"/>
                  <a:pt x="180" y="16"/>
                </a:cubicBezTo>
                <a:cubicBezTo>
                  <a:pt x="191" y="16"/>
                  <a:pt x="200" y="25"/>
                  <a:pt x="200" y="36"/>
                </a:cubicBezTo>
                <a:cubicBezTo>
                  <a:pt x="200" y="80"/>
                  <a:pt x="200" y="80"/>
                  <a:pt x="200" y="80"/>
                </a:cubicBezTo>
                <a:cubicBezTo>
                  <a:pt x="114" y="80"/>
                  <a:pt x="96" y="80"/>
                  <a:pt x="0" y="80"/>
                </a:cubicBezTo>
                <a:lnTo>
                  <a:pt x="0" y="36"/>
                </a:lnTo>
                <a:close/>
                <a:moveTo>
                  <a:pt x="156" y="64"/>
                </a:moveTo>
                <a:cubicBezTo>
                  <a:pt x="149" y="64"/>
                  <a:pt x="144" y="59"/>
                  <a:pt x="144" y="52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6"/>
                  <a:pt x="149" y="0"/>
                  <a:pt x="156" y="0"/>
                </a:cubicBezTo>
                <a:cubicBezTo>
                  <a:pt x="162" y="0"/>
                  <a:pt x="168" y="6"/>
                  <a:pt x="168" y="12"/>
                </a:cubicBezTo>
                <a:cubicBezTo>
                  <a:pt x="168" y="52"/>
                  <a:pt x="168" y="52"/>
                  <a:pt x="168" y="52"/>
                </a:cubicBezTo>
                <a:cubicBezTo>
                  <a:pt x="168" y="59"/>
                  <a:pt x="162" y="64"/>
                  <a:pt x="156" y="64"/>
                </a:cubicBezTo>
                <a:close/>
                <a:moveTo>
                  <a:pt x="44" y="64"/>
                </a:moveTo>
                <a:cubicBezTo>
                  <a:pt x="37" y="64"/>
                  <a:pt x="32" y="59"/>
                  <a:pt x="32" y="5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6"/>
                  <a:pt x="37" y="0"/>
                  <a:pt x="44" y="0"/>
                </a:cubicBezTo>
                <a:cubicBezTo>
                  <a:pt x="50" y="0"/>
                  <a:pt x="56" y="6"/>
                  <a:pt x="56" y="12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9"/>
                  <a:pt x="50" y="64"/>
                  <a:pt x="44" y="6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23" name="Freeform 123"/>
          <p:cNvSpPr>
            <a:spLocks noEditPoints="1"/>
          </p:cNvSpPr>
          <p:nvPr/>
        </p:nvSpPr>
        <p:spPr bwMode="auto">
          <a:xfrm>
            <a:off x="3613828" y="2292184"/>
            <a:ext cx="457943" cy="493168"/>
          </a:xfrm>
          <a:custGeom>
            <a:avLst/>
            <a:gdLst>
              <a:gd name="T0" fmla="*/ 173 w 186"/>
              <a:gd name="T1" fmla="*/ 88 h 200"/>
              <a:gd name="T2" fmla="*/ 112 w 186"/>
              <a:gd name="T3" fmla="*/ 36 h 200"/>
              <a:gd name="T4" fmla="*/ 146 w 186"/>
              <a:gd name="T5" fmla="*/ 18 h 200"/>
              <a:gd name="T6" fmla="*/ 186 w 186"/>
              <a:gd name="T7" fmla="*/ 59 h 200"/>
              <a:gd name="T8" fmla="*/ 173 w 186"/>
              <a:gd name="T9" fmla="*/ 88 h 200"/>
              <a:gd name="T10" fmla="*/ 95 w 186"/>
              <a:gd name="T11" fmla="*/ 20 h 200"/>
              <a:gd name="T12" fmla="*/ 95 w 186"/>
              <a:gd name="T13" fmla="*/ 45 h 200"/>
              <a:gd name="T14" fmla="*/ 165 w 186"/>
              <a:gd name="T15" fmla="*/ 118 h 200"/>
              <a:gd name="T16" fmla="*/ 151 w 186"/>
              <a:gd name="T17" fmla="*/ 162 h 200"/>
              <a:gd name="T18" fmla="*/ 168 w 186"/>
              <a:gd name="T19" fmla="*/ 191 h 200"/>
              <a:gd name="T20" fmla="*/ 154 w 186"/>
              <a:gd name="T21" fmla="*/ 199 h 200"/>
              <a:gd name="T22" fmla="*/ 139 w 186"/>
              <a:gd name="T23" fmla="*/ 174 h 200"/>
              <a:gd name="T24" fmla="*/ 92 w 186"/>
              <a:gd name="T25" fmla="*/ 191 h 200"/>
              <a:gd name="T26" fmla="*/ 46 w 186"/>
              <a:gd name="T27" fmla="*/ 174 h 200"/>
              <a:gd name="T28" fmla="*/ 31 w 186"/>
              <a:gd name="T29" fmla="*/ 200 h 200"/>
              <a:gd name="T30" fmla="*/ 17 w 186"/>
              <a:gd name="T31" fmla="*/ 192 h 200"/>
              <a:gd name="T32" fmla="*/ 34 w 186"/>
              <a:gd name="T33" fmla="*/ 162 h 200"/>
              <a:gd name="T34" fmla="*/ 19 w 186"/>
              <a:gd name="T35" fmla="*/ 118 h 200"/>
              <a:gd name="T36" fmla="*/ 89 w 186"/>
              <a:gd name="T37" fmla="*/ 45 h 200"/>
              <a:gd name="T38" fmla="*/ 89 w 186"/>
              <a:gd name="T39" fmla="*/ 20 h 200"/>
              <a:gd name="T40" fmla="*/ 82 w 186"/>
              <a:gd name="T41" fmla="*/ 10 h 200"/>
              <a:gd name="T42" fmla="*/ 92 w 186"/>
              <a:gd name="T43" fmla="*/ 0 h 200"/>
              <a:gd name="T44" fmla="*/ 102 w 186"/>
              <a:gd name="T45" fmla="*/ 10 h 200"/>
              <a:gd name="T46" fmla="*/ 95 w 186"/>
              <a:gd name="T47" fmla="*/ 20 h 200"/>
              <a:gd name="T48" fmla="*/ 36 w 186"/>
              <a:gd name="T49" fmla="*/ 118 h 200"/>
              <a:gd name="T50" fmla="*/ 92 w 186"/>
              <a:gd name="T51" fmla="*/ 175 h 200"/>
              <a:gd name="T52" fmla="*/ 149 w 186"/>
              <a:gd name="T53" fmla="*/ 118 h 200"/>
              <a:gd name="T54" fmla="*/ 92 w 186"/>
              <a:gd name="T55" fmla="*/ 61 h 200"/>
              <a:gd name="T56" fmla="*/ 36 w 186"/>
              <a:gd name="T57" fmla="*/ 118 h 200"/>
              <a:gd name="T58" fmla="*/ 109 w 186"/>
              <a:gd name="T59" fmla="*/ 130 h 200"/>
              <a:gd name="T60" fmla="*/ 89 w 186"/>
              <a:gd name="T61" fmla="*/ 130 h 200"/>
              <a:gd name="T62" fmla="*/ 82 w 186"/>
              <a:gd name="T63" fmla="*/ 124 h 200"/>
              <a:gd name="T64" fmla="*/ 82 w 186"/>
              <a:gd name="T65" fmla="*/ 96 h 200"/>
              <a:gd name="T66" fmla="*/ 89 w 186"/>
              <a:gd name="T67" fmla="*/ 90 h 200"/>
              <a:gd name="T68" fmla="*/ 96 w 186"/>
              <a:gd name="T69" fmla="*/ 96 h 200"/>
              <a:gd name="T70" fmla="*/ 96 w 186"/>
              <a:gd name="T71" fmla="*/ 117 h 200"/>
              <a:gd name="T72" fmla="*/ 109 w 186"/>
              <a:gd name="T73" fmla="*/ 117 h 200"/>
              <a:gd name="T74" fmla="*/ 116 w 186"/>
              <a:gd name="T75" fmla="*/ 124 h 200"/>
              <a:gd name="T76" fmla="*/ 109 w 186"/>
              <a:gd name="T77" fmla="*/ 130 h 200"/>
              <a:gd name="T78" fmla="*/ 12 w 186"/>
              <a:gd name="T79" fmla="*/ 88 h 200"/>
              <a:gd name="T80" fmla="*/ 0 w 186"/>
              <a:gd name="T81" fmla="*/ 59 h 200"/>
              <a:gd name="T82" fmla="*/ 40 w 186"/>
              <a:gd name="T83" fmla="*/ 18 h 200"/>
              <a:gd name="T84" fmla="*/ 73 w 186"/>
              <a:gd name="T85" fmla="*/ 36 h 200"/>
              <a:gd name="T86" fmla="*/ 12 w 186"/>
              <a:gd name="T87" fmla="*/ 88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6" h="200">
                <a:moveTo>
                  <a:pt x="173" y="88"/>
                </a:moveTo>
                <a:cubicBezTo>
                  <a:pt x="164" y="62"/>
                  <a:pt x="141" y="42"/>
                  <a:pt x="112" y="36"/>
                </a:cubicBezTo>
                <a:cubicBezTo>
                  <a:pt x="120" y="25"/>
                  <a:pt x="132" y="18"/>
                  <a:pt x="146" y="18"/>
                </a:cubicBezTo>
                <a:cubicBezTo>
                  <a:pt x="168" y="18"/>
                  <a:pt x="186" y="36"/>
                  <a:pt x="186" y="59"/>
                </a:cubicBezTo>
                <a:cubicBezTo>
                  <a:pt x="186" y="70"/>
                  <a:pt x="181" y="81"/>
                  <a:pt x="173" y="88"/>
                </a:cubicBezTo>
                <a:close/>
                <a:moveTo>
                  <a:pt x="95" y="20"/>
                </a:moveTo>
                <a:cubicBezTo>
                  <a:pt x="95" y="45"/>
                  <a:pt x="95" y="45"/>
                  <a:pt x="95" y="45"/>
                </a:cubicBezTo>
                <a:cubicBezTo>
                  <a:pt x="134" y="47"/>
                  <a:pt x="165" y="79"/>
                  <a:pt x="165" y="118"/>
                </a:cubicBezTo>
                <a:cubicBezTo>
                  <a:pt x="165" y="134"/>
                  <a:pt x="160" y="150"/>
                  <a:pt x="151" y="162"/>
                </a:cubicBezTo>
                <a:cubicBezTo>
                  <a:pt x="168" y="191"/>
                  <a:pt x="168" y="191"/>
                  <a:pt x="168" y="191"/>
                </a:cubicBezTo>
                <a:cubicBezTo>
                  <a:pt x="154" y="199"/>
                  <a:pt x="154" y="199"/>
                  <a:pt x="154" y="199"/>
                </a:cubicBezTo>
                <a:cubicBezTo>
                  <a:pt x="139" y="174"/>
                  <a:pt x="139" y="174"/>
                  <a:pt x="139" y="174"/>
                </a:cubicBezTo>
                <a:cubicBezTo>
                  <a:pt x="126" y="185"/>
                  <a:pt x="110" y="191"/>
                  <a:pt x="92" y="191"/>
                </a:cubicBezTo>
                <a:cubicBezTo>
                  <a:pt x="75" y="191"/>
                  <a:pt x="58" y="185"/>
                  <a:pt x="46" y="174"/>
                </a:cubicBezTo>
                <a:cubicBezTo>
                  <a:pt x="31" y="200"/>
                  <a:pt x="31" y="200"/>
                  <a:pt x="31" y="200"/>
                </a:cubicBezTo>
                <a:cubicBezTo>
                  <a:pt x="17" y="192"/>
                  <a:pt x="17" y="192"/>
                  <a:pt x="17" y="192"/>
                </a:cubicBezTo>
                <a:cubicBezTo>
                  <a:pt x="34" y="162"/>
                  <a:pt x="34" y="162"/>
                  <a:pt x="34" y="162"/>
                </a:cubicBezTo>
                <a:cubicBezTo>
                  <a:pt x="25" y="150"/>
                  <a:pt x="19" y="135"/>
                  <a:pt x="19" y="118"/>
                </a:cubicBezTo>
                <a:cubicBezTo>
                  <a:pt x="19" y="79"/>
                  <a:pt x="50" y="47"/>
                  <a:pt x="89" y="45"/>
                </a:cubicBezTo>
                <a:cubicBezTo>
                  <a:pt x="89" y="20"/>
                  <a:pt x="89" y="20"/>
                  <a:pt x="89" y="20"/>
                </a:cubicBezTo>
                <a:cubicBezTo>
                  <a:pt x="85" y="18"/>
                  <a:pt x="82" y="15"/>
                  <a:pt x="82" y="10"/>
                </a:cubicBezTo>
                <a:cubicBezTo>
                  <a:pt x="82" y="5"/>
                  <a:pt x="86" y="0"/>
                  <a:pt x="92" y="0"/>
                </a:cubicBezTo>
                <a:cubicBezTo>
                  <a:pt x="98" y="0"/>
                  <a:pt x="102" y="5"/>
                  <a:pt x="102" y="10"/>
                </a:cubicBezTo>
                <a:cubicBezTo>
                  <a:pt x="102" y="15"/>
                  <a:pt x="99" y="18"/>
                  <a:pt x="95" y="20"/>
                </a:cubicBezTo>
                <a:close/>
                <a:moveTo>
                  <a:pt x="36" y="118"/>
                </a:moveTo>
                <a:cubicBezTo>
                  <a:pt x="36" y="149"/>
                  <a:pt x="61" y="175"/>
                  <a:pt x="92" y="175"/>
                </a:cubicBezTo>
                <a:cubicBezTo>
                  <a:pt x="124" y="175"/>
                  <a:pt x="149" y="149"/>
                  <a:pt x="149" y="118"/>
                </a:cubicBezTo>
                <a:cubicBezTo>
                  <a:pt x="149" y="87"/>
                  <a:pt x="124" y="61"/>
                  <a:pt x="92" y="61"/>
                </a:cubicBezTo>
                <a:cubicBezTo>
                  <a:pt x="61" y="61"/>
                  <a:pt x="36" y="87"/>
                  <a:pt x="36" y="118"/>
                </a:cubicBezTo>
                <a:close/>
                <a:moveTo>
                  <a:pt x="109" y="130"/>
                </a:moveTo>
                <a:cubicBezTo>
                  <a:pt x="89" y="130"/>
                  <a:pt x="89" y="130"/>
                  <a:pt x="89" y="130"/>
                </a:cubicBezTo>
                <a:cubicBezTo>
                  <a:pt x="85" y="130"/>
                  <a:pt x="82" y="127"/>
                  <a:pt x="82" y="124"/>
                </a:cubicBezTo>
                <a:cubicBezTo>
                  <a:pt x="82" y="96"/>
                  <a:pt x="82" y="96"/>
                  <a:pt x="82" y="96"/>
                </a:cubicBezTo>
                <a:cubicBezTo>
                  <a:pt x="82" y="93"/>
                  <a:pt x="85" y="90"/>
                  <a:pt x="89" y="90"/>
                </a:cubicBezTo>
                <a:cubicBezTo>
                  <a:pt x="93" y="90"/>
                  <a:pt x="96" y="93"/>
                  <a:pt x="96" y="96"/>
                </a:cubicBezTo>
                <a:cubicBezTo>
                  <a:pt x="96" y="117"/>
                  <a:pt x="96" y="117"/>
                  <a:pt x="96" y="117"/>
                </a:cubicBezTo>
                <a:cubicBezTo>
                  <a:pt x="109" y="117"/>
                  <a:pt x="109" y="117"/>
                  <a:pt x="109" y="117"/>
                </a:cubicBezTo>
                <a:cubicBezTo>
                  <a:pt x="113" y="117"/>
                  <a:pt x="116" y="120"/>
                  <a:pt x="116" y="124"/>
                </a:cubicBezTo>
                <a:cubicBezTo>
                  <a:pt x="116" y="127"/>
                  <a:pt x="113" y="130"/>
                  <a:pt x="109" y="130"/>
                </a:cubicBezTo>
                <a:close/>
                <a:moveTo>
                  <a:pt x="12" y="88"/>
                </a:moveTo>
                <a:cubicBezTo>
                  <a:pt x="4" y="81"/>
                  <a:pt x="0" y="70"/>
                  <a:pt x="0" y="59"/>
                </a:cubicBezTo>
                <a:cubicBezTo>
                  <a:pt x="0" y="36"/>
                  <a:pt x="18" y="18"/>
                  <a:pt x="40" y="18"/>
                </a:cubicBezTo>
                <a:cubicBezTo>
                  <a:pt x="54" y="18"/>
                  <a:pt x="66" y="25"/>
                  <a:pt x="73" y="36"/>
                </a:cubicBezTo>
                <a:cubicBezTo>
                  <a:pt x="45" y="42"/>
                  <a:pt x="22" y="62"/>
                  <a:pt x="12" y="88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思源黑体 CN Medium" panose="020B0600000000000000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6457627" y="1831078"/>
            <a:ext cx="0" cy="98808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6313611" y="1609133"/>
            <a:ext cx="331970" cy="33197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6745660" y="1556792"/>
            <a:ext cx="1763606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Text Title </a:t>
            </a:r>
          </a:p>
        </p:txBody>
      </p:sp>
      <p:sp>
        <p:nvSpPr>
          <p:cNvPr id="29" name="矩形 47"/>
          <p:cNvSpPr>
            <a:spLocks noChangeArrowheads="1"/>
          </p:cNvSpPr>
          <p:nvPr/>
        </p:nvSpPr>
        <p:spPr bwMode="auto">
          <a:xfrm>
            <a:off x="6745659" y="1921738"/>
            <a:ext cx="3456384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6457627" y="2983206"/>
            <a:ext cx="0" cy="988082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6313611" y="2761261"/>
            <a:ext cx="331970" cy="33197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6745660" y="2708920"/>
            <a:ext cx="1763606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Text Title </a:t>
            </a: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6745659" y="3073866"/>
            <a:ext cx="3456384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6457627" y="4135334"/>
            <a:ext cx="0" cy="988082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6313611" y="3913389"/>
            <a:ext cx="331970" cy="33197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6745660" y="3861048"/>
            <a:ext cx="1763606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Text Title </a:t>
            </a:r>
          </a:p>
        </p:txBody>
      </p:sp>
      <p:sp>
        <p:nvSpPr>
          <p:cNvPr id="41" name="矩形 47"/>
          <p:cNvSpPr>
            <a:spLocks noChangeArrowheads="1"/>
          </p:cNvSpPr>
          <p:nvPr/>
        </p:nvSpPr>
        <p:spPr bwMode="auto">
          <a:xfrm>
            <a:off x="6745659" y="4225994"/>
            <a:ext cx="3456384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313611" y="5007470"/>
            <a:ext cx="331970" cy="33197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6745660" y="5013176"/>
            <a:ext cx="1763606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Text Title </a:t>
            </a: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6745659" y="5378122"/>
            <a:ext cx="3456384" cy="5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Click to insert texts. Click to insert texts.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4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33303E-6 -4.81481E-6 L -0.90301 -0.31504 " pathEditMode="relative" rAng="0" ptsTypes="AA">
                                      <p:cBhvr>
                                        <p:cTn id="80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50" y="-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75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2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65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3657E-6 -3.7037E-7 L -0.90301 -0.31505 " pathEditMode="relative" rAng="0" ptsTypes="AA">
                                      <p:cBhvr>
                                        <p:cTn id="101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50" y="-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650"/>
                            </p:stCondLst>
                            <p:childTnLst>
                              <p:par>
                                <p:cTn id="10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15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5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3657E-6 2.22222E-6 L -0.90301 -0.31505 " pathEditMode="relative" rAng="0" ptsTypes="AA">
                                      <p:cBhvr>
                                        <p:cTn id="122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50" y="-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5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05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45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3657E-6 4.81481E-6 L -0.90301 -0.31505 " pathEditMode="relative" rAng="0" ptsTypes="AA">
                                      <p:cBhvr>
                                        <p:cTn id="143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50" y="-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945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85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  <p:bldP spid="34" grpId="0"/>
      <p:bldP spid="35" grpId="0"/>
      <p:bldP spid="40" grpId="0"/>
      <p:bldP spid="41" grpId="0"/>
      <p:bldP spid="45" grpId="0"/>
      <p:bldP spid="4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140" y="1638964"/>
            <a:ext cx="3806423" cy="524642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902282" y="3408914"/>
            <a:ext cx="759023" cy="75902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470351" y="2093072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" name="同心圆 1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793331" y="4395532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265534" y="2431875"/>
            <a:ext cx="463305" cy="463305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497187" y="2420888"/>
            <a:ext cx="1976054" cy="197605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782082" y="3030051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Work</a:t>
            </a:r>
          </a:p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Done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5344092" y="1696980"/>
            <a:ext cx="3981513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70C0"/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344092" y="1696980"/>
            <a:ext cx="1553611" cy="2286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 cap="flat">
            <a:noFill/>
            <a:prstDash val="solid"/>
            <a:miter lim="800000"/>
          </a:ln>
          <a:effectLst>
            <a:outerShdw blurRad="241300" dist="63500" dir="5400000" algn="t" rotWithShape="0">
              <a:schemeClr val="tx1">
                <a:lumMod val="85000"/>
                <a:lumOff val="15000"/>
                <a:alpha val="4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rgbClr val="0070C0"/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344092" y="2331372"/>
            <a:ext cx="3981513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70C0"/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344092" y="2331372"/>
            <a:ext cx="2514100" cy="2286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 cap="flat">
            <a:noFill/>
            <a:prstDash val="solid"/>
            <a:miter lim="800000"/>
          </a:ln>
          <a:effectLst>
            <a:outerShdw blurRad="241300" dist="63500" dir="5400000" algn="t" rotWithShape="0">
              <a:schemeClr val="tx1">
                <a:lumMod val="85000"/>
                <a:lumOff val="15000"/>
                <a:alpha val="4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rgbClr val="0070C0"/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5344092" y="2965764"/>
            <a:ext cx="3981513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70C0"/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344092" y="2965764"/>
            <a:ext cx="1918925" cy="2286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 cap="flat">
            <a:noFill/>
            <a:prstDash val="solid"/>
            <a:miter lim="800000"/>
          </a:ln>
          <a:effectLst>
            <a:outerShdw blurRad="241300" dist="63500" dir="5400000" algn="t" rotWithShape="0">
              <a:schemeClr val="tx1">
                <a:lumMod val="85000"/>
                <a:lumOff val="15000"/>
                <a:alpha val="4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rgbClr val="0070C0"/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5344092" y="3600157"/>
            <a:ext cx="3981513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70C0"/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344092" y="3600157"/>
            <a:ext cx="3447908" cy="2286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 cap="flat">
            <a:noFill/>
            <a:prstDash val="solid"/>
            <a:miter lim="800000"/>
          </a:ln>
          <a:effectLst>
            <a:outerShdw blurRad="241300" dist="63500" dir="5400000" algn="t" rotWithShape="0">
              <a:schemeClr val="tx1">
                <a:lumMod val="85000"/>
                <a:lumOff val="15000"/>
                <a:alpha val="4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rgbClr val="0070C0"/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454087" y="1556792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 charset="0"/>
              </a:rPr>
              <a:t>35%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a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454087" y="2191184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 charset="0"/>
              </a:rPr>
              <a:t>65%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ato Light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54087" y="2825576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 charset="0"/>
              </a:rPr>
              <a:t>45%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ato Light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454087" y="3459969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 charset="0"/>
              </a:rPr>
              <a:t>85%</a:t>
            </a: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ato Light" charset="0"/>
            </a:endParaRPr>
          </a:p>
        </p:txBody>
      </p:sp>
      <p:sp>
        <p:nvSpPr>
          <p:cNvPr id="36" name="TextBox 7"/>
          <p:cNvSpPr>
            <a:spLocks noChangeArrowheads="1"/>
          </p:cNvSpPr>
          <p:nvPr/>
        </p:nvSpPr>
        <p:spPr bwMode="auto">
          <a:xfrm>
            <a:off x="5521523" y="4439434"/>
            <a:ext cx="439248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pitchFamily="34" charset="-122"/>
              </a:rPr>
              <a:t>This is a placeholder. You can key in or paste your texts here. This is a placeholder. You can key in or paste your texts here. 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TextBox 31"/>
          <p:cNvSpPr txBox="1"/>
          <p:nvPr/>
        </p:nvSpPr>
        <p:spPr>
          <a:xfrm>
            <a:off x="5305499" y="191683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 charset="0"/>
              </a:rPr>
              <a:t>Quarter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ato Light" charset="0"/>
            </a:endParaRPr>
          </a:p>
        </p:txBody>
      </p:sp>
      <p:sp>
        <p:nvSpPr>
          <p:cNvPr id="38" name="TextBox 32"/>
          <p:cNvSpPr txBox="1"/>
          <p:nvPr/>
        </p:nvSpPr>
        <p:spPr>
          <a:xfrm>
            <a:off x="5305499" y="2551224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 charset="0"/>
              </a:rPr>
              <a:t>Quarter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ato Light" charset="0"/>
            </a:endParaRPr>
          </a:p>
        </p:txBody>
      </p:sp>
      <p:sp>
        <p:nvSpPr>
          <p:cNvPr id="39" name="TextBox 33"/>
          <p:cNvSpPr txBox="1"/>
          <p:nvPr/>
        </p:nvSpPr>
        <p:spPr>
          <a:xfrm>
            <a:off x="5305499" y="3185616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 charset="0"/>
              </a:rPr>
              <a:t>Quarter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ato Light" charset="0"/>
            </a:endParaRPr>
          </a:p>
        </p:txBody>
      </p:sp>
      <p:sp>
        <p:nvSpPr>
          <p:cNvPr id="40" name="TextBox 34"/>
          <p:cNvSpPr txBox="1"/>
          <p:nvPr/>
        </p:nvSpPr>
        <p:spPr>
          <a:xfrm>
            <a:off x="5305499" y="3820009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Light" charset="0"/>
              </a:rPr>
              <a:t>Quarter</a:t>
            </a:r>
            <a:endParaRPr lang="zh-CN" altLang="en-US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ato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5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50"/>
                            </p:stCondLst>
                            <p:childTnLst>
                              <p:par>
                                <p:cTn id="4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55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050"/>
                            </p:stCondLst>
                            <p:childTnLst>
                              <p:par>
                                <p:cTn id="1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93764" y="1539925"/>
            <a:ext cx="8424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方正兰亭细黑_GBK_M" pitchFamily="2" charset="2"/>
              </a:rPr>
              <a:t>This is a placeholder. You can key in or paste your texts here. This is a placeholder. You can key in or paste your texts here. This is a placeholder. You can key in or paste your texts here. 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方正兰亭细黑_GBK_M" pitchFamily="2" charset="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23615" y="2883731"/>
            <a:ext cx="2417477" cy="24174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066124" y="3156915"/>
            <a:ext cx="727207" cy="617831"/>
            <a:chOff x="3351213" y="1103313"/>
            <a:chExt cx="5467350" cy="4645026"/>
          </a:xfrm>
          <a:solidFill>
            <a:srgbClr val="0070C0"/>
          </a:solidFill>
        </p:grpSpPr>
        <p:sp>
          <p:nvSpPr>
            <p:cNvPr id="12" name="Freeform 22"/>
            <p:cNvSpPr/>
            <p:nvPr/>
          </p:nvSpPr>
          <p:spPr bwMode="auto">
            <a:xfrm>
              <a:off x="8081963" y="4530726"/>
              <a:ext cx="736600" cy="833438"/>
            </a:xfrm>
            <a:custGeom>
              <a:avLst/>
              <a:gdLst>
                <a:gd name="T0" fmla="*/ 0 w 196"/>
                <a:gd name="T1" fmla="*/ 59 h 222"/>
                <a:gd name="T2" fmla="*/ 85 w 196"/>
                <a:gd name="T3" fmla="*/ 0 h 222"/>
                <a:gd name="T4" fmla="*/ 196 w 196"/>
                <a:gd name="T5" fmla="*/ 89 h 222"/>
                <a:gd name="T6" fmla="*/ 196 w 196"/>
                <a:gd name="T7" fmla="*/ 222 h 222"/>
                <a:gd name="T8" fmla="*/ 14 w 196"/>
                <a:gd name="T9" fmla="*/ 222 h 222"/>
                <a:gd name="T10" fmla="*/ 36 w 196"/>
                <a:gd name="T11" fmla="*/ 189 h 222"/>
                <a:gd name="T12" fmla="*/ 0 w 196"/>
                <a:gd name="T13" fmla="*/ 5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22">
                  <a:moveTo>
                    <a:pt x="0" y="59"/>
                  </a:moveTo>
                  <a:cubicBezTo>
                    <a:pt x="38" y="56"/>
                    <a:pt x="70" y="33"/>
                    <a:pt x="85" y="0"/>
                  </a:cubicBezTo>
                  <a:cubicBezTo>
                    <a:pt x="139" y="15"/>
                    <a:pt x="196" y="42"/>
                    <a:pt x="196" y="89"/>
                  </a:cubicBezTo>
                  <a:cubicBezTo>
                    <a:pt x="196" y="179"/>
                    <a:pt x="196" y="222"/>
                    <a:pt x="196" y="222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36" y="189"/>
                    <a:pt x="36" y="189"/>
                    <a:pt x="36" y="189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3" name="Freeform 23"/>
            <p:cNvSpPr/>
            <p:nvPr/>
          </p:nvSpPr>
          <p:spPr bwMode="auto">
            <a:xfrm>
              <a:off x="7585076" y="4530726"/>
              <a:ext cx="439738" cy="833438"/>
            </a:xfrm>
            <a:custGeom>
              <a:avLst/>
              <a:gdLst>
                <a:gd name="T0" fmla="*/ 32 w 117"/>
                <a:gd name="T1" fmla="*/ 0 h 222"/>
                <a:gd name="T2" fmla="*/ 117 w 117"/>
                <a:gd name="T3" fmla="*/ 59 h 222"/>
                <a:gd name="T4" fmla="*/ 81 w 117"/>
                <a:gd name="T5" fmla="*/ 189 h 222"/>
                <a:gd name="T6" fmla="*/ 103 w 117"/>
                <a:gd name="T7" fmla="*/ 222 h 222"/>
                <a:gd name="T8" fmla="*/ 14 w 117"/>
                <a:gd name="T9" fmla="*/ 222 h 222"/>
                <a:gd name="T10" fmla="*/ 14 w 117"/>
                <a:gd name="T11" fmla="*/ 65 h 222"/>
                <a:gd name="T12" fmla="*/ 0 w 117"/>
                <a:gd name="T13" fmla="*/ 10 h 222"/>
                <a:gd name="T14" fmla="*/ 32 w 117"/>
                <a:gd name="T1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22">
                  <a:moveTo>
                    <a:pt x="32" y="0"/>
                  </a:moveTo>
                  <a:cubicBezTo>
                    <a:pt x="47" y="33"/>
                    <a:pt x="79" y="56"/>
                    <a:pt x="117" y="59"/>
                  </a:cubicBezTo>
                  <a:cubicBezTo>
                    <a:pt x="81" y="189"/>
                    <a:pt x="81" y="189"/>
                    <a:pt x="81" y="189"/>
                  </a:cubicBezTo>
                  <a:cubicBezTo>
                    <a:pt x="103" y="222"/>
                    <a:pt x="103" y="222"/>
                    <a:pt x="103" y="222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4" y="181"/>
                    <a:pt x="14" y="129"/>
                    <a:pt x="14" y="65"/>
                  </a:cubicBezTo>
                  <a:cubicBezTo>
                    <a:pt x="14" y="45"/>
                    <a:pt x="9" y="27"/>
                    <a:pt x="0" y="10"/>
                  </a:cubicBezTo>
                  <a:cubicBezTo>
                    <a:pt x="10" y="6"/>
                    <a:pt x="21" y="3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/>
          </p:nvSpPr>
          <p:spPr bwMode="auto">
            <a:xfrm>
              <a:off x="7615238" y="3722688"/>
              <a:ext cx="857250" cy="860425"/>
            </a:xfrm>
            <a:custGeom>
              <a:avLst/>
              <a:gdLst>
                <a:gd name="T0" fmla="*/ 114 w 228"/>
                <a:gd name="T1" fmla="*/ 229 h 229"/>
                <a:gd name="T2" fmla="*/ 0 w 228"/>
                <a:gd name="T3" fmla="*/ 115 h 229"/>
                <a:gd name="T4" fmla="*/ 114 w 228"/>
                <a:gd name="T5" fmla="*/ 0 h 229"/>
                <a:gd name="T6" fmla="*/ 228 w 228"/>
                <a:gd name="T7" fmla="*/ 115 h 229"/>
                <a:gd name="T8" fmla="*/ 114 w 228"/>
                <a:gd name="T9" fmla="*/ 229 h 229"/>
                <a:gd name="T10" fmla="*/ 208 w 228"/>
                <a:gd name="T11" fmla="*/ 111 h 229"/>
                <a:gd name="T12" fmla="*/ 178 w 228"/>
                <a:gd name="T13" fmla="*/ 46 h 229"/>
                <a:gd name="T14" fmla="*/ 186 w 228"/>
                <a:gd name="T15" fmla="*/ 91 h 229"/>
                <a:gd name="T16" fmla="*/ 136 w 228"/>
                <a:gd name="T17" fmla="*/ 193 h 229"/>
                <a:gd name="T18" fmla="*/ 208 w 228"/>
                <a:gd name="T19" fmla="*/ 11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8" h="229">
                  <a:moveTo>
                    <a:pt x="114" y="229"/>
                  </a:moveTo>
                  <a:cubicBezTo>
                    <a:pt x="51" y="229"/>
                    <a:pt x="0" y="178"/>
                    <a:pt x="0" y="115"/>
                  </a:cubicBezTo>
                  <a:cubicBezTo>
                    <a:pt x="0" y="52"/>
                    <a:pt x="51" y="0"/>
                    <a:pt x="114" y="0"/>
                  </a:cubicBezTo>
                  <a:cubicBezTo>
                    <a:pt x="177" y="0"/>
                    <a:pt x="228" y="52"/>
                    <a:pt x="228" y="115"/>
                  </a:cubicBezTo>
                  <a:cubicBezTo>
                    <a:pt x="228" y="178"/>
                    <a:pt x="177" y="229"/>
                    <a:pt x="114" y="229"/>
                  </a:cubicBezTo>
                  <a:close/>
                  <a:moveTo>
                    <a:pt x="208" y="111"/>
                  </a:moveTo>
                  <a:cubicBezTo>
                    <a:pt x="208" y="85"/>
                    <a:pt x="196" y="62"/>
                    <a:pt x="178" y="46"/>
                  </a:cubicBezTo>
                  <a:cubicBezTo>
                    <a:pt x="183" y="60"/>
                    <a:pt x="186" y="76"/>
                    <a:pt x="186" y="91"/>
                  </a:cubicBezTo>
                  <a:cubicBezTo>
                    <a:pt x="186" y="133"/>
                    <a:pt x="166" y="170"/>
                    <a:pt x="136" y="193"/>
                  </a:cubicBezTo>
                  <a:cubicBezTo>
                    <a:pt x="177" y="188"/>
                    <a:pt x="208" y="153"/>
                    <a:pt x="208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Freeform 25"/>
            <p:cNvSpPr/>
            <p:nvPr/>
          </p:nvSpPr>
          <p:spPr bwMode="auto">
            <a:xfrm>
              <a:off x="6157913" y="4222751"/>
              <a:ext cx="1352550" cy="1525588"/>
            </a:xfrm>
            <a:custGeom>
              <a:avLst/>
              <a:gdLst>
                <a:gd name="T0" fmla="*/ 157 w 360"/>
                <a:gd name="T1" fmla="*/ 0 h 406"/>
                <a:gd name="T2" fmla="*/ 360 w 360"/>
                <a:gd name="T3" fmla="*/ 162 h 406"/>
                <a:gd name="T4" fmla="*/ 360 w 360"/>
                <a:gd name="T5" fmla="*/ 406 h 406"/>
                <a:gd name="T6" fmla="*/ 26 w 360"/>
                <a:gd name="T7" fmla="*/ 406 h 406"/>
                <a:gd name="T8" fmla="*/ 65 w 360"/>
                <a:gd name="T9" fmla="*/ 344 h 406"/>
                <a:gd name="T10" fmla="*/ 0 w 360"/>
                <a:gd name="T11" fmla="*/ 107 h 406"/>
                <a:gd name="T12" fmla="*/ 157 w 360"/>
                <a:gd name="T13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406">
                  <a:moveTo>
                    <a:pt x="157" y="0"/>
                  </a:moveTo>
                  <a:cubicBezTo>
                    <a:pt x="255" y="27"/>
                    <a:pt x="360" y="75"/>
                    <a:pt x="360" y="162"/>
                  </a:cubicBezTo>
                  <a:cubicBezTo>
                    <a:pt x="360" y="326"/>
                    <a:pt x="360" y="406"/>
                    <a:pt x="360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65" y="344"/>
                    <a:pt x="65" y="344"/>
                    <a:pt x="65" y="34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9" y="102"/>
                    <a:pt x="128" y="6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6" name="Freeform 26"/>
            <p:cNvSpPr/>
            <p:nvPr/>
          </p:nvSpPr>
          <p:spPr bwMode="auto">
            <a:xfrm>
              <a:off x="6529388" y="30607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7" name="Freeform 27"/>
            <p:cNvSpPr/>
            <p:nvPr/>
          </p:nvSpPr>
          <p:spPr bwMode="auto">
            <a:xfrm>
              <a:off x="4703763" y="4222751"/>
              <a:ext cx="1352550" cy="1525588"/>
            </a:xfrm>
            <a:custGeom>
              <a:avLst/>
              <a:gdLst>
                <a:gd name="T0" fmla="*/ 0 w 360"/>
                <a:gd name="T1" fmla="*/ 406 h 406"/>
                <a:gd name="T2" fmla="*/ 0 w 360"/>
                <a:gd name="T3" fmla="*/ 162 h 406"/>
                <a:gd name="T4" fmla="*/ 203 w 360"/>
                <a:gd name="T5" fmla="*/ 0 h 406"/>
                <a:gd name="T6" fmla="*/ 360 w 360"/>
                <a:gd name="T7" fmla="*/ 107 h 406"/>
                <a:gd name="T8" fmla="*/ 295 w 360"/>
                <a:gd name="T9" fmla="*/ 344 h 406"/>
                <a:gd name="T10" fmla="*/ 334 w 360"/>
                <a:gd name="T11" fmla="*/ 406 h 406"/>
                <a:gd name="T12" fmla="*/ 0 w 360"/>
                <a:gd name="T13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406">
                  <a:moveTo>
                    <a:pt x="0" y="406"/>
                  </a:moveTo>
                  <a:cubicBezTo>
                    <a:pt x="0" y="406"/>
                    <a:pt x="0" y="326"/>
                    <a:pt x="0" y="162"/>
                  </a:cubicBezTo>
                  <a:cubicBezTo>
                    <a:pt x="0" y="75"/>
                    <a:pt x="105" y="27"/>
                    <a:pt x="203" y="0"/>
                  </a:cubicBezTo>
                  <a:cubicBezTo>
                    <a:pt x="232" y="60"/>
                    <a:pt x="291" y="102"/>
                    <a:pt x="360" y="107"/>
                  </a:cubicBezTo>
                  <a:cubicBezTo>
                    <a:pt x="295" y="344"/>
                    <a:pt x="295" y="344"/>
                    <a:pt x="295" y="344"/>
                  </a:cubicBezTo>
                  <a:cubicBezTo>
                    <a:pt x="334" y="406"/>
                    <a:pt x="334" y="406"/>
                    <a:pt x="334" y="406"/>
                  </a:cubicBezTo>
                  <a:lnTo>
                    <a:pt x="0" y="4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8" name="Freeform 28"/>
            <p:cNvSpPr/>
            <p:nvPr/>
          </p:nvSpPr>
          <p:spPr bwMode="auto">
            <a:xfrm>
              <a:off x="5454651" y="1103313"/>
              <a:ext cx="3322638" cy="1690688"/>
            </a:xfrm>
            <a:custGeom>
              <a:avLst/>
              <a:gdLst>
                <a:gd name="T0" fmla="*/ 137 w 884"/>
                <a:gd name="T1" fmla="*/ 396 h 450"/>
                <a:gd name="T2" fmla="*/ 10 w 884"/>
                <a:gd name="T3" fmla="*/ 450 h 450"/>
                <a:gd name="T4" fmla="*/ 0 w 884"/>
                <a:gd name="T5" fmla="*/ 437 h 450"/>
                <a:gd name="T6" fmla="*/ 349 w 884"/>
                <a:gd name="T7" fmla="*/ 157 h 450"/>
                <a:gd name="T8" fmla="*/ 450 w 884"/>
                <a:gd name="T9" fmla="*/ 335 h 450"/>
                <a:gd name="T10" fmla="*/ 620 w 884"/>
                <a:gd name="T11" fmla="*/ 190 h 450"/>
                <a:gd name="T12" fmla="*/ 484 w 884"/>
                <a:gd name="T13" fmla="*/ 112 h 450"/>
                <a:gd name="T14" fmla="*/ 884 w 884"/>
                <a:gd name="T15" fmla="*/ 0 h 450"/>
                <a:gd name="T16" fmla="*/ 744 w 884"/>
                <a:gd name="T17" fmla="*/ 391 h 450"/>
                <a:gd name="T18" fmla="*/ 662 w 884"/>
                <a:gd name="T19" fmla="*/ 225 h 450"/>
                <a:gd name="T20" fmla="*/ 435 w 884"/>
                <a:gd name="T21" fmla="*/ 418 h 450"/>
                <a:gd name="T22" fmla="*/ 334 w 884"/>
                <a:gd name="T23" fmla="*/ 238 h 450"/>
                <a:gd name="T24" fmla="*/ 137 w 884"/>
                <a:gd name="T25" fmla="*/ 396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4" h="450">
                  <a:moveTo>
                    <a:pt x="137" y="396"/>
                  </a:moveTo>
                  <a:cubicBezTo>
                    <a:pt x="89" y="402"/>
                    <a:pt x="46" y="421"/>
                    <a:pt x="10" y="450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349" y="157"/>
                    <a:pt x="349" y="157"/>
                    <a:pt x="349" y="157"/>
                  </a:cubicBezTo>
                  <a:cubicBezTo>
                    <a:pt x="450" y="335"/>
                    <a:pt x="450" y="335"/>
                    <a:pt x="450" y="335"/>
                  </a:cubicBezTo>
                  <a:cubicBezTo>
                    <a:pt x="620" y="190"/>
                    <a:pt x="620" y="190"/>
                    <a:pt x="620" y="190"/>
                  </a:cubicBezTo>
                  <a:cubicBezTo>
                    <a:pt x="484" y="112"/>
                    <a:pt x="484" y="112"/>
                    <a:pt x="484" y="112"/>
                  </a:cubicBezTo>
                  <a:cubicBezTo>
                    <a:pt x="884" y="0"/>
                    <a:pt x="884" y="0"/>
                    <a:pt x="884" y="0"/>
                  </a:cubicBezTo>
                  <a:cubicBezTo>
                    <a:pt x="744" y="391"/>
                    <a:pt x="744" y="391"/>
                    <a:pt x="744" y="391"/>
                  </a:cubicBezTo>
                  <a:cubicBezTo>
                    <a:pt x="662" y="225"/>
                    <a:pt x="662" y="225"/>
                    <a:pt x="662" y="225"/>
                  </a:cubicBezTo>
                  <a:cubicBezTo>
                    <a:pt x="435" y="418"/>
                    <a:pt x="435" y="418"/>
                    <a:pt x="435" y="418"/>
                  </a:cubicBezTo>
                  <a:cubicBezTo>
                    <a:pt x="334" y="238"/>
                    <a:pt x="334" y="238"/>
                    <a:pt x="334" y="238"/>
                  </a:cubicBezTo>
                  <a:lnTo>
                    <a:pt x="137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9" name="Freeform 29"/>
            <p:cNvSpPr/>
            <p:nvPr/>
          </p:nvSpPr>
          <p:spPr bwMode="auto">
            <a:xfrm>
              <a:off x="3351213" y="2474913"/>
              <a:ext cx="2141538" cy="1333500"/>
            </a:xfrm>
            <a:custGeom>
              <a:avLst/>
              <a:gdLst>
                <a:gd name="T0" fmla="*/ 492 w 570"/>
                <a:gd name="T1" fmla="*/ 196 h 355"/>
                <a:gd name="T2" fmla="*/ 415 w 570"/>
                <a:gd name="T3" fmla="*/ 258 h 355"/>
                <a:gd name="T4" fmla="*/ 323 w 570"/>
                <a:gd name="T5" fmla="*/ 86 h 355"/>
                <a:gd name="T6" fmla="*/ 59 w 570"/>
                <a:gd name="T7" fmla="*/ 334 h 355"/>
                <a:gd name="T8" fmla="*/ 10 w 570"/>
                <a:gd name="T9" fmla="*/ 344 h 355"/>
                <a:gd name="T10" fmla="*/ 22 w 570"/>
                <a:gd name="T11" fmla="*/ 295 h 355"/>
                <a:gd name="T12" fmla="*/ 338 w 570"/>
                <a:gd name="T13" fmla="*/ 0 h 355"/>
                <a:gd name="T14" fmla="*/ 432 w 570"/>
                <a:gd name="T15" fmla="*/ 176 h 355"/>
                <a:gd name="T16" fmla="*/ 560 w 570"/>
                <a:gd name="T17" fmla="*/ 72 h 355"/>
                <a:gd name="T18" fmla="*/ 570 w 570"/>
                <a:gd name="T19" fmla="*/ 85 h 355"/>
                <a:gd name="T20" fmla="*/ 492 w 570"/>
                <a:gd name="T21" fmla="*/ 196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0" h="355">
                  <a:moveTo>
                    <a:pt x="492" y="196"/>
                  </a:moveTo>
                  <a:cubicBezTo>
                    <a:pt x="415" y="258"/>
                    <a:pt x="415" y="258"/>
                    <a:pt x="415" y="258"/>
                  </a:cubicBezTo>
                  <a:cubicBezTo>
                    <a:pt x="323" y="86"/>
                    <a:pt x="323" y="86"/>
                    <a:pt x="323" y="86"/>
                  </a:cubicBezTo>
                  <a:cubicBezTo>
                    <a:pt x="59" y="334"/>
                    <a:pt x="59" y="334"/>
                    <a:pt x="59" y="334"/>
                  </a:cubicBezTo>
                  <a:cubicBezTo>
                    <a:pt x="42" y="350"/>
                    <a:pt x="20" y="355"/>
                    <a:pt x="10" y="344"/>
                  </a:cubicBezTo>
                  <a:cubicBezTo>
                    <a:pt x="0" y="333"/>
                    <a:pt x="5" y="312"/>
                    <a:pt x="22" y="295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432" y="176"/>
                    <a:pt x="432" y="176"/>
                    <a:pt x="432" y="176"/>
                  </a:cubicBezTo>
                  <a:cubicBezTo>
                    <a:pt x="560" y="72"/>
                    <a:pt x="560" y="72"/>
                    <a:pt x="560" y="72"/>
                  </a:cubicBezTo>
                  <a:cubicBezTo>
                    <a:pt x="570" y="85"/>
                    <a:pt x="570" y="85"/>
                    <a:pt x="570" y="85"/>
                  </a:cubicBezTo>
                  <a:cubicBezTo>
                    <a:pt x="535" y="114"/>
                    <a:pt x="507" y="152"/>
                    <a:pt x="492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0" name="Freeform 30"/>
            <p:cNvSpPr>
              <a:spLocks noEditPoints="1"/>
            </p:cNvSpPr>
            <p:nvPr/>
          </p:nvSpPr>
          <p:spPr bwMode="auto">
            <a:xfrm>
              <a:off x="5305426" y="2744788"/>
              <a:ext cx="1570038" cy="1571625"/>
            </a:xfrm>
            <a:custGeom>
              <a:avLst/>
              <a:gdLst>
                <a:gd name="T0" fmla="*/ 249 w 418"/>
                <a:gd name="T1" fmla="*/ 352 h 418"/>
                <a:gd name="T2" fmla="*/ 381 w 418"/>
                <a:gd name="T3" fmla="*/ 201 h 418"/>
                <a:gd name="T4" fmla="*/ 326 w 418"/>
                <a:gd name="T5" fmla="*/ 84 h 418"/>
                <a:gd name="T6" fmla="*/ 326 w 418"/>
                <a:gd name="T7" fmla="*/ 84 h 418"/>
                <a:gd name="T8" fmla="*/ 326 w 418"/>
                <a:gd name="T9" fmla="*/ 84 h 418"/>
                <a:gd name="T10" fmla="*/ 341 w 418"/>
                <a:gd name="T11" fmla="*/ 166 h 418"/>
                <a:gd name="T12" fmla="*/ 249 w 418"/>
                <a:gd name="T13" fmla="*/ 352 h 418"/>
                <a:gd name="T14" fmla="*/ 209 w 418"/>
                <a:gd name="T15" fmla="*/ 418 h 418"/>
                <a:gd name="T16" fmla="*/ 0 w 418"/>
                <a:gd name="T17" fmla="*/ 209 h 418"/>
                <a:gd name="T18" fmla="*/ 209 w 418"/>
                <a:gd name="T19" fmla="*/ 0 h 418"/>
                <a:gd name="T20" fmla="*/ 418 w 418"/>
                <a:gd name="T21" fmla="*/ 209 h 418"/>
                <a:gd name="T22" fmla="*/ 209 w 418"/>
                <a:gd name="T23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8" h="418">
                  <a:moveTo>
                    <a:pt x="249" y="352"/>
                  </a:moveTo>
                  <a:cubicBezTo>
                    <a:pt x="324" y="342"/>
                    <a:pt x="381" y="279"/>
                    <a:pt x="381" y="201"/>
                  </a:cubicBezTo>
                  <a:cubicBezTo>
                    <a:pt x="381" y="154"/>
                    <a:pt x="360" y="112"/>
                    <a:pt x="326" y="84"/>
                  </a:cubicBezTo>
                  <a:cubicBezTo>
                    <a:pt x="326" y="84"/>
                    <a:pt x="326" y="84"/>
                    <a:pt x="326" y="84"/>
                  </a:cubicBezTo>
                  <a:cubicBezTo>
                    <a:pt x="326" y="84"/>
                    <a:pt x="326" y="84"/>
                    <a:pt x="326" y="84"/>
                  </a:cubicBezTo>
                  <a:cubicBezTo>
                    <a:pt x="335" y="109"/>
                    <a:pt x="341" y="137"/>
                    <a:pt x="341" y="166"/>
                  </a:cubicBezTo>
                  <a:cubicBezTo>
                    <a:pt x="341" y="242"/>
                    <a:pt x="305" y="309"/>
                    <a:pt x="249" y="352"/>
                  </a:cubicBezTo>
                  <a:close/>
                  <a:moveTo>
                    <a:pt x="209" y="418"/>
                  </a:moveTo>
                  <a:cubicBezTo>
                    <a:pt x="93" y="418"/>
                    <a:pt x="0" y="325"/>
                    <a:pt x="0" y="209"/>
                  </a:cubicBezTo>
                  <a:cubicBezTo>
                    <a:pt x="0" y="94"/>
                    <a:pt x="93" y="0"/>
                    <a:pt x="209" y="0"/>
                  </a:cubicBezTo>
                  <a:cubicBezTo>
                    <a:pt x="325" y="0"/>
                    <a:pt x="418" y="94"/>
                    <a:pt x="418" y="209"/>
                  </a:cubicBezTo>
                  <a:cubicBezTo>
                    <a:pt x="418" y="325"/>
                    <a:pt x="325" y="418"/>
                    <a:pt x="209" y="4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1" name="Freeform 31"/>
            <p:cNvSpPr/>
            <p:nvPr/>
          </p:nvSpPr>
          <p:spPr bwMode="auto">
            <a:xfrm>
              <a:off x="4181476" y="4541838"/>
              <a:ext cx="439738" cy="830263"/>
            </a:xfrm>
            <a:custGeom>
              <a:avLst/>
              <a:gdLst>
                <a:gd name="T0" fmla="*/ 0 w 117"/>
                <a:gd name="T1" fmla="*/ 58 h 221"/>
                <a:gd name="T2" fmla="*/ 86 w 117"/>
                <a:gd name="T3" fmla="*/ 0 h 221"/>
                <a:gd name="T4" fmla="*/ 117 w 117"/>
                <a:gd name="T5" fmla="*/ 10 h 221"/>
                <a:gd name="T6" fmla="*/ 104 w 117"/>
                <a:gd name="T7" fmla="*/ 65 h 221"/>
                <a:gd name="T8" fmla="*/ 104 w 117"/>
                <a:gd name="T9" fmla="*/ 221 h 221"/>
                <a:gd name="T10" fmla="*/ 14 w 117"/>
                <a:gd name="T11" fmla="*/ 221 h 221"/>
                <a:gd name="T12" fmla="*/ 36 w 117"/>
                <a:gd name="T13" fmla="*/ 188 h 221"/>
                <a:gd name="T14" fmla="*/ 0 w 117"/>
                <a:gd name="T15" fmla="*/ 5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21">
                  <a:moveTo>
                    <a:pt x="0" y="58"/>
                  </a:moveTo>
                  <a:cubicBezTo>
                    <a:pt x="38" y="56"/>
                    <a:pt x="70" y="32"/>
                    <a:pt x="86" y="0"/>
                  </a:cubicBezTo>
                  <a:cubicBezTo>
                    <a:pt x="96" y="3"/>
                    <a:pt x="107" y="6"/>
                    <a:pt x="117" y="10"/>
                  </a:cubicBezTo>
                  <a:cubicBezTo>
                    <a:pt x="108" y="26"/>
                    <a:pt x="104" y="45"/>
                    <a:pt x="104" y="65"/>
                  </a:cubicBezTo>
                  <a:cubicBezTo>
                    <a:pt x="104" y="128"/>
                    <a:pt x="104" y="180"/>
                    <a:pt x="104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6" y="188"/>
                    <a:pt x="36" y="188"/>
                    <a:pt x="36" y="188"/>
                  </a:cubicBezTo>
                  <a:lnTo>
                    <a:pt x="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2" name="Freeform 32"/>
            <p:cNvSpPr/>
            <p:nvPr/>
          </p:nvSpPr>
          <p:spPr bwMode="auto">
            <a:xfrm>
              <a:off x="3387726" y="4541838"/>
              <a:ext cx="736600" cy="830263"/>
            </a:xfrm>
            <a:custGeom>
              <a:avLst/>
              <a:gdLst>
                <a:gd name="T0" fmla="*/ 196 w 196"/>
                <a:gd name="T1" fmla="*/ 58 h 221"/>
                <a:gd name="T2" fmla="*/ 160 w 196"/>
                <a:gd name="T3" fmla="*/ 188 h 221"/>
                <a:gd name="T4" fmla="*/ 182 w 196"/>
                <a:gd name="T5" fmla="*/ 221 h 221"/>
                <a:gd name="T6" fmla="*/ 0 w 196"/>
                <a:gd name="T7" fmla="*/ 221 h 221"/>
                <a:gd name="T8" fmla="*/ 0 w 196"/>
                <a:gd name="T9" fmla="*/ 88 h 221"/>
                <a:gd name="T10" fmla="*/ 111 w 196"/>
                <a:gd name="T11" fmla="*/ 0 h 221"/>
                <a:gd name="T12" fmla="*/ 196 w 196"/>
                <a:gd name="T13" fmla="*/ 5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21">
                  <a:moveTo>
                    <a:pt x="196" y="58"/>
                  </a:moveTo>
                  <a:cubicBezTo>
                    <a:pt x="160" y="188"/>
                    <a:pt x="160" y="188"/>
                    <a:pt x="160" y="188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1"/>
                    <a:pt x="0" y="178"/>
                    <a:pt x="0" y="88"/>
                  </a:cubicBezTo>
                  <a:cubicBezTo>
                    <a:pt x="0" y="41"/>
                    <a:pt x="57" y="14"/>
                    <a:pt x="111" y="0"/>
                  </a:cubicBezTo>
                  <a:cubicBezTo>
                    <a:pt x="126" y="32"/>
                    <a:pt x="158" y="56"/>
                    <a:pt x="19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3" name="Freeform 33"/>
            <p:cNvSpPr/>
            <p:nvPr/>
          </p:nvSpPr>
          <p:spPr bwMode="auto">
            <a:xfrm>
              <a:off x="3922713" y="39068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4" name="Freeform 34"/>
            <p:cNvSpPr>
              <a:spLocks noEditPoints="1"/>
            </p:cNvSpPr>
            <p:nvPr/>
          </p:nvSpPr>
          <p:spPr bwMode="auto">
            <a:xfrm>
              <a:off x="3733801" y="3733801"/>
              <a:ext cx="857250" cy="860425"/>
            </a:xfrm>
            <a:custGeom>
              <a:avLst/>
              <a:gdLst>
                <a:gd name="T0" fmla="*/ 50 w 228"/>
                <a:gd name="T1" fmla="*/ 46 h 229"/>
                <a:gd name="T2" fmla="*/ 20 w 228"/>
                <a:gd name="T3" fmla="*/ 110 h 229"/>
                <a:gd name="T4" fmla="*/ 92 w 228"/>
                <a:gd name="T5" fmla="*/ 192 h 229"/>
                <a:gd name="T6" fmla="*/ 42 w 228"/>
                <a:gd name="T7" fmla="*/ 91 h 229"/>
                <a:gd name="T8" fmla="*/ 50 w 228"/>
                <a:gd name="T9" fmla="*/ 46 h 229"/>
                <a:gd name="T10" fmla="*/ 50 w 228"/>
                <a:gd name="T11" fmla="*/ 46 h 229"/>
                <a:gd name="T12" fmla="*/ 114 w 228"/>
                <a:gd name="T13" fmla="*/ 229 h 229"/>
                <a:gd name="T14" fmla="*/ 0 w 228"/>
                <a:gd name="T15" fmla="*/ 114 h 229"/>
                <a:gd name="T16" fmla="*/ 114 w 228"/>
                <a:gd name="T17" fmla="*/ 0 h 229"/>
                <a:gd name="T18" fmla="*/ 228 w 228"/>
                <a:gd name="T19" fmla="*/ 114 h 229"/>
                <a:gd name="T20" fmla="*/ 114 w 228"/>
                <a:gd name="T21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29">
                  <a:moveTo>
                    <a:pt x="50" y="46"/>
                  </a:moveTo>
                  <a:cubicBezTo>
                    <a:pt x="32" y="61"/>
                    <a:pt x="20" y="84"/>
                    <a:pt x="20" y="110"/>
                  </a:cubicBezTo>
                  <a:cubicBezTo>
                    <a:pt x="20" y="152"/>
                    <a:pt x="51" y="187"/>
                    <a:pt x="92" y="192"/>
                  </a:cubicBezTo>
                  <a:cubicBezTo>
                    <a:pt x="62" y="169"/>
                    <a:pt x="42" y="132"/>
                    <a:pt x="42" y="91"/>
                  </a:cubicBezTo>
                  <a:cubicBezTo>
                    <a:pt x="42" y="75"/>
                    <a:pt x="45" y="60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lose/>
                  <a:moveTo>
                    <a:pt x="114" y="229"/>
                  </a:moveTo>
                  <a:cubicBezTo>
                    <a:pt x="51" y="229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77" y="0"/>
                    <a:pt x="228" y="51"/>
                    <a:pt x="228" y="114"/>
                  </a:cubicBezTo>
                  <a:cubicBezTo>
                    <a:pt x="228" y="177"/>
                    <a:pt x="177" y="229"/>
                    <a:pt x="114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25" name="文本框 26"/>
          <p:cNvSpPr txBox="1"/>
          <p:nvPr/>
        </p:nvSpPr>
        <p:spPr>
          <a:xfrm>
            <a:off x="2508757" y="3876995"/>
            <a:ext cx="193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</a:t>
            </a:r>
            <a:endParaRPr lang="zh-CN" altLang="en-US" b="1" spc="1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25972" y="4373014"/>
            <a:ext cx="1864622" cy="2596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4904246" y="2868883"/>
            <a:ext cx="2417477" cy="24174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37547" y="3084907"/>
            <a:ext cx="716236" cy="713249"/>
            <a:chOff x="3632200" y="998538"/>
            <a:chExt cx="4949826" cy="4929188"/>
          </a:xfrm>
          <a:solidFill>
            <a:srgbClr val="0070C0"/>
          </a:solidFill>
        </p:grpSpPr>
        <p:sp>
          <p:nvSpPr>
            <p:cNvPr id="31" name="Rectangle 94"/>
            <p:cNvSpPr>
              <a:spLocks noChangeArrowheads="1"/>
            </p:cNvSpPr>
            <p:nvPr/>
          </p:nvSpPr>
          <p:spPr bwMode="auto">
            <a:xfrm>
              <a:off x="3632200" y="4795838"/>
              <a:ext cx="615950" cy="1000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2" name="Freeform 95"/>
            <p:cNvSpPr>
              <a:spLocks noEditPoints="1"/>
            </p:cNvSpPr>
            <p:nvPr/>
          </p:nvSpPr>
          <p:spPr bwMode="auto">
            <a:xfrm>
              <a:off x="4451350" y="2814638"/>
              <a:ext cx="1409700" cy="1409700"/>
            </a:xfrm>
            <a:custGeom>
              <a:avLst/>
              <a:gdLst>
                <a:gd name="T0" fmla="*/ 20 w 375"/>
                <a:gd name="T1" fmla="*/ 187 h 375"/>
                <a:gd name="T2" fmla="*/ 188 w 375"/>
                <a:gd name="T3" fmla="*/ 20 h 375"/>
                <a:gd name="T4" fmla="*/ 356 w 375"/>
                <a:gd name="T5" fmla="*/ 187 h 375"/>
                <a:gd name="T6" fmla="*/ 188 w 375"/>
                <a:gd name="T7" fmla="*/ 355 h 375"/>
                <a:gd name="T8" fmla="*/ 20 w 375"/>
                <a:gd name="T9" fmla="*/ 187 h 375"/>
                <a:gd name="T10" fmla="*/ 188 w 375"/>
                <a:gd name="T11" fmla="*/ 0 h 375"/>
                <a:gd name="T12" fmla="*/ 0 w 375"/>
                <a:gd name="T13" fmla="*/ 187 h 375"/>
                <a:gd name="T14" fmla="*/ 188 w 375"/>
                <a:gd name="T15" fmla="*/ 375 h 375"/>
                <a:gd name="T16" fmla="*/ 375 w 375"/>
                <a:gd name="T17" fmla="*/ 187 h 375"/>
                <a:gd name="T18" fmla="*/ 188 w 375"/>
                <a:gd name="T1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75">
                  <a:moveTo>
                    <a:pt x="20" y="187"/>
                  </a:moveTo>
                  <a:cubicBezTo>
                    <a:pt x="20" y="95"/>
                    <a:pt x="95" y="20"/>
                    <a:pt x="188" y="20"/>
                  </a:cubicBezTo>
                  <a:cubicBezTo>
                    <a:pt x="280" y="20"/>
                    <a:pt x="356" y="95"/>
                    <a:pt x="356" y="187"/>
                  </a:cubicBezTo>
                  <a:cubicBezTo>
                    <a:pt x="356" y="280"/>
                    <a:pt x="280" y="355"/>
                    <a:pt x="188" y="355"/>
                  </a:cubicBezTo>
                  <a:cubicBezTo>
                    <a:pt x="95" y="355"/>
                    <a:pt x="20" y="280"/>
                    <a:pt x="20" y="187"/>
                  </a:cubicBezTo>
                  <a:close/>
                  <a:moveTo>
                    <a:pt x="188" y="0"/>
                  </a:moveTo>
                  <a:cubicBezTo>
                    <a:pt x="84" y="0"/>
                    <a:pt x="0" y="84"/>
                    <a:pt x="0" y="187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91" y="375"/>
                    <a:pt x="375" y="291"/>
                    <a:pt x="375" y="187"/>
                  </a:cubicBezTo>
                  <a:cubicBezTo>
                    <a:pt x="375" y="84"/>
                    <a:pt x="291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3" name="Freeform 96"/>
            <p:cNvSpPr/>
            <p:nvPr/>
          </p:nvSpPr>
          <p:spPr bwMode="auto">
            <a:xfrm>
              <a:off x="4737100" y="3438526"/>
              <a:ext cx="406400" cy="455613"/>
            </a:xfrm>
            <a:custGeom>
              <a:avLst/>
              <a:gdLst>
                <a:gd name="T0" fmla="*/ 88 w 108"/>
                <a:gd name="T1" fmla="*/ 103 h 121"/>
                <a:gd name="T2" fmla="*/ 108 w 108"/>
                <a:gd name="T3" fmla="*/ 32 h 121"/>
                <a:gd name="T4" fmla="*/ 61 w 108"/>
                <a:gd name="T5" fmla="*/ 0 h 121"/>
                <a:gd name="T6" fmla="*/ 0 w 108"/>
                <a:gd name="T7" fmla="*/ 48 h 121"/>
                <a:gd name="T8" fmla="*/ 0 w 108"/>
                <a:gd name="T9" fmla="*/ 121 h 121"/>
                <a:gd name="T10" fmla="*/ 100 w 108"/>
                <a:gd name="T11" fmla="*/ 121 h 121"/>
                <a:gd name="T12" fmla="*/ 88 w 108"/>
                <a:gd name="T13" fmla="*/ 10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21">
                  <a:moveTo>
                    <a:pt x="88" y="103"/>
                  </a:moveTo>
                  <a:cubicBezTo>
                    <a:pt x="108" y="32"/>
                    <a:pt x="108" y="32"/>
                    <a:pt x="108" y="32"/>
                  </a:cubicBezTo>
                  <a:cubicBezTo>
                    <a:pt x="87" y="31"/>
                    <a:pt x="69" y="18"/>
                    <a:pt x="61" y="0"/>
                  </a:cubicBezTo>
                  <a:cubicBezTo>
                    <a:pt x="31" y="8"/>
                    <a:pt x="0" y="23"/>
                    <a:pt x="0" y="48"/>
                  </a:cubicBezTo>
                  <a:cubicBezTo>
                    <a:pt x="0" y="97"/>
                    <a:pt x="0" y="121"/>
                    <a:pt x="0" y="121"/>
                  </a:cubicBezTo>
                  <a:cubicBezTo>
                    <a:pt x="100" y="121"/>
                    <a:pt x="100" y="121"/>
                    <a:pt x="100" y="121"/>
                  </a:cubicBezTo>
                  <a:lnTo>
                    <a:pt x="88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4" name="Freeform 97"/>
            <p:cNvSpPr/>
            <p:nvPr/>
          </p:nvSpPr>
          <p:spPr bwMode="auto">
            <a:xfrm>
              <a:off x="4335463" y="4067176"/>
              <a:ext cx="4246563" cy="1860550"/>
            </a:xfrm>
            <a:custGeom>
              <a:avLst/>
              <a:gdLst>
                <a:gd name="T0" fmla="*/ 1102 w 1130"/>
                <a:gd name="T1" fmla="*/ 108 h 495"/>
                <a:gd name="T2" fmla="*/ 1120 w 1130"/>
                <a:gd name="T3" fmla="*/ 34 h 495"/>
                <a:gd name="T4" fmla="*/ 1042 w 1130"/>
                <a:gd name="T5" fmla="*/ 36 h 495"/>
                <a:gd name="T6" fmla="*/ 962 w 1130"/>
                <a:gd name="T7" fmla="*/ 171 h 495"/>
                <a:gd name="T8" fmla="*/ 775 w 1130"/>
                <a:gd name="T9" fmla="*/ 275 h 495"/>
                <a:gd name="T10" fmla="*/ 587 w 1130"/>
                <a:gd name="T11" fmla="*/ 275 h 495"/>
                <a:gd name="T12" fmla="*/ 479 w 1130"/>
                <a:gd name="T13" fmla="*/ 223 h 495"/>
                <a:gd name="T14" fmla="*/ 611 w 1130"/>
                <a:gd name="T15" fmla="*/ 223 h 495"/>
                <a:gd name="T16" fmla="*/ 715 w 1130"/>
                <a:gd name="T17" fmla="*/ 152 h 495"/>
                <a:gd name="T18" fmla="*/ 639 w 1130"/>
                <a:gd name="T19" fmla="*/ 108 h 495"/>
                <a:gd name="T20" fmla="*/ 575 w 1130"/>
                <a:gd name="T21" fmla="*/ 108 h 495"/>
                <a:gd name="T22" fmla="*/ 386 w 1130"/>
                <a:gd name="T23" fmla="*/ 108 h 495"/>
                <a:gd name="T24" fmla="*/ 310 w 1130"/>
                <a:gd name="T25" fmla="*/ 128 h 495"/>
                <a:gd name="T26" fmla="*/ 159 w 1130"/>
                <a:gd name="T27" fmla="*/ 195 h 495"/>
                <a:gd name="T28" fmla="*/ 53 w 1130"/>
                <a:gd name="T29" fmla="*/ 215 h 495"/>
                <a:gd name="T30" fmla="*/ 0 w 1130"/>
                <a:gd name="T31" fmla="*/ 215 h 495"/>
                <a:gd name="T32" fmla="*/ 0 w 1130"/>
                <a:gd name="T33" fmla="*/ 435 h 495"/>
                <a:gd name="T34" fmla="*/ 282 w 1130"/>
                <a:gd name="T35" fmla="*/ 463 h 495"/>
                <a:gd name="T36" fmla="*/ 641 w 1130"/>
                <a:gd name="T37" fmla="*/ 463 h 495"/>
                <a:gd name="T38" fmla="*/ 858 w 1130"/>
                <a:gd name="T39" fmla="*/ 379 h 495"/>
                <a:gd name="T40" fmla="*/ 1030 w 1130"/>
                <a:gd name="T41" fmla="*/ 247 h 495"/>
                <a:gd name="T42" fmla="*/ 1102 w 1130"/>
                <a:gd name="T43" fmla="*/ 108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0" h="495">
                  <a:moveTo>
                    <a:pt x="1102" y="108"/>
                  </a:moveTo>
                  <a:cubicBezTo>
                    <a:pt x="1111" y="89"/>
                    <a:pt x="1130" y="54"/>
                    <a:pt x="1120" y="34"/>
                  </a:cubicBezTo>
                  <a:cubicBezTo>
                    <a:pt x="1105" y="0"/>
                    <a:pt x="1063" y="13"/>
                    <a:pt x="1042" y="36"/>
                  </a:cubicBezTo>
                  <a:cubicBezTo>
                    <a:pt x="962" y="171"/>
                    <a:pt x="962" y="171"/>
                    <a:pt x="962" y="171"/>
                  </a:cubicBezTo>
                  <a:cubicBezTo>
                    <a:pt x="775" y="275"/>
                    <a:pt x="775" y="275"/>
                    <a:pt x="775" y="275"/>
                  </a:cubicBezTo>
                  <a:cubicBezTo>
                    <a:pt x="775" y="275"/>
                    <a:pt x="667" y="275"/>
                    <a:pt x="587" y="275"/>
                  </a:cubicBezTo>
                  <a:cubicBezTo>
                    <a:pt x="507" y="275"/>
                    <a:pt x="479" y="223"/>
                    <a:pt x="479" y="223"/>
                  </a:cubicBezTo>
                  <a:cubicBezTo>
                    <a:pt x="479" y="223"/>
                    <a:pt x="531" y="223"/>
                    <a:pt x="611" y="223"/>
                  </a:cubicBezTo>
                  <a:cubicBezTo>
                    <a:pt x="691" y="223"/>
                    <a:pt x="715" y="207"/>
                    <a:pt x="715" y="152"/>
                  </a:cubicBezTo>
                  <a:cubicBezTo>
                    <a:pt x="715" y="96"/>
                    <a:pt x="639" y="108"/>
                    <a:pt x="639" y="108"/>
                  </a:cubicBezTo>
                  <a:cubicBezTo>
                    <a:pt x="575" y="108"/>
                    <a:pt x="575" y="108"/>
                    <a:pt x="575" y="108"/>
                  </a:cubicBezTo>
                  <a:cubicBezTo>
                    <a:pt x="575" y="108"/>
                    <a:pt x="435" y="108"/>
                    <a:pt x="386" y="108"/>
                  </a:cubicBezTo>
                  <a:cubicBezTo>
                    <a:pt x="338" y="108"/>
                    <a:pt x="310" y="128"/>
                    <a:pt x="310" y="128"/>
                  </a:cubicBezTo>
                  <a:cubicBezTo>
                    <a:pt x="159" y="195"/>
                    <a:pt x="159" y="195"/>
                    <a:pt x="159" y="195"/>
                  </a:cubicBezTo>
                  <a:cubicBezTo>
                    <a:pt x="159" y="195"/>
                    <a:pt x="107" y="215"/>
                    <a:pt x="53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435"/>
                    <a:pt x="0" y="435"/>
                    <a:pt x="0" y="435"/>
                  </a:cubicBezTo>
                  <a:cubicBezTo>
                    <a:pt x="0" y="435"/>
                    <a:pt x="213" y="443"/>
                    <a:pt x="282" y="463"/>
                  </a:cubicBezTo>
                  <a:cubicBezTo>
                    <a:pt x="282" y="463"/>
                    <a:pt x="448" y="495"/>
                    <a:pt x="641" y="463"/>
                  </a:cubicBezTo>
                  <a:cubicBezTo>
                    <a:pt x="707" y="452"/>
                    <a:pt x="858" y="379"/>
                    <a:pt x="858" y="379"/>
                  </a:cubicBezTo>
                  <a:cubicBezTo>
                    <a:pt x="1030" y="247"/>
                    <a:pt x="1030" y="247"/>
                    <a:pt x="1030" y="247"/>
                  </a:cubicBezTo>
                  <a:cubicBezTo>
                    <a:pt x="1030" y="247"/>
                    <a:pt x="1066" y="184"/>
                    <a:pt x="1102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5" name="Freeform 98"/>
            <p:cNvSpPr>
              <a:spLocks noEditPoints="1"/>
            </p:cNvSpPr>
            <p:nvPr/>
          </p:nvSpPr>
          <p:spPr bwMode="auto">
            <a:xfrm>
              <a:off x="4924425" y="2998788"/>
              <a:ext cx="469900" cy="469900"/>
            </a:xfrm>
            <a:custGeom>
              <a:avLst/>
              <a:gdLst>
                <a:gd name="T0" fmla="*/ 24 w 125"/>
                <a:gd name="T1" fmla="*/ 50 h 125"/>
                <a:gd name="T2" fmla="*/ 51 w 125"/>
                <a:gd name="T3" fmla="*/ 105 h 125"/>
                <a:gd name="T4" fmla="*/ 12 w 125"/>
                <a:gd name="T5" fmla="*/ 60 h 125"/>
                <a:gd name="T6" fmla="*/ 28 w 125"/>
                <a:gd name="T7" fmla="*/ 25 h 125"/>
                <a:gd name="T8" fmla="*/ 24 w 125"/>
                <a:gd name="T9" fmla="*/ 50 h 125"/>
                <a:gd name="T10" fmla="*/ 125 w 125"/>
                <a:gd name="T11" fmla="*/ 62 h 125"/>
                <a:gd name="T12" fmla="*/ 63 w 125"/>
                <a:gd name="T13" fmla="*/ 0 h 125"/>
                <a:gd name="T14" fmla="*/ 0 w 125"/>
                <a:gd name="T15" fmla="*/ 62 h 125"/>
                <a:gd name="T16" fmla="*/ 63 w 125"/>
                <a:gd name="T17" fmla="*/ 125 h 125"/>
                <a:gd name="T18" fmla="*/ 125 w 125"/>
                <a:gd name="T19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24" y="50"/>
                  </a:moveTo>
                  <a:cubicBezTo>
                    <a:pt x="24" y="72"/>
                    <a:pt x="34" y="92"/>
                    <a:pt x="51" y="105"/>
                  </a:cubicBezTo>
                  <a:cubicBezTo>
                    <a:pt x="29" y="102"/>
                    <a:pt x="12" y="83"/>
                    <a:pt x="12" y="60"/>
                  </a:cubicBezTo>
                  <a:cubicBezTo>
                    <a:pt x="12" y="46"/>
                    <a:pt x="18" y="33"/>
                    <a:pt x="28" y="25"/>
                  </a:cubicBezTo>
                  <a:cubicBezTo>
                    <a:pt x="25" y="33"/>
                    <a:pt x="24" y="41"/>
                    <a:pt x="24" y="50"/>
                  </a:cubicBezTo>
                  <a:close/>
                  <a:moveTo>
                    <a:pt x="125" y="62"/>
                  </a:moveTo>
                  <a:cubicBezTo>
                    <a:pt x="125" y="28"/>
                    <a:pt x="97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6" name="Freeform 99"/>
            <p:cNvSpPr/>
            <p:nvPr/>
          </p:nvSpPr>
          <p:spPr bwMode="auto">
            <a:xfrm>
              <a:off x="5173663" y="3438526"/>
              <a:ext cx="401638" cy="455613"/>
            </a:xfrm>
            <a:custGeom>
              <a:avLst/>
              <a:gdLst>
                <a:gd name="T0" fmla="*/ 46 w 107"/>
                <a:gd name="T1" fmla="*/ 0 h 121"/>
                <a:gd name="T2" fmla="*/ 0 w 107"/>
                <a:gd name="T3" fmla="*/ 32 h 121"/>
                <a:gd name="T4" fmla="*/ 19 w 107"/>
                <a:gd name="T5" fmla="*/ 103 h 121"/>
                <a:gd name="T6" fmla="*/ 7 w 107"/>
                <a:gd name="T7" fmla="*/ 121 h 121"/>
                <a:gd name="T8" fmla="*/ 107 w 107"/>
                <a:gd name="T9" fmla="*/ 121 h 121"/>
                <a:gd name="T10" fmla="*/ 107 w 107"/>
                <a:gd name="T11" fmla="*/ 48 h 121"/>
                <a:gd name="T12" fmla="*/ 46 w 107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121">
                  <a:moveTo>
                    <a:pt x="46" y="0"/>
                  </a:moveTo>
                  <a:cubicBezTo>
                    <a:pt x="38" y="18"/>
                    <a:pt x="20" y="31"/>
                    <a:pt x="0" y="32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1"/>
                    <a:pt x="107" y="97"/>
                    <a:pt x="107" y="48"/>
                  </a:cubicBezTo>
                  <a:cubicBezTo>
                    <a:pt x="107" y="23"/>
                    <a:pt x="76" y="8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7" name="Freeform 100"/>
            <p:cNvSpPr>
              <a:spLocks noEditPoints="1"/>
            </p:cNvSpPr>
            <p:nvPr/>
          </p:nvSpPr>
          <p:spPr bwMode="auto">
            <a:xfrm>
              <a:off x="5751513" y="998538"/>
              <a:ext cx="2093913" cy="2093913"/>
            </a:xfrm>
            <a:custGeom>
              <a:avLst/>
              <a:gdLst>
                <a:gd name="T0" fmla="*/ 278 w 557"/>
                <a:gd name="T1" fmla="*/ 557 h 557"/>
                <a:gd name="T2" fmla="*/ 557 w 557"/>
                <a:gd name="T3" fmla="*/ 278 h 557"/>
                <a:gd name="T4" fmla="*/ 278 w 557"/>
                <a:gd name="T5" fmla="*/ 0 h 557"/>
                <a:gd name="T6" fmla="*/ 0 w 557"/>
                <a:gd name="T7" fmla="*/ 278 h 557"/>
                <a:gd name="T8" fmla="*/ 278 w 557"/>
                <a:gd name="T9" fmla="*/ 557 h 557"/>
                <a:gd name="T10" fmla="*/ 278 w 557"/>
                <a:gd name="T11" fmla="*/ 29 h 557"/>
                <a:gd name="T12" fmla="*/ 528 w 557"/>
                <a:gd name="T13" fmla="*/ 278 h 557"/>
                <a:gd name="T14" fmla="*/ 278 w 557"/>
                <a:gd name="T15" fmla="*/ 528 h 557"/>
                <a:gd name="T16" fmla="*/ 29 w 557"/>
                <a:gd name="T17" fmla="*/ 278 h 557"/>
                <a:gd name="T18" fmla="*/ 278 w 557"/>
                <a:gd name="T19" fmla="*/ 29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7" h="557">
                  <a:moveTo>
                    <a:pt x="278" y="557"/>
                  </a:moveTo>
                  <a:cubicBezTo>
                    <a:pt x="432" y="557"/>
                    <a:pt x="557" y="432"/>
                    <a:pt x="557" y="278"/>
                  </a:cubicBezTo>
                  <a:cubicBezTo>
                    <a:pt x="557" y="125"/>
                    <a:pt x="432" y="0"/>
                    <a:pt x="278" y="0"/>
                  </a:cubicBezTo>
                  <a:cubicBezTo>
                    <a:pt x="125" y="0"/>
                    <a:pt x="0" y="125"/>
                    <a:pt x="0" y="278"/>
                  </a:cubicBezTo>
                  <a:cubicBezTo>
                    <a:pt x="0" y="432"/>
                    <a:pt x="125" y="557"/>
                    <a:pt x="278" y="557"/>
                  </a:cubicBezTo>
                  <a:close/>
                  <a:moveTo>
                    <a:pt x="278" y="29"/>
                  </a:moveTo>
                  <a:cubicBezTo>
                    <a:pt x="416" y="29"/>
                    <a:pt x="528" y="141"/>
                    <a:pt x="528" y="278"/>
                  </a:cubicBezTo>
                  <a:cubicBezTo>
                    <a:pt x="528" y="416"/>
                    <a:pt x="416" y="528"/>
                    <a:pt x="278" y="528"/>
                  </a:cubicBezTo>
                  <a:cubicBezTo>
                    <a:pt x="141" y="528"/>
                    <a:pt x="29" y="416"/>
                    <a:pt x="29" y="278"/>
                  </a:cubicBezTo>
                  <a:cubicBezTo>
                    <a:pt x="29" y="141"/>
                    <a:pt x="141" y="29"/>
                    <a:pt x="27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8" name="Freeform 101"/>
            <p:cNvSpPr/>
            <p:nvPr/>
          </p:nvSpPr>
          <p:spPr bwMode="auto">
            <a:xfrm>
              <a:off x="6180138" y="1938338"/>
              <a:ext cx="598488" cy="673100"/>
            </a:xfrm>
            <a:custGeom>
              <a:avLst/>
              <a:gdLst>
                <a:gd name="T0" fmla="*/ 0 w 159"/>
                <a:gd name="T1" fmla="*/ 179 h 179"/>
                <a:gd name="T2" fmla="*/ 147 w 159"/>
                <a:gd name="T3" fmla="*/ 179 h 179"/>
                <a:gd name="T4" fmla="*/ 130 w 159"/>
                <a:gd name="T5" fmla="*/ 152 h 179"/>
                <a:gd name="T6" fmla="*/ 159 w 159"/>
                <a:gd name="T7" fmla="*/ 48 h 179"/>
                <a:gd name="T8" fmla="*/ 90 w 159"/>
                <a:gd name="T9" fmla="*/ 0 h 179"/>
                <a:gd name="T10" fmla="*/ 0 w 159"/>
                <a:gd name="T11" fmla="*/ 72 h 179"/>
                <a:gd name="T12" fmla="*/ 0 w 159"/>
                <a:gd name="T1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79">
                  <a:moveTo>
                    <a:pt x="0" y="179"/>
                  </a:moveTo>
                  <a:cubicBezTo>
                    <a:pt x="147" y="179"/>
                    <a:pt x="147" y="179"/>
                    <a:pt x="147" y="179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28" y="45"/>
                    <a:pt x="102" y="27"/>
                    <a:pt x="90" y="0"/>
                  </a:cubicBezTo>
                  <a:cubicBezTo>
                    <a:pt x="46" y="12"/>
                    <a:pt x="0" y="34"/>
                    <a:pt x="0" y="72"/>
                  </a:cubicBezTo>
                  <a:cubicBezTo>
                    <a:pt x="0" y="144"/>
                    <a:pt x="0" y="179"/>
                    <a:pt x="0" y="1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9" name="Freeform 102"/>
            <p:cNvSpPr>
              <a:spLocks noEditPoints="1"/>
            </p:cNvSpPr>
            <p:nvPr/>
          </p:nvSpPr>
          <p:spPr bwMode="auto">
            <a:xfrm>
              <a:off x="6457950" y="1292226"/>
              <a:ext cx="692150" cy="692150"/>
            </a:xfrm>
            <a:custGeom>
              <a:avLst/>
              <a:gdLst>
                <a:gd name="T0" fmla="*/ 92 w 184"/>
                <a:gd name="T1" fmla="*/ 184 h 184"/>
                <a:gd name="T2" fmla="*/ 184 w 184"/>
                <a:gd name="T3" fmla="*/ 92 h 184"/>
                <a:gd name="T4" fmla="*/ 92 w 184"/>
                <a:gd name="T5" fmla="*/ 0 h 184"/>
                <a:gd name="T6" fmla="*/ 0 w 184"/>
                <a:gd name="T7" fmla="*/ 92 h 184"/>
                <a:gd name="T8" fmla="*/ 92 w 184"/>
                <a:gd name="T9" fmla="*/ 184 h 184"/>
                <a:gd name="T10" fmla="*/ 34 w 184"/>
                <a:gd name="T11" fmla="*/ 73 h 184"/>
                <a:gd name="T12" fmla="*/ 75 w 184"/>
                <a:gd name="T13" fmla="*/ 154 h 184"/>
                <a:gd name="T14" fmla="*/ 17 w 184"/>
                <a:gd name="T15" fmla="*/ 88 h 184"/>
                <a:gd name="T16" fmla="*/ 41 w 184"/>
                <a:gd name="T17" fmla="*/ 37 h 184"/>
                <a:gd name="T18" fmla="*/ 34 w 184"/>
                <a:gd name="T19" fmla="*/ 7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84">
                  <a:moveTo>
                    <a:pt x="92" y="184"/>
                  </a:moveTo>
                  <a:cubicBezTo>
                    <a:pt x="143" y="184"/>
                    <a:pt x="184" y="142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4"/>
                    <a:pt x="92" y="184"/>
                  </a:cubicBezTo>
                  <a:close/>
                  <a:moveTo>
                    <a:pt x="34" y="73"/>
                  </a:moveTo>
                  <a:cubicBezTo>
                    <a:pt x="34" y="106"/>
                    <a:pt x="50" y="136"/>
                    <a:pt x="75" y="154"/>
                  </a:cubicBezTo>
                  <a:cubicBezTo>
                    <a:pt x="42" y="150"/>
                    <a:pt x="17" y="122"/>
                    <a:pt x="17" y="88"/>
                  </a:cubicBezTo>
                  <a:cubicBezTo>
                    <a:pt x="17" y="68"/>
                    <a:pt x="26" y="49"/>
                    <a:pt x="41" y="37"/>
                  </a:cubicBezTo>
                  <a:cubicBezTo>
                    <a:pt x="37" y="48"/>
                    <a:pt x="34" y="60"/>
                    <a:pt x="3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0" name="Freeform 103"/>
            <p:cNvSpPr/>
            <p:nvPr/>
          </p:nvSpPr>
          <p:spPr bwMode="auto">
            <a:xfrm>
              <a:off x="6819900" y="1938338"/>
              <a:ext cx="593725" cy="673100"/>
            </a:xfrm>
            <a:custGeom>
              <a:avLst/>
              <a:gdLst>
                <a:gd name="T0" fmla="*/ 69 w 158"/>
                <a:gd name="T1" fmla="*/ 0 h 179"/>
                <a:gd name="T2" fmla="*/ 0 w 158"/>
                <a:gd name="T3" fmla="*/ 48 h 179"/>
                <a:gd name="T4" fmla="*/ 29 w 158"/>
                <a:gd name="T5" fmla="*/ 152 h 179"/>
                <a:gd name="T6" fmla="*/ 12 w 158"/>
                <a:gd name="T7" fmla="*/ 179 h 179"/>
                <a:gd name="T8" fmla="*/ 158 w 158"/>
                <a:gd name="T9" fmla="*/ 179 h 179"/>
                <a:gd name="T10" fmla="*/ 158 w 158"/>
                <a:gd name="T11" fmla="*/ 72 h 179"/>
                <a:gd name="T12" fmla="*/ 69 w 158"/>
                <a:gd name="T1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79">
                  <a:moveTo>
                    <a:pt x="69" y="0"/>
                  </a:moveTo>
                  <a:cubicBezTo>
                    <a:pt x="57" y="27"/>
                    <a:pt x="31" y="45"/>
                    <a:pt x="0" y="48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12" y="179"/>
                    <a:pt x="12" y="179"/>
                    <a:pt x="12" y="179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58" y="179"/>
                    <a:pt x="158" y="144"/>
                    <a:pt x="158" y="72"/>
                  </a:cubicBezTo>
                  <a:cubicBezTo>
                    <a:pt x="158" y="34"/>
                    <a:pt x="112" y="12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1" name="Freeform 104"/>
            <p:cNvSpPr/>
            <p:nvPr/>
          </p:nvSpPr>
          <p:spPr bwMode="auto">
            <a:xfrm>
              <a:off x="7037388" y="3814763"/>
              <a:ext cx="271463" cy="300038"/>
            </a:xfrm>
            <a:custGeom>
              <a:avLst/>
              <a:gdLst>
                <a:gd name="T0" fmla="*/ 41 w 72"/>
                <a:gd name="T1" fmla="*/ 0 h 80"/>
                <a:gd name="T2" fmla="*/ 0 w 72"/>
                <a:gd name="T3" fmla="*/ 32 h 80"/>
                <a:gd name="T4" fmla="*/ 0 w 72"/>
                <a:gd name="T5" fmla="*/ 80 h 80"/>
                <a:gd name="T6" fmla="*/ 67 w 72"/>
                <a:gd name="T7" fmla="*/ 80 h 80"/>
                <a:gd name="T8" fmla="*/ 59 w 72"/>
                <a:gd name="T9" fmla="*/ 68 h 80"/>
                <a:gd name="T10" fmla="*/ 72 w 72"/>
                <a:gd name="T11" fmla="*/ 21 h 80"/>
                <a:gd name="T12" fmla="*/ 41 w 7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0">
                  <a:moveTo>
                    <a:pt x="41" y="0"/>
                  </a:moveTo>
                  <a:cubicBezTo>
                    <a:pt x="21" y="5"/>
                    <a:pt x="0" y="15"/>
                    <a:pt x="0" y="32"/>
                  </a:cubicBezTo>
                  <a:cubicBezTo>
                    <a:pt x="0" y="65"/>
                    <a:pt x="0" y="80"/>
                    <a:pt x="0" y="80"/>
                  </a:cubicBezTo>
                  <a:cubicBezTo>
                    <a:pt x="67" y="80"/>
                    <a:pt x="67" y="80"/>
                    <a:pt x="67" y="80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58" y="20"/>
                    <a:pt x="46" y="12"/>
                    <a:pt x="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2" name="Freeform 105"/>
            <p:cNvSpPr>
              <a:spLocks noEditPoints="1"/>
            </p:cNvSpPr>
            <p:nvPr/>
          </p:nvSpPr>
          <p:spPr bwMode="auto">
            <a:xfrm>
              <a:off x="7165975" y="3517901"/>
              <a:ext cx="311150" cy="315913"/>
            </a:xfrm>
            <a:custGeom>
              <a:avLst/>
              <a:gdLst>
                <a:gd name="T0" fmla="*/ 33 w 83"/>
                <a:gd name="T1" fmla="*/ 70 h 84"/>
                <a:gd name="T2" fmla="*/ 7 w 83"/>
                <a:gd name="T3" fmla="*/ 40 h 84"/>
                <a:gd name="T4" fmla="*/ 18 w 83"/>
                <a:gd name="T5" fmla="*/ 17 h 84"/>
                <a:gd name="T6" fmla="*/ 15 w 83"/>
                <a:gd name="T7" fmla="*/ 34 h 84"/>
                <a:gd name="T8" fmla="*/ 33 w 83"/>
                <a:gd name="T9" fmla="*/ 70 h 84"/>
                <a:gd name="T10" fmla="*/ 41 w 83"/>
                <a:gd name="T11" fmla="*/ 84 h 84"/>
                <a:gd name="T12" fmla="*/ 83 w 83"/>
                <a:gd name="T13" fmla="*/ 42 h 84"/>
                <a:gd name="T14" fmla="*/ 41 w 83"/>
                <a:gd name="T15" fmla="*/ 0 h 84"/>
                <a:gd name="T16" fmla="*/ 0 w 83"/>
                <a:gd name="T17" fmla="*/ 42 h 84"/>
                <a:gd name="T18" fmla="*/ 41 w 83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4">
                  <a:moveTo>
                    <a:pt x="33" y="70"/>
                  </a:moveTo>
                  <a:cubicBezTo>
                    <a:pt x="19" y="69"/>
                    <a:pt x="7" y="56"/>
                    <a:pt x="7" y="40"/>
                  </a:cubicBezTo>
                  <a:cubicBezTo>
                    <a:pt x="7" y="31"/>
                    <a:pt x="11" y="23"/>
                    <a:pt x="18" y="17"/>
                  </a:cubicBezTo>
                  <a:cubicBezTo>
                    <a:pt x="16" y="22"/>
                    <a:pt x="15" y="28"/>
                    <a:pt x="15" y="34"/>
                  </a:cubicBezTo>
                  <a:cubicBezTo>
                    <a:pt x="15" y="49"/>
                    <a:pt x="22" y="62"/>
                    <a:pt x="33" y="70"/>
                  </a:cubicBezTo>
                  <a:close/>
                  <a:moveTo>
                    <a:pt x="41" y="84"/>
                  </a:moveTo>
                  <a:cubicBezTo>
                    <a:pt x="64" y="84"/>
                    <a:pt x="83" y="65"/>
                    <a:pt x="83" y="42"/>
                  </a:cubicBezTo>
                  <a:cubicBezTo>
                    <a:pt x="83" y="19"/>
                    <a:pt x="64" y="0"/>
                    <a:pt x="41" y="0"/>
                  </a:cubicBezTo>
                  <a:cubicBezTo>
                    <a:pt x="18" y="0"/>
                    <a:pt x="0" y="19"/>
                    <a:pt x="0" y="42"/>
                  </a:cubicBezTo>
                  <a:cubicBezTo>
                    <a:pt x="0" y="65"/>
                    <a:pt x="18" y="84"/>
                    <a:pt x="41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3" name="Freeform 106"/>
            <p:cNvSpPr/>
            <p:nvPr/>
          </p:nvSpPr>
          <p:spPr bwMode="auto">
            <a:xfrm>
              <a:off x="7326313" y="3814763"/>
              <a:ext cx="271463" cy="300038"/>
            </a:xfrm>
            <a:custGeom>
              <a:avLst/>
              <a:gdLst>
                <a:gd name="T0" fmla="*/ 72 w 72"/>
                <a:gd name="T1" fmla="*/ 80 h 80"/>
                <a:gd name="T2" fmla="*/ 72 w 72"/>
                <a:gd name="T3" fmla="*/ 32 h 80"/>
                <a:gd name="T4" fmla="*/ 31 w 72"/>
                <a:gd name="T5" fmla="*/ 0 h 80"/>
                <a:gd name="T6" fmla="*/ 0 w 72"/>
                <a:gd name="T7" fmla="*/ 21 h 80"/>
                <a:gd name="T8" fmla="*/ 13 w 72"/>
                <a:gd name="T9" fmla="*/ 68 h 80"/>
                <a:gd name="T10" fmla="*/ 5 w 72"/>
                <a:gd name="T11" fmla="*/ 80 h 80"/>
                <a:gd name="T12" fmla="*/ 72 w 72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0">
                  <a:moveTo>
                    <a:pt x="72" y="80"/>
                  </a:moveTo>
                  <a:cubicBezTo>
                    <a:pt x="72" y="80"/>
                    <a:pt x="72" y="65"/>
                    <a:pt x="72" y="32"/>
                  </a:cubicBezTo>
                  <a:cubicBezTo>
                    <a:pt x="72" y="15"/>
                    <a:pt x="51" y="5"/>
                    <a:pt x="31" y="0"/>
                  </a:cubicBezTo>
                  <a:cubicBezTo>
                    <a:pt x="26" y="12"/>
                    <a:pt x="14" y="20"/>
                    <a:pt x="0" y="21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5" y="80"/>
                    <a:pt x="5" y="80"/>
                    <a:pt x="5" y="80"/>
                  </a:cubicBezTo>
                  <a:lnTo>
                    <a:pt x="72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4" name="Freeform 107"/>
            <p:cNvSpPr>
              <a:spLocks noEditPoints="1"/>
            </p:cNvSpPr>
            <p:nvPr/>
          </p:nvSpPr>
          <p:spPr bwMode="auto">
            <a:xfrm>
              <a:off x="6834188" y="3394076"/>
              <a:ext cx="1003300" cy="1000125"/>
            </a:xfrm>
            <a:custGeom>
              <a:avLst/>
              <a:gdLst>
                <a:gd name="T0" fmla="*/ 134 w 267"/>
                <a:gd name="T1" fmla="*/ 266 h 266"/>
                <a:gd name="T2" fmla="*/ 267 w 267"/>
                <a:gd name="T3" fmla="*/ 133 h 266"/>
                <a:gd name="T4" fmla="*/ 134 w 267"/>
                <a:gd name="T5" fmla="*/ 0 h 266"/>
                <a:gd name="T6" fmla="*/ 0 w 267"/>
                <a:gd name="T7" fmla="*/ 133 h 266"/>
                <a:gd name="T8" fmla="*/ 134 w 267"/>
                <a:gd name="T9" fmla="*/ 266 h 266"/>
                <a:gd name="T10" fmla="*/ 134 w 267"/>
                <a:gd name="T11" fmla="*/ 14 h 266"/>
                <a:gd name="T12" fmla="*/ 253 w 267"/>
                <a:gd name="T13" fmla="*/ 133 h 266"/>
                <a:gd name="T14" fmla="*/ 134 w 267"/>
                <a:gd name="T15" fmla="*/ 253 h 266"/>
                <a:gd name="T16" fmla="*/ 14 w 267"/>
                <a:gd name="T17" fmla="*/ 133 h 266"/>
                <a:gd name="T18" fmla="*/ 134 w 267"/>
                <a:gd name="T19" fmla="*/ 14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266">
                  <a:moveTo>
                    <a:pt x="134" y="266"/>
                  </a:moveTo>
                  <a:cubicBezTo>
                    <a:pt x="207" y="266"/>
                    <a:pt x="267" y="207"/>
                    <a:pt x="267" y="133"/>
                  </a:cubicBezTo>
                  <a:cubicBezTo>
                    <a:pt x="267" y="60"/>
                    <a:pt x="207" y="0"/>
                    <a:pt x="134" y="0"/>
                  </a:cubicBezTo>
                  <a:cubicBezTo>
                    <a:pt x="60" y="0"/>
                    <a:pt x="0" y="60"/>
                    <a:pt x="0" y="133"/>
                  </a:cubicBezTo>
                  <a:cubicBezTo>
                    <a:pt x="0" y="207"/>
                    <a:pt x="60" y="266"/>
                    <a:pt x="134" y="266"/>
                  </a:cubicBezTo>
                  <a:close/>
                  <a:moveTo>
                    <a:pt x="134" y="14"/>
                  </a:moveTo>
                  <a:cubicBezTo>
                    <a:pt x="199" y="14"/>
                    <a:pt x="253" y="67"/>
                    <a:pt x="253" y="133"/>
                  </a:cubicBezTo>
                  <a:cubicBezTo>
                    <a:pt x="253" y="199"/>
                    <a:pt x="199" y="253"/>
                    <a:pt x="134" y="253"/>
                  </a:cubicBezTo>
                  <a:cubicBezTo>
                    <a:pt x="68" y="253"/>
                    <a:pt x="14" y="199"/>
                    <a:pt x="14" y="133"/>
                  </a:cubicBezTo>
                  <a:cubicBezTo>
                    <a:pt x="14" y="67"/>
                    <a:pt x="68" y="14"/>
                    <a:pt x="13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45" name="文本框 26"/>
          <p:cNvSpPr txBox="1"/>
          <p:nvPr/>
        </p:nvSpPr>
        <p:spPr>
          <a:xfrm>
            <a:off x="5089475" y="3870164"/>
            <a:ext cx="208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</a:t>
            </a:r>
            <a:endParaRPr lang="zh-CN" altLang="en-US" b="1" spc="1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80673" y="4423167"/>
            <a:ext cx="1864622" cy="2596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7561688" y="2868883"/>
            <a:ext cx="2417477" cy="24174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473851" y="3084907"/>
            <a:ext cx="596901" cy="720726"/>
            <a:chOff x="5499100" y="2711450"/>
            <a:chExt cx="1193801" cy="1441451"/>
          </a:xfrm>
          <a:solidFill>
            <a:srgbClr val="0070C0"/>
          </a:solidFill>
        </p:grpSpPr>
        <p:sp>
          <p:nvSpPr>
            <p:cNvPr id="51" name="Freeform 17"/>
            <p:cNvSpPr/>
            <p:nvPr/>
          </p:nvSpPr>
          <p:spPr bwMode="auto">
            <a:xfrm>
              <a:off x="5892800" y="2711450"/>
              <a:ext cx="401638" cy="439738"/>
            </a:xfrm>
            <a:custGeom>
              <a:avLst/>
              <a:gdLst>
                <a:gd name="T0" fmla="*/ 12 w 106"/>
                <a:gd name="T1" fmla="*/ 75 h 116"/>
                <a:gd name="T2" fmla="*/ 54 w 106"/>
                <a:gd name="T3" fmla="*/ 116 h 116"/>
                <a:gd name="T4" fmla="*/ 96 w 106"/>
                <a:gd name="T5" fmla="*/ 74 h 116"/>
                <a:gd name="T6" fmla="*/ 106 w 106"/>
                <a:gd name="T7" fmla="*/ 56 h 116"/>
                <a:gd name="T8" fmla="*/ 99 w 106"/>
                <a:gd name="T9" fmla="*/ 48 h 116"/>
                <a:gd name="T10" fmla="*/ 54 w 106"/>
                <a:gd name="T11" fmla="*/ 0 h 116"/>
                <a:gd name="T12" fmla="*/ 9 w 106"/>
                <a:gd name="T13" fmla="*/ 47 h 116"/>
                <a:gd name="T14" fmla="*/ 1 w 106"/>
                <a:gd name="T15" fmla="*/ 56 h 116"/>
                <a:gd name="T16" fmla="*/ 12 w 106"/>
                <a:gd name="T17" fmla="*/ 7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16">
                  <a:moveTo>
                    <a:pt x="12" y="75"/>
                  </a:moveTo>
                  <a:cubicBezTo>
                    <a:pt x="18" y="96"/>
                    <a:pt x="31" y="116"/>
                    <a:pt x="54" y="116"/>
                  </a:cubicBezTo>
                  <a:cubicBezTo>
                    <a:pt x="76" y="116"/>
                    <a:pt x="90" y="96"/>
                    <a:pt x="96" y="74"/>
                  </a:cubicBezTo>
                  <a:cubicBezTo>
                    <a:pt x="102" y="72"/>
                    <a:pt x="106" y="63"/>
                    <a:pt x="106" y="56"/>
                  </a:cubicBezTo>
                  <a:cubicBezTo>
                    <a:pt x="105" y="51"/>
                    <a:pt x="103" y="49"/>
                    <a:pt x="99" y="48"/>
                  </a:cubicBezTo>
                  <a:cubicBezTo>
                    <a:pt x="98" y="21"/>
                    <a:pt x="80" y="0"/>
                    <a:pt x="54" y="0"/>
                  </a:cubicBezTo>
                  <a:cubicBezTo>
                    <a:pt x="28" y="0"/>
                    <a:pt x="10" y="21"/>
                    <a:pt x="9" y="47"/>
                  </a:cubicBezTo>
                  <a:cubicBezTo>
                    <a:pt x="4" y="48"/>
                    <a:pt x="2" y="51"/>
                    <a:pt x="1" y="56"/>
                  </a:cubicBezTo>
                  <a:cubicBezTo>
                    <a:pt x="0" y="63"/>
                    <a:pt x="5" y="73"/>
                    <a:pt x="12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52" name="Freeform 18"/>
            <p:cNvSpPr/>
            <p:nvPr/>
          </p:nvSpPr>
          <p:spPr bwMode="auto">
            <a:xfrm>
              <a:off x="5499100" y="3695700"/>
              <a:ext cx="1190625" cy="298450"/>
            </a:xfrm>
            <a:custGeom>
              <a:avLst/>
              <a:gdLst>
                <a:gd name="T0" fmla="*/ 0 w 750"/>
                <a:gd name="T1" fmla="*/ 0 h 188"/>
                <a:gd name="T2" fmla="*/ 79 w 750"/>
                <a:gd name="T3" fmla="*/ 188 h 188"/>
                <a:gd name="T4" fmla="*/ 122 w 750"/>
                <a:gd name="T5" fmla="*/ 188 h 188"/>
                <a:gd name="T6" fmla="*/ 119 w 750"/>
                <a:gd name="T7" fmla="*/ 72 h 188"/>
                <a:gd name="T8" fmla="*/ 633 w 750"/>
                <a:gd name="T9" fmla="*/ 72 h 188"/>
                <a:gd name="T10" fmla="*/ 630 w 750"/>
                <a:gd name="T11" fmla="*/ 188 h 188"/>
                <a:gd name="T12" fmla="*/ 673 w 750"/>
                <a:gd name="T13" fmla="*/ 188 h 188"/>
                <a:gd name="T14" fmla="*/ 750 w 750"/>
                <a:gd name="T15" fmla="*/ 0 h 188"/>
                <a:gd name="T16" fmla="*/ 0 w 750"/>
                <a:gd name="T1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0" h="188">
                  <a:moveTo>
                    <a:pt x="0" y="0"/>
                  </a:moveTo>
                  <a:lnTo>
                    <a:pt x="79" y="188"/>
                  </a:lnTo>
                  <a:lnTo>
                    <a:pt x="122" y="188"/>
                  </a:lnTo>
                  <a:lnTo>
                    <a:pt x="119" y="72"/>
                  </a:lnTo>
                  <a:lnTo>
                    <a:pt x="633" y="72"/>
                  </a:lnTo>
                  <a:lnTo>
                    <a:pt x="630" y="188"/>
                  </a:lnTo>
                  <a:lnTo>
                    <a:pt x="673" y="188"/>
                  </a:lnTo>
                  <a:lnTo>
                    <a:pt x="7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53" name="Freeform 19"/>
            <p:cNvSpPr/>
            <p:nvPr/>
          </p:nvSpPr>
          <p:spPr bwMode="auto">
            <a:xfrm>
              <a:off x="5722938" y="3846513"/>
              <a:ext cx="746125" cy="306388"/>
            </a:xfrm>
            <a:custGeom>
              <a:avLst/>
              <a:gdLst>
                <a:gd name="T0" fmla="*/ 2 w 470"/>
                <a:gd name="T1" fmla="*/ 193 h 193"/>
                <a:gd name="T2" fmla="*/ 465 w 470"/>
                <a:gd name="T3" fmla="*/ 193 h 193"/>
                <a:gd name="T4" fmla="*/ 470 w 470"/>
                <a:gd name="T5" fmla="*/ 0 h 193"/>
                <a:gd name="T6" fmla="*/ 0 w 470"/>
                <a:gd name="T7" fmla="*/ 0 h 193"/>
                <a:gd name="T8" fmla="*/ 2 w 470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193">
                  <a:moveTo>
                    <a:pt x="2" y="193"/>
                  </a:moveTo>
                  <a:lnTo>
                    <a:pt x="465" y="193"/>
                  </a:lnTo>
                  <a:lnTo>
                    <a:pt x="470" y="0"/>
                  </a:lnTo>
                  <a:lnTo>
                    <a:pt x="0" y="0"/>
                  </a:lnTo>
                  <a:lnTo>
                    <a:pt x="2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54" name="Freeform 20"/>
            <p:cNvSpPr/>
            <p:nvPr/>
          </p:nvSpPr>
          <p:spPr bwMode="auto">
            <a:xfrm>
              <a:off x="6488113" y="36004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55" name="Freeform 21"/>
            <p:cNvSpPr/>
            <p:nvPr/>
          </p:nvSpPr>
          <p:spPr bwMode="auto">
            <a:xfrm>
              <a:off x="5684838" y="3173413"/>
              <a:ext cx="1008063" cy="450850"/>
            </a:xfrm>
            <a:custGeom>
              <a:avLst/>
              <a:gdLst>
                <a:gd name="T0" fmla="*/ 49 w 266"/>
                <a:gd name="T1" fmla="*/ 64 h 119"/>
                <a:gd name="T2" fmla="*/ 49 w 266"/>
                <a:gd name="T3" fmla="*/ 64 h 119"/>
                <a:gd name="T4" fmla="*/ 49 w 266"/>
                <a:gd name="T5" fmla="*/ 119 h 119"/>
                <a:gd name="T6" fmla="*/ 105 w 266"/>
                <a:gd name="T7" fmla="*/ 119 h 119"/>
                <a:gd name="T8" fmla="*/ 102 w 266"/>
                <a:gd name="T9" fmla="*/ 83 h 119"/>
                <a:gd name="T10" fmla="*/ 108 w 266"/>
                <a:gd name="T11" fmla="*/ 74 h 119"/>
                <a:gd name="T12" fmla="*/ 115 w 266"/>
                <a:gd name="T13" fmla="*/ 83 h 119"/>
                <a:gd name="T14" fmla="*/ 112 w 266"/>
                <a:gd name="T15" fmla="*/ 119 h 119"/>
                <a:gd name="T16" fmla="*/ 167 w 266"/>
                <a:gd name="T17" fmla="*/ 119 h 119"/>
                <a:gd name="T18" fmla="*/ 167 w 266"/>
                <a:gd name="T19" fmla="*/ 76 h 119"/>
                <a:gd name="T20" fmla="*/ 179 w 266"/>
                <a:gd name="T21" fmla="*/ 95 h 119"/>
                <a:gd name="T22" fmla="*/ 187 w 266"/>
                <a:gd name="T23" fmla="*/ 105 h 119"/>
                <a:gd name="T24" fmla="*/ 192 w 266"/>
                <a:gd name="T25" fmla="*/ 110 h 119"/>
                <a:gd name="T26" fmla="*/ 197 w 266"/>
                <a:gd name="T27" fmla="*/ 112 h 119"/>
                <a:gd name="T28" fmla="*/ 205 w 266"/>
                <a:gd name="T29" fmla="*/ 114 h 119"/>
                <a:gd name="T30" fmla="*/ 212 w 266"/>
                <a:gd name="T31" fmla="*/ 113 h 119"/>
                <a:gd name="T32" fmla="*/ 216 w 266"/>
                <a:gd name="T33" fmla="*/ 111 h 119"/>
                <a:gd name="T34" fmla="*/ 220 w 266"/>
                <a:gd name="T35" fmla="*/ 108 h 119"/>
                <a:gd name="T36" fmla="*/ 226 w 266"/>
                <a:gd name="T37" fmla="*/ 103 h 119"/>
                <a:gd name="T38" fmla="*/ 236 w 266"/>
                <a:gd name="T39" fmla="*/ 92 h 119"/>
                <a:gd name="T40" fmla="*/ 259 w 266"/>
                <a:gd name="T41" fmla="*/ 67 h 119"/>
                <a:gd name="T42" fmla="*/ 257 w 266"/>
                <a:gd name="T43" fmla="*/ 39 h 119"/>
                <a:gd name="T44" fmla="*/ 254 w 266"/>
                <a:gd name="T45" fmla="*/ 37 h 119"/>
                <a:gd name="T46" fmla="*/ 262 w 266"/>
                <a:gd name="T47" fmla="*/ 29 h 119"/>
                <a:gd name="T48" fmla="*/ 262 w 266"/>
                <a:gd name="T49" fmla="*/ 18 h 119"/>
                <a:gd name="T50" fmla="*/ 251 w 266"/>
                <a:gd name="T51" fmla="*/ 18 h 119"/>
                <a:gd name="T52" fmla="*/ 233 w 266"/>
                <a:gd name="T53" fmla="*/ 38 h 119"/>
                <a:gd name="T54" fmla="*/ 229 w 266"/>
                <a:gd name="T55" fmla="*/ 41 h 119"/>
                <a:gd name="T56" fmla="*/ 229 w 266"/>
                <a:gd name="T57" fmla="*/ 41 h 119"/>
                <a:gd name="T58" fmla="*/ 211 w 266"/>
                <a:gd name="T59" fmla="*/ 62 h 119"/>
                <a:gd name="T60" fmla="*/ 207 w 266"/>
                <a:gd name="T61" fmla="*/ 66 h 119"/>
                <a:gd name="T62" fmla="*/ 204 w 266"/>
                <a:gd name="T63" fmla="*/ 60 h 119"/>
                <a:gd name="T64" fmla="*/ 190 w 266"/>
                <a:gd name="T65" fmla="*/ 35 h 119"/>
                <a:gd name="T66" fmla="*/ 186 w 266"/>
                <a:gd name="T67" fmla="*/ 26 h 119"/>
                <a:gd name="T68" fmla="*/ 184 w 266"/>
                <a:gd name="T69" fmla="*/ 23 h 119"/>
                <a:gd name="T70" fmla="*/ 184 w 266"/>
                <a:gd name="T71" fmla="*/ 22 h 119"/>
                <a:gd name="T72" fmla="*/ 184 w 266"/>
                <a:gd name="T73" fmla="*/ 22 h 119"/>
                <a:gd name="T74" fmla="*/ 179 w 266"/>
                <a:gd name="T75" fmla="*/ 16 h 119"/>
                <a:gd name="T76" fmla="*/ 152 w 266"/>
                <a:gd name="T77" fmla="*/ 4 h 119"/>
                <a:gd name="T78" fmla="*/ 138 w 266"/>
                <a:gd name="T79" fmla="*/ 0 h 119"/>
                <a:gd name="T80" fmla="*/ 138 w 266"/>
                <a:gd name="T81" fmla="*/ 0 h 119"/>
                <a:gd name="T82" fmla="*/ 138 w 266"/>
                <a:gd name="T83" fmla="*/ 0 h 119"/>
                <a:gd name="T84" fmla="*/ 120 w 266"/>
                <a:gd name="T85" fmla="*/ 62 h 119"/>
                <a:gd name="T86" fmla="*/ 114 w 266"/>
                <a:gd name="T87" fmla="*/ 24 h 119"/>
                <a:gd name="T88" fmla="*/ 119 w 266"/>
                <a:gd name="T89" fmla="*/ 12 h 119"/>
                <a:gd name="T90" fmla="*/ 111 w 266"/>
                <a:gd name="T91" fmla="*/ 5 h 119"/>
                <a:gd name="T92" fmla="*/ 105 w 266"/>
                <a:gd name="T93" fmla="*/ 5 h 119"/>
                <a:gd name="T94" fmla="*/ 97 w 266"/>
                <a:gd name="T95" fmla="*/ 12 h 119"/>
                <a:gd name="T96" fmla="*/ 102 w 266"/>
                <a:gd name="T97" fmla="*/ 24 h 119"/>
                <a:gd name="T98" fmla="*/ 96 w 266"/>
                <a:gd name="T99" fmla="*/ 62 h 119"/>
                <a:gd name="T100" fmla="*/ 78 w 266"/>
                <a:gd name="T101" fmla="*/ 0 h 119"/>
                <a:gd name="T102" fmla="*/ 78 w 266"/>
                <a:gd name="T103" fmla="*/ 0 h 119"/>
                <a:gd name="T104" fmla="*/ 78 w 266"/>
                <a:gd name="T105" fmla="*/ 0 h 119"/>
                <a:gd name="T106" fmla="*/ 67 w 266"/>
                <a:gd name="T107" fmla="*/ 4 h 119"/>
                <a:gd name="T108" fmla="*/ 28 w 266"/>
                <a:gd name="T109" fmla="*/ 20 h 119"/>
                <a:gd name="T110" fmla="*/ 0 w 266"/>
                <a:gd name="T111" fmla="*/ 119 h 119"/>
                <a:gd name="T112" fmla="*/ 38 w 266"/>
                <a:gd name="T113" fmla="*/ 119 h 119"/>
                <a:gd name="T114" fmla="*/ 49 w 266"/>
                <a:gd name="T115" fmla="*/ 6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6" h="119">
                  <a:moveTo>
                    <a:pt x="49" y="64"/>
                  </a:moveTo>
                  <a:cubicBezTo>
                    <a:pt x="49" y="64"/>
                    <a:pt x="49" y="64"/>
                    <a:pt x="49" y="64"/>
                  </a:cubicBezTo>
                  <a:cubicBezTo>
                    <a:pt x="49" y="119"/>
                    <a:pt x="49" y="119"/>
                    <a:pt x="49" y="119"/>
                  </a:cubicBezTo>
                  <a:cubicBezTo>
                    <a:pt x="105" y="119"/>
                    <a:pt x="105" y="119"/>
                    <a:pt x="105" y="119"/>
                  </a:cubicBezTo>
                  <a:cubicBezTo>
                    <a:pt x="102" y="83"/>
                    <a:pt x="102" y="83"/>
                    <a:pt x="102" y="83"/>
                  </a:cubicBezTo>
                  <a:cubicBezTo>
                    <a:pt x="102" y="78"/>
                    <a:pt x="105" y="74"/>
                    <a:pt x="108" y="74"/>
                  </a:cubicBezTo>
                  <a:cubicBezTo>
                    <a:pt x="112" y="74"/>
                    <a:pt x="115" y="78"/>
                    <a:pt x="115" y="83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7" y="76"/>
                    <a:pt x="167" y="76"/>
                    <a:pt x="167" y="76"/>
                  </a:cubicBezTo>
                  <a:cubicBezTo>
                    <a:pt x="171" y="83"/>
                    <a:pt x="175" y="89"/>
                    <a:pt x="179" y="95"/>
                  </a:cubicBezTo>
                  <a:cubicBezTo>
                    <a:pt x="182" y="99"/>
                    <a:pt x="184" y="102"/>
                    <a:pt x="187" y="105"/>
                  </a:cubicBezTo>
                  <a:cubicBezTo>
                    <a:pt x="188" y="106"/>
                    <a:pt x="190" y="108"/>
                    <a:pt x="192" y="110"/>
                  </a:cubicBezTo>
                  <a:cubicBezTo>
                    <a:pt x="193" y="111"/>
                    <a:pt x="195" y="111"/>
                    <a:pt x="197" y="112"/>
                  </a:cubicBezTo>
                  <a:cubicBezTo>
                    <a:pt x="199" y="113"/>
                    <a:pt x="202" y="114"/>
                    <a:pt x="205" y="114"/>
                  </a:cubicBezTo>
                  <a:cubicBezTo>
                    <a:pt x="207" y="114"/>
                    <a:pt x="209" y="114"/>
                    <a:pt x="212" y="113"/>
                  </a:cubicBezTo>
                  <a:cubicBezTo>
                    <a:pt x="214" y="112"/>
                    <a:pt x="215" y="112"/>
                    <a:pt x="216" y="111"/>
                  </a:cubicBezTo>
                  <a:cubicBezTo>
                    <a:pt x="218" y="110"/>
                    <a:pt x="219" y="109"/>
                    <a:pt x="220" y="108"/>
                  </a:cubicBezTo>
                  <a:cubicBezTo>
                    <a:pt x="222" y="107"/>
                    <a:pt x="224" y="105"/>
                    <a:pt x="226" y="103"/>
                  </a:cubicBezTo>
                  <a:cubicBezTo>
                    <a:pt x="229" y="100"/>
                    <a:pt x="233" y="96"/>
                    <a:pt x="236" y="92"/>
                  </a:cubicBezTo>
                  <a:cubicBezTo>
                    <a:pt x="247" y="80"/>
                    <a:pt x="259" y="67"/>
                    <a:pt x="259" y="67"/>
                  </a:cubicBezTo>
                  <a:cubicBezTo>
                    <a:pt x="266" y="58"/>
                    <a:pt x="265" y="46"/>
                    <a:pt x="257" y="39"/>
                  </a:cubicBezTo>
                  <a:cubicBezTo>
                    <a:pt x="256" y="38"/>
                    <a:pt x="255" y="38"/>
                    <a:pt x="254" y="37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65" y="26"/>
                    <a:pt x="265" y="21"/>
                    <a:pt x="262" y="18"/>
                  </a:cubicBezTo>
                  <a:cubicBezTo>
                    <a:pt x="259" y="15"/>
                    <a:pt x="254" y="15"/>
                    <a:pt x="251" y="18"/>
                  </a:cubicBezTo>
                  <a:cubicBezTo>
                    <a:pt x="233" y="38"/>
                    <a:pt x="233" y="38"/>
                    <a:pt x="233" y="38"/>
                  </a:cubicBezTo>
                  <a:cubicBezTo>
                    <a:pt x="231" y="39"/>
                    <a:pt x="230" y="40"/>
                    <a:pt x="229" y="41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27" y="43"/>
                    <a:pt x="219" y="53"/>
                    <a:pt x="211" y="62"/>
                  </a:cubicBezTo>
                  <a:cubicBezTo>
                    <a:pt x="209" y="63"/>
                    <a:pt x="208" y="64"/>
                    <a:pt x="207" y="66"/>
                  </a:cubicBezTo>
                  <a:cubicBezTo>
                    <a:pt x="206" y="64"/>
                    <a:pt x="205" y="62"/>
                    <a:pt x="204" y="60"/>
                  </a:cubicBezTo>
                  <a:cubicBezTo>
                    <a:pt x="199" y="52"/>
                    <a:pt x="194" y="42"/>
                    <a:pt x="190" y="35"/>
                  </a:cubicBezTo>
                  <a:cubicBezTo>
                    <a:pt x="188" y="31"/>
                    <a:pt x="187" y="28"/>
                    <a:pt x="186" y="26"/>
                  </a:cubicBezTo>
                  <a:cubicBezTo>
                    <a:pt x="185" y="24"/>
                    <a:pt x="185" y="24"/>
                    <a:pt x="184" y="23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3" y="20"/>
                    <a:pt x="181" y="18"/>
                    <a:pt x="179" y="16"/>
                  </a:cubicBezTo>
                  <a:cubicBezTo>
                    <a:pt x="177" y="13"/>
                    <a:pt x="171" y="9"/>
                    <a:pt x="152" y="4"/>
                  </a:cubicBezTo>
                  <a:cubicBezTo>
                    <a:pt x="147" y="2"/>
                    <a:pt x="142" y="1"/>
                    <a:pt x="1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7" y="10"/>
                    <a:pt x="134" y="33"/>
                    <a:pt x="120" y="62"/>
                  </a:cubicBezTo>
                  <a:cubicBezTo>
                    <a:pt x="118" y="43"/>
                    <a:pt x="115" y="26"/>
                    <a:pt x="114" y="24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6"/>
                    <a:pt x="99" y="43"/>
                    <a:pt x="96" y="62"/>
                  </a:cubicBezTo>
                  <a:cubicBezTo>
                    <a:pt x="83" y="33"/>
                    <a:pt x="79" y="1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4" y="1"/>
                    <a:pt x="70" y="2"/>
                    <a:pt x="67" y="4"/>
                  </a:cubicBezTo>
                  <a:cubicBezTo>
                    <a:pt x="55" y="8"/>
                    <a:pt x="38" y="14"/>
                    <a:pt x="28" y="20"/>
                  </a:cubicBezTo>
                  <a:cubicBezTo>
                    <a:pt x="23" y="25"/>
                    <a:pt x="7" y="47"/>
                    <a:pt x="0" y="119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40" y="95"/>
                    <a:pt x="46" y="65"/>
                    <a:pt x="49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56" name="文本框 26"/>
          <p:cNvSpPr txBox="1"/>
          <p:nvPr/>
        </p:nvSpPr>
        <p:spPr>
          <a:xfrm>
            <a:off x="7693403" y="3902102"/>
            <a:ext cx="222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Title </a:t>
            </a:r>
            <a:endParaRPr lang="zh-CN" altLang="en-US" b="1" spc="1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839914" y="4411704"/>
            <a:ext cx="1864622" cy="2596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"/>
                            </p:stCondLst>
                            <p:childTnLst>
                              <p:par>
                                <p:cTn id="2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5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5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50"/>
                            </p:stCondLst>
                            <p:childTnLst>
                              <p:par>
                                <p:cTn id="7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25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25" grpId="0"/>
      <p:bldP spid="26" grpId="0"/>
      <p:bldP spid="45" grpId="0"/>
      <p:bldP spid="46" grpId="0"/>
      <p:bldP spid="56" grpId="0"/>
      <p:bldP spid="5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73657" y="1361275"/>
            <a:ext cx="231652" cy="231652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345059" y="1964061"/>
            <a:ext cx="199818" cy="199818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177653" y="757082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8915" y="856990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292476" y="260648"/>
            <a:ext cx="463305" cy="463305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59737" y="563910"/>
            <a:ext cx="1360493" cy="1360493"/>
            <a:chOff x="1008115" y="2542722"/>
            <a:chExt cx="1360493" cy="1360493"/>
          </a:xfrm>
        </p:grpSpPr>
        <p:grpSp>
          <p:nvGrpSpPr>
            <p:cNvPr id="23" name="组合 22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5" name="同心圆 2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263296" y="2940182"/>
              <a:ext cx="8515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End</a:t>
              </a:r>
              <a:endParaRPr lang="zh-CN" altLang="en-US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7" name="文本框 25"/>
          <p:cNvSpPr txBox="1"/>
          <p:nvPr/>
        </p:nvSpPr>
        <p:spPr>
          <a:xfrm>
            <a:off x="1738344" y="1880289"/>
            <a:ext cx="9034539" cy="3258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         </a:t>
            </a:r>
            <a:r>
              <a:rPr lang="en-US" altLang="zh-CN" sz="2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Abstract: 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This is a placeholder. You can key in or paste your texts here. This is a placeholder. You can key in or paste your texts here. This is a placeholder. You can key in or paste your texts here. This is a placeholder. You can key in or paste your texts here. This is a placeholder. You can key in or paste your texts here. This is a placeholder. You can key in or paste your texts here. This is a placeholder. You can key in or paste your texts here. This is a placeholder. You can key in or paste your texts here. This is a placeholder. You can key in or paste your texts here. This is a placeholder. You can key in or paste your texts here. This is a placeholder. You can key in or paste your texts here. This is a placeholder. You can key in or paste your texts here. This is a placeholder. You can key in or paste your texts here. This is a placeholder. You can key in or paste your texts here. This is a placeholder. You can key in or paste your texts here. This is a placeholder. You can key in or paste your texts here. This is a placeholder. You can key in or paste your texts here. 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文本框 26"/>
          <p:cNvSpPr txBox="1"/>
          <p:nvPr/>
        </p:nvSpPr>
        <p:spPr>
          <a:xfrm>
            <a:off x="1738344" y="5408681"/>
            <a:ext cx="9183779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Keyword : </a:t>
            </a:r>
            <a:r>
              <a:rPr lang="zh-CN" altLang="en-US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 </a:t>
            </a: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Keyword </a:t>
            </a:r>
            <a:r>
              <a:rPr lang="zh-CN" altLang="en-US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    </a:t>
            </a: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Keyword </a:t>
            </a:r>
            <a:r>
              <a:rPr lang="zh-CN" altLang="en-US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    </a:t>
            </a:r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Add Keyword </a:t>
            </a:r>
            <a:endParaRPr lang="zh-CN" altLang="en-US" sz="12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9749217" y="5369112"/>
            <a:ext cx="934496" cy="934496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0500513" y="4873687"/>
            <a:ext cx="656134" cy="656134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437718" y="5721496"/>
            <a:ext cx="240373" cy="240373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9046805" y="6024726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692393" y="6469542"/>
            <a:ext cx="199818" cy="199818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1238207" y="4286768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1242568" y="5113979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874811" y="5561421"/>
            <a:ext cx="463305" cy="463305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06841" y="404664"/>
            <a:ext cx="4569811" cy="456981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0" name="TextBox 13"/>
          <p:cNvSpPr txBox="1"/>
          <p:nvPr/>
        </p:nvSpPr>
        <p:spPr>
          <a:xfrm flipH="1">
            <a:off x="1149357" y="697666"/>
            <a:ext cx="2786907" cy="1200323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defPPr>
              <a:defRPr lang="zh-CN"/>
            </a:defPPr>
            <a:lvl1pPr algn="ctr" eaLnBrk="0" hangingPunct="0">
              <a:defRPr sz="22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Official Media</a:t>
            </a:r>
            <a:endParaRPr lang="zh-CN" altLang="en-US" sz="36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09" y="1948392"/>
            <a:ext cx="1534171" cy="149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28"/>
          <p:cNvSpPr txBox="1"/>
          <p:nvPr/>
        </p:nvSpPr>
        <p:spPr>
          <a:xfrm>
            <a:off x="1993131" y="3659236"/>
            <a:ext cx="1149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Follow Us On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2126886" y="4075542"/>
            <a:ext cx="415925" cy="415131"/>
            <a:chOff x="3241675" y="2678113"/>
            <a:chExt cx="831850" cy="830262"/>
          </a:xfrm>
        </p:grpSpPr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3241675" y="2678113"/>
              <a:ext cx="831850" cy="83026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3376613" y="2879725"/>
              <a:ext cx="396875" cy="361950"/>
            </a:xfrm>
            <a:custGeom>
              <a:avLst/>
              <a:gdLst>
                <a:gd name="T0" fmla="*/ 568 w 580"/>
                <a:gd name="T1" fmla="*/ 207 h 528"/>
                <a:gd name="T2" fmla="*/ 580 w 580"/>
                <a:gd name="T3" fmla="*/ 207 h 528"/>
                <a:gd name="T4" fmla="*/ 292 w 580"/>
                <a:gd name="T5" fmla="*/ 0 h 528"/>
                <a:gd name="T6" fmla="*/ 0 w 580"/>
                <a:gd name="T7" fmla="*/ 244 h 528"/>
                <a:gd name="T8" fmla="*/ 114 w 580"/>
                <a:gd name="T9" fmla="*/ 438 h 528"/>
                <a:gd name="T10" fmla="*/ 117 w 580"/>
                <a:gd name="T11" fmla="*/ 440 h 528"/>
                <a:gd name="T12" fmla="*/ 89 w 580"/>
                <a:gd name="T13" fmla="*/ 528 h 528"/>
                <a:gd name="T14" fmla="*/ 194 w 580"/>
                <a:gd name="T15" fmla="*/ 475 h 528"/>
                <a:gd name="T16" fmla="*/ 199 w 580"/>
                <a:gd name="T17" fmla="*/ 476 h 528"/>
                <a:gd name="T18" fmla="*/ 292 w 580"/>
                <a:gd name="T19" fmla="*/ 488 h 528"/>
                <a:gd name="T20" fmla="*/ 311 w 580"/>
                <a:gd name="T21" fmla="*/ 488 h 528"/>
                <a:gd name="T22" fmla="*/ 302 w 580"/>
                <a:gd name="T23" fmla="*/ 430 h 528"/>
                <a:gd name="T24" fmla="*/ 568 w 580"/>
                <a:gd name="T25" fmla="*/ 207 h 528"/>
                <a:gd name="T26" fmla="*/ 393 w 580"/>
                <a:gd name="T27" fmla="*/ 121 h 528"/>
                <a:gd name="T28" fmla="*/ 393 w 580"/>
                <a:gd name="T29" fmla="*/ 121 h 528"/>
                <a:gd name="T30" fmla="*/ 434 w 580"/>
                <a:gd name="T31" fmla="*/ 160 h 528"/>
                <a:gd name="T32" fmla="*/ 393 w 580"/>
                <a:gd name="T33" fmla="*/ 200 h 528"/>
                <a:gd name="T34" fmla="*/ 352 w 580"/>
                <a:gd name="T35" fmla="*/ 160 h 528"/>
                <a:gd name="T36" fmla="*/ 393 w 580"/>
                <a:gd name="T37" fmla="*/ 121 h 528"/>
                <a:gd name="T38" fmla="*/ 190 w 580"/>
                <a:gd name="T39" fmla="*/ 200 h 528"/>
                <a:gd name="T40" fmla="*/ 190 w 580"/>
                <a:gd name="T41" fmla="*/ 200 h 528"/>
                <a:gd name="T42" fmla="*/ 149 w 580"/>
                <a:gd name="T43" fmla="*/ 160 h 528"/>
                <a:gd name="T44" fmla="*/ 190 w 580"/>
                <a:gd name="T45" fmla="*/ 121 h 528"/>
                <a:gd name="T46" fmla="*/ 231 w 580"/>
                <a:gd name="T47" fmla="*/ 160 h 528"/>
                <a:gd name="T48" fmla="*/ 190 w 580"/>
                <a:gd name="T49" fmla="*/ 20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0" h="528">
                  <a:moveTo>
                    <a:pt x="568" y="207"/>
                  </a:moveTo>
                  <a:cubicBezTo>
                    <a:pt x="572" y="207"/>
                    <a:pt x="576" y="207"/>
                    <a:pt x="580" y="207"/>
                  </a:cubicBezTo>
                  <a:cubicBezTo>
                    <a:pt x="559" y="90"/>
                    <a:pt x="438" y="0"/>
                    <a:pt x="292" y="0"/>
                  </a:cubicBezTo>
                  <a:cubicBezTo>
                    <a:pt x="130" y="0"/>
                    <a:pt x="0" y="110"/>
                    <a:pt x="0" y="244"/>
                  </a:cubicBezTo>
                  <a:cubicBezTo>
                    <a:pt x="0" y="323"/>
                    <a:pt x="45" y="394"/>
                    <a:pt x="114" y="438"/>
                  </a:cubicBezTo>
                  <a:cubicBezTo>
                    <a:pt x="115" y="439"/>
                    <a:pt x="117" y="440"/>
                    <a:pt x="117" y="440"/>
                  </a:cubicBezTo>
                  <a:lnTo>
                    <a:pt x="89" y="528"/>
                  </a:lnTo>
                  <a:lnTo>
                    <a:pt x="194" y="475"/>
                  </a:lnTo>
                  <a:cubicBezTo>
                    <a:pt x="194" y="475"/>
                    <a:pt x="198" y="476"/>
                    <a:pt x="199" y="476"/>
                  </a:cubicBezTo>
                  <a:cubicBezTo>
                    <a:pt x="228" y="484"/>
                    <a:pt x="259" y="488"/>
                    <a:pt x="292" y="488"/>
                  </a:cubicBezTo>
                  <a:cubicBezTo>
                    <a:pt x="298" y="488"/>
                    <a:pt x="305" y="488"/>
                    <a:pt x="311" y="488"/>
                  </a:cubicBezTo>
                  <a:cubicBezTo>
                    <a:pt x="305" y="469"/>
                    <a:pt x="302" y="450"/>
                    <a:pt x="302" y="430"/>
                  </a:cubicBezTo>
                  <a:cubicBezTo>
                    <a:pt x="302" y="307"/>
                    <a:pt x="421" y="207"/>
                    <a:pt x="568" y="207"/>
                  </a:cubicBezTo>
                  <a:close/>
                  <a:moveTo>
                    <a:pt x="393" y="121"/>
                  </a:moveTo>
                  <a:lnTo>
                    <a:pt x="393" y="121"/>
                  </a:lnTo>
                  <a:cubicBezTo>
                    <a:pt x="416" y="121"/>
                    <a:pt x="434" y="138"/>
                    <a:pt x="434" y="160"/>
                  </a:cubicBezTo>
                  <a:cubicBezTo>
                    <a:pt x="434" y="182"/>
                    <a:pt x="416" y="200"/>
                    <a:pt x="393" y="200"/>
                  </a:cubicBezTo>
                  <a:cubicBezTo>
                    <a:pt x="370" y="200"/>
                    <a:pt x="352" y="182"/>
                    <a:pt x="352" y="160"/>
                  </a:cubicBezTo>
                  <a:cubicBezTo>
                    <a:pt x="352" y="138"/>
                    <a:pt x="370" y="121"/>
                    <a:pt x="393" y="121"/>
                  </a:cubicBezTo>
                  <a:close/>
                  <a:moveTo>
                    <a:pt x="190" y="200"/>
                  </a:moveTo>
                  <a:lnTo>
                    <a:pt x="190" y="200"/>
                  </a:lnTo>
                  <a:cubicBezTo>
                    <a:pt x="167" y="200"/>
                    <a:pt x="149" y="182"/>
                    <a:pt x="149" y="160"/>
                  </a:cubicBezTo>
                  <a:cubicBezTo>
                    <a:pt x="149" y="138"/>
                    <a:pt x="167" y="121"/>
                    <a:pt x="190" y="121"/>
                  </a:cubicBezTo>
                  <a:cubicBezTo>
                    <a:pt x="213" y="121"/>
                    <a:pt x="231" y="138"/>
                    <a:pt x="231" y="160"/>
                  </a:cubicBezTo>
                  <a:cubicBezTo>
                    <a:pt x="231" y="182"/>
                    <a:pt x="213" y="200"/>
                    <a:pt x="190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3598863" y="3033713"/>
              <a:ext cx="336550" cy="306387"/>
            </a:xfrm>
            <a:custGeom>
              <a:avLst/>
              <a:gdLst>
                <a:gd name="T0" fmla="*/ 0 w 493"/>
                <a:gd name="T1" fmla="*/ 206 h 446"/>
                <a:gd name="T2" fmla="*/ 247 w 493"/>
                <a:gd name="T3" fmla="*/ 412 h 446"/>
                <a:gd name="T4" fmla="*/ 325 w 493"/>
                <a:gd name="T5" fmla="*/ 402 h 446"/>
                <a:gd name="T6" fmla="*/ 329 w 493"/>
                <a:gd name="T7" fmla="*/ 401 h 446"/>
                <a:gd name="T8" fmla="*/ 418 w 493"/>
                <a:gd name="T9" fmla="*/ 446 h 446"/>
                <a:gd name="T10" fmla="*/ 394 w 493"/>
                <a:gd name="T11" fmla="*/ 371 h 446"/>
                <a:gd name="T12" fmla="*/ 397 w 493"/>
                <a:gd name="T13" fmla="*/ 370 h 446"/>
                <a:gd name="T14" fmla="*/ 493 w 493"/>
                <a:gd name="T15" fmla="*/ 206 h 446"/>
                <a:gd name="T16" fmla="*/ 247 w 493"/>
                <a:gd name="T17" fmla="*/ 0 h 446"/>
                <a:gd name="T18" fmla="*/ 0 w 493"/>
                <a:gd name="T19" fmla="*/ 206 h 446"/>
                <a:gd name="T20" fmla="*/ 298 w 493"/>
                <a:gd name="T21" fmla="*/ 135 h 446"/>
                <a:gd name="T22" fmla="*/ 298 w 493"/>
                <a:gd name="T23" fmla="*/ 135 h 446"/>
                <a:gd name="T24" fmla="*/ 333 w 493"/>
                <a:gd name="T25" fmla="*/ 102 h 446"/>
                <a:gd name="T26" fmla="*/ 367 w 493"/>
                <a:gd name="T27" fmla="*/ 135 h 446"/>
                <a:gd name="T28" fmla="*/ 333 w 493"/>
                <a:gd name="T29" fmla="*/ 169 h 446"/>
                <a:gd name="T30" fmla="*/ 298 w 493"/>
                <a:gd name="T31" fmla="*/ 135 h 446"/>
                <a:gd name="T32" fmla="*/ 127 w 493"/>
                <a:gd name="T33" fmla="*/ 135 h 446"/>
                <a:gd name="T34" fmla="*/ 127 w 493"/>
                <a:gd name="T35" fmla="*/ 135 h 446"/>
                <a:gd name="T36" fmla="*/ 161 w 493"/>
                <a:gd name="T37" fmla="*/ 102 h 446"/>
                <a:gd name="T38" fmla="*/ 196 w 493"/>
                <a:gd name="T39" fmla="*/ 135 h 446"/>
                <a:gd name="T40" fmla="*/ 161 w 493"/>
                <a:gd name="T41" fmla="*/ 169 h 446"/>
                <a:gd name="T42" fmla="*/ 127 w 493"/>
                <a:gd name="T43" fmla="*/ 13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3" h="446">
                  <a:moveTo>
                    <a:pt x="0" y="206"/>
                  </a:moveTo>
                  <a:cubicBezTo>
                    <a:pt x="0" y="320"/>
                    <a:pt x="111" y="412"/>
                    <a:pt x="247" y="412"/>
                  </a:cubicBezTo>
                  <a:cubicBezTo>
                    <a:pt x="274" y="412"/>
                    <a:pt x="300" y="409"/>
                    <a:pt x="325" y="402"/>
                  </a:cubicBezTo>
                  <a:cubicBezTo>
                    <a:pt x="326" y="401"/>
                    <a:pt x="329" y="401"/>
                    <a:pt x="329" y="401"/>
                  </a:cubicBezTo>
                  <a:lnTo>
                    <a:pt x="418" y="446"/>
                  </a:lnTo>
                  <a:lnTo>
                    <a:pt x="394" y="371"/>
                  </a:lnTo>
                  <a:cubicBezTo>
                    <a:pt x="394" y="371"/>
                    <a:pt x="396" y="370"/>
                    <a:pt x="397" y="370"/>
                  </a:cubicBezTo>
                  <a:cubicBezTo>
                    <a:pt x="455" y="332"/>
                    <a:pt x="493" y="273"/>
                    <a:pt x="493" y="206"/>
                  </a:cubicBezTo>
                  <a:cubicBezTo>
                    <a:pt x="493" y="92"/>
                    <a:pt x="383" y="0"/>
                    <a:pt x="247" y="0"/>
                  </a:cubicBezTo>
                  <a:cubicBezTo>
                    <a:pt x="111" y="0"/>
                    <a:pt x="0" y="92"/>
                    <a:pt x="0" y="206"/>
                  </a:cubicBezTo>
                  <a:close/>
                  <a:moveTo>
                    <a:pt x="298" y="135"/>
                  </a:moveTo>
                  <a:lnTo>
                    <a:pt x="298" y="135"/>
                  </a:lnTo>
                  <a:cubicBezTo>
                    <a:pt x="298" y="117"/>
                    <a:pt x="314" y="102"/>
                    <a:pt x="333" y="102"/>
                  </a:cubicBezTo>
                  <a:cubicBezTo>
                    <a:pt x="352" y="102"/>
                    <a:pt x="367" y="117"/>
                    <a:pt x="367" y="135"/>
                  </a:cubicBezTo>
                  <a:cubicBezTo>
                    <a:pt x="367" y="154"/>
                    <a:pt x="352" y="169"/>
                    <a:pt x="333" y="169"/>
                  </a:cubicBezTo>
                  <a:cubicBezTo>
                    <a:pt x="314" y="169"/>
                    <a:pt x="298" y="154"/>
                    <a:pt x="298" y="135"/>
                  </a:cubicBezTo>
                  <a:close/>
                  <a:moveTo>
                    <a:pt x="127" y="135"/>
                  </a:moveTo>
                  <a:lnTo>
                    <a:pt x="127" y="135"/>
                  </a:lnTo>
                  <a:cubicBezTo>
                    <a:pt x="127" y="117"/>
                    <a:pt x="142" y="102"/>
                    <a:pt x="161" y="102"/>
                  </a:cubicBezTo>
                  <a:cubicBezTo>
                    <a:pt x="180" y="102"/>
                    <a:pt x="196" y="117"/>
                    <a:pt x="196" y="135"/>
                  </a:cubicBezTo>
                  <a:cubicBezTo>
                    <a:pt x="196" y="154"/>
                    <a:pt x="180" y="169"/>
                    <a:pt x="161" y="169"/>
                  </a:cubicBezTo>
                  <a:cubicBezTo>
                    <a:pt x="142" y="169"/>
                    <a:pt x="127" y="154"/>
                    <a:pt x="127" y="1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665476" y="4067590"/>
            <a:ext cx="415925" cy="415925"/>
            <a:chOff x="3241675" y="4133850"/>
            <a:chExt cx="831850" cy="831850"/>
          </a:xfrm>
        </p:grpSpPr>
        <p:sp>
          <p:nvSpPr>
            <p:cNvPr id="18" name="Oval 9"/>
            <p:cNvSpPr>
              <a:spLocks noChangeArrowheads="1"/>
            </p:cNvSpPr>
            <p:nvPr/>
          </p:nvSpPr>
          <p:spPr bwMode="auto">
            <a:xfrm>
              <a:off x="3241675" y="4133850"/>
              <a:ext cx="831850" cy="83185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3379788" y="4394200"/>
              <a:ext cx="482600" cy="384175"/>
            </a:xfrm>
            <a:custGeom>
              <a:avLst/>
              <a:gdLst>
                <a:gd name="T0" fmla="*/ 580 w 704"/>
                <a:gd name="T1" fmla="*/ 236 h 561"/>
                <a:gd name="T2" fmla="*/ 564 w 704"/>
                <a:gd name="T3" fmla="*/ 214 h 561"/>
                <a:gd name="T4" fmla="*/ 558 w 704"/>
                <a:gd name="T5" fmla="*/ 130 h 561"/>
                <a:gd name="T6" fmla="*/ 409 w 704"/>
                <a:gd name="T7" fmla="*/ 136 h 561"/>
                <a:gd name="T8" fmla="*/ 385 w 704"/>
                <a:gd name="T9" fmla="*/ 99 h 561"/>
                <a:gd name="T10" fmla="*/ 264 w 704"/>
                <a:gd name="T11" fmla="*/ 37 h 561"/>
                <a:gd name="T12" fmla="*/ 64 w 704"/>
                <a:gd name="T13" fmla="*/ 203 h 561"/>
                <a:gd name="T14" fmla="*/ 8 w 704"/>
                <a:gd name="T15" fmla="*/ 355 h 561"/>
                <a:gd name="T16" fmla="*/ 301 w 704"/>
                <a:gd name="T17" fmla="*/ 551 h 561"/>
                <a:gd name="T18" fmla="*/ 652 w 704"/>
                <a:gd name="T19" fmla="*/ 396 h 561"/>
                <a:gd name="T20" fmla="*/ 580 w 704"/>
                <a:gd name="T21" fmla="*/ 236 h 561"/>
                <a:gd name="T22" fmla="*/ 310 w 704"/>
                <a:gd name="T23" fmla="*/ 510 h 561"/>
                <a:gd name="T24" fmla="*/ 310 w 704"/>
                <a:gd name="T25" fmla="*/ 510 h 561"/>
                <a:gd name="T26" fmla="*/ 82 w 704"/>
                <a:gd name="T27" fmla="*/ 368 h 561"/>
                <a:gd name="T28" fmla="*/ 310 w 704"/>
                <a:gd name="T29" fmla="*/ 210 h 561"/>
                <a:gd name="T30" fmla="*/ 539 w 704"/>
                <a:gd name="T31" fmla="*/ 340 h 561"/>
                <a:gd name="T32" fmla="*/ 310 w 704"/>
                <a:gd name="T33" fmla="*/ 51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4" h="561">
                  <a:moveTo>
                    <a:pt x="580" y="236"/>
                  </a:moveTo>
                  <a:cubicBezTo>
                    <a:pt x="550" y="230"/>
                    <a:pt x="564" y="214"/>
                    <a:pt x="564" y="214"/>
                  </a:cubicBezTo>
                  <a:cubicBezTo>
                    <a:pt x="564" y="214"/>
                    <a:pt x="594" y="165"/>
                    <a:pt x="558" y="130"/>
                  </a:cubicBezTo>
                  <a:cubicBezTo>
                    <a:pt x="515" y="86"/>
                    <a:pt x="409" y="136"/>
                    <a:pt x="409" y="136"/>
                  </a:cubicBezTo>
                  <a:cubicBezTo>
                    <a:pt x="368" y="148"/>
                    <a:pt x="379" y="130"/>
                    <a:pt x="385" y="99"/>
                  </a:cubicBezTo>
                  <a:cubicBezTo>
                    <a:pt x="385" y="62"/>
                    <a:pt x="372" y="0"/>
                    <a:pt x="264" y="37"/>
                  </a:cubicBezTo>
                  <a:cubicBezTo>
                    <a:pt x="157" y="74"/>
                    <a:pt x="64" y="203"/>
                    <a:pt x="64" y="203"/>
                  </a:cubicBezTo>
                  <a:cubicBezTo>
                    <a:pt x="0" y="289"/>
                    <a:pt x="8" y="355"/>
                    <a:pt x="8" y="355"/>
                  </a:cubicBezTo>
                  <a:cubicBezTo>
                    <a:pt x="24" y="501"/>
                    <a:pt x="180" y="542"/>
                    <a:pt x="301" y="551"/>
                  </a:cubicBezTo>
                  <a:cubicBezTo>
                    <a:pt x="428" y="561"/>
                    <a:pt x="600" y="507"/>
                    <a:pt x="652" y="396"/>
                  </a:cubicBezTo>
                  <a:cubicBezTo>
                    <a:pt x="704" y="286"/>
                    <a:pt x="610" y="242"/>
                    <a:pt x="580" y="236"/>
                  </a:cubicBezTo>
                  <a:close/>
                  <a:moveTo>
                    <a:pt x="310" y="510"/>
                  </a:moveTo>
                  <a:lnTo>
                    <a:pt x="310" y="510"/>
                  </a:lnTo>
                  <a:cubicBezTo>
                    <a:pt x="184" y="516"/>
                    <a:pt x="82" y="452"/>
                    <a:pt x="82" y="368"/>
                  </a:cubicBezTo>
                  <a:cubicBezTo>
                    <a:pt x="82" y="283"/>
                    <a:pt x="184" y="216"/>
                    <a:pt x="310" y="210"/>
                  </a:cubicBezTo>
                  <a:cubicBezTo>
                    <a:pt x="437" y="204"/>
                    <a:pt x="539" y="256"/>
                    <a:pt x="539" y="340"/>
                  </a:cubicBezTo>
                  <a:cubicBezTo>
                    <a:pt x="539" y="425"/>
                    <a:pt x="437" y="504"/>
                    <a:pt x="310" y="5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3487738" y="4565650"/>
              <a:ext cx="190500" cy="169862"/>
            </a:xfrm>
            <a:custGeom>
              <a:avLst/>
              <a:gdLst>
                <a:gd name="T0" fmla="*/ 127 w 277"/>
                <a:gd name="T1" fmla="*/ 15 h 246"/>
                <a:gd name="T2" fmla="*/ 15 w 277"/>
                <a:gd name="T3" fmla="*/ 148 h 246"/>
                <a:gd name="T4" fmla="*/ 49 w 277"/>
                <a:gd name="T5" fmla="*/ 205 h 246"/>
                <a:gd name="T6" fmla="*/ 239 w 277"/>
                <a:gd name="T7" fmla="*/ 171 h 246"/>
                <a:gd name="T8" fmla="*/ 127 w 277"/>
                <a:gd name="T9" fmla="*/ 15 h 246"/>
                <a:gd name="T10" fmla="*/ 95 w 277"/>
                <a:gd name="T11" fmla="*/ 182 h 246"/>
                <a:gd name="T12" fmla="*/ 95 w 277"/>
                <a:gd name="T13" fmla="*/ 182 h 246"/>
                <a:gd name="T14" fmla="*/ 52 w 277"/>
                <a:gd name="T15" fmla="*/ 151 h 246"/>
                <a:gd name="T16" fmla="*/ 93 w 277"/>
                <a:gd name="T17" fmla="*/ 108 h 246"/>
                <a:gd name="T18" fmla="*/ 138 w 277"/>
                <a:gd name="T19" fmla="*/ 141 h 246"/>
                <a:gd name="T20" fmla="*/ 95 w 277"/>
                <a:gd name="T21" fmla="*/ 182 h 246"/>
                <a:gd name="T22" fmla="*/ 170 w 277"/>
                <a:gd name="T23" fmla="*/ 118 h 246"/>
                <a:gd name="T24" fmla="*/ 170 w 277"/>
                <a:gd name="T25" fmla="*/ 118 h 246"/>
                <a:gd name="T26" fmla="*/ 148 w 277"/>
                <a:gd name="T27" fmla="*/ 116 h 246"/>
                <a:gd name="T28" fmla="*/ 153 w 277"/>
                <a:gd name="T29" fmla="*/ 92 h 246"/>
                <a:gd name="T30" fmla="*/ 177 w 277"/>
                <a:gd name="T31" fmla="*/ 94 h 246"/>
                <a:gd name="T32" fmla="*/ 170 w 277"/>
                <a:gd name="T33" fmla="*/ 1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" h="246">
                  <a:moveTo>
                    <a:pt x="127" y="15"/>
                  </a:moveTo>
                  <a:cubicBezTo>
                    <a:pt x="0" y="29"/>
                    <a:pt x="15" y="148"/>
                    <a:pt x="15" y="148"/>
                  </a:cubicBezTo>
                  <a:cubicBezTo>
                    <a:pt x="15" y="148"/>
                    <a:pt x="13" y="186"/>
                    <a:pt x="49" y="205"/>
                  </a:cubicBezTo>
                  <a:cubicBezTo>
                    <a:pt x="123" y="246"/>
                    <a:pt x="200" y="221"/>
                    <a:pt x="239" y="171"/>
                  </a:cubicBezTo>
                  <a:cubicBezTo>
                    <a:pt x="277" y="121"/>
                    <a:pt x="255" y="0"/>
                    <a:pt x="127" y="15"/>
                  </a:cubicBezTo>
                  <a:close/>
                  <a:moveTo>
                    <a:pt x="95" y="182"/>
                  </a:moveTo>
                  <a:lnTo>
                    <a:pt x="95" y="182"/>
                  </a:lnTo>
                  <a:cubicBezTo>
                    <a:pt x="71" y="184"/>
                    <a:pt x="52" y="171"/>
                    <a:pt x="52" y="151"/>
                  </a:cubicBezTo>
                  <a:cubicBezTo>
                    <a:pt x="52" y="131"/>
                    <a:pt x="69" y="110"/>
                    <a:pt x="93" y="108"/>
                  </a:cubicBezTo>
                  <a:cubicBezTo>
                    <a:pt x="120" y="105"/>
                    <a:pt x="138" y="121"/>
                    <a:pt x="138" y="141"/>
                  </a:cubicBezTo>
                  <a:cubicBezTo>
                    <a:pt x="138" y="161"/>
                    <a:pt x="119" y="179"/>
                    <a:pt x="95" y="182"/>
                  </a:cubicBezTo>
                  <a:close/>
                  <a:moveTo>
                    <a:pt x="170" y="118"/>
                  </a:moveTo>
                  <a:lnTo>
                    <a:pt x="170" y="118"/>
                  </a:lnTo>
                  <a:cubicBezTo>
                    <a:pt x="162" y="124"/>
                    <a:pt x="152" y="123"/>
                    <a:pt x="148" y="116"/>
                  </a:cubicBezTo>
                  <a:cubicBezTo>
                    <a:pt x="143" y="109"/>
                    <a:pt x="145" y="98"/>
                    <a:pt x="153" y="92"/>
                  </a:cubicBezTo>
                  <a:cubicBezTo>
                    <a:pt x="163" y="85"/>
                    <a:pt x="173" y="87"/>
                    <a:pt x="177" y="94"/>
                  </a:cubicBezTo>
                  <a:cubicBezTo>
                    <a:pt x="181" y="101"/>
                    <a:pt x="178" y="112"/>
                    <a:pt x="17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1" name="Freeform 16"/>
            <p:cNvSpPr/>
            <p:nvPr/>
          </p:nvSpPr>
          <p:spPr bwMode="auto">
            <a:xfrm>
              <a:off x="3727450" y="4325938"/>
              <a:ext cx="177800" cy="200025"/>
            </a:xfrm>
            <a:custGeom>
              <a:avLst/>
              <a:gdLst>
                <a:gd name="T0" fmla="*/ 256 w 259"/>
                <a:gd name="T1" fmla="*/ 269 h 293"/>
                <a:gd name="T2" fmla="*/ 257 w 259"/>
                <a:gd name="T3" fmla="*/ 262 h 293"/>
                <a:gd name="T4" fmla="*/ 259 w 259"/>
                <a:gd name="T5" fmla="*/ 228 h 293"/>
                <a:gd name="T6" fmla="*/ 32 w 259"/>
                <a:gd name="T7" fmla="*/ 0 h 293"/>
                <a:gd name="T8" fmla="*/ 0 w 259"/>
                <a:gd name="T9" fmla="*/ 31 h 293"/>
                <a:gd name="T10" fmla="*/ 32 w 259"/>
                <a:gd name="T11" fmla="*/ 63 h 293"/>
                <a:gd name="T12" fmla="*/ 196 w 259"/>
                <a:gd name="T13" fmla="*/ 228 h 293"/>
                <a:gd name="T14" fmla="*/ 194 w 259"/>
                <a:gd name="T15" fmla="*/ 258 h 293"/>
                <a:gd name="T16" fmla="*/ 194 w 259"/>
                <a:gd name="T17" fmla="*/ 258 h 293"/>
                <a:gd name="T18" fmla="*/ 194 w 259"/>
                <a:gd name="T19" fmla="*/ 261 h 293"/>
                <a:gd name="T20" fmla="*/ 225 w 259"/>
                <a:gd name="T21" fmla="*/ 293 h 293"/>
                <a:gd name="T22" fmla="*/ 256 w 259"/>
                <a:gd name="T23" fmla="*/ 269 h 293"/>
                <a:gd name="T24" fmla="*/ 256 w 259"/>
                <a:gd name="T25" fmla="*/ 269 h 293"/>
                <a:gd name="T26" fmla="*/ 256 w 259"/>
                <a:gd name="T27" fmla="*/ 269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93">
                  <a:moveTo>
                    <a:pt x="256" y="269"/>
                  </a:moveTo>
                  <a:cubicBezTo>
                    <a:pt x="256" y="267"/>
                    <a:pt x="257" y="264"/>
                    <a:pt x="257" y="262"/>
                  </a:cubicBezTo>
                  <a:cubicBezTo>
                    <a:pt x="258" y="250"/>
                    <a:pt x="259" y="239"/>
                    <a:pt x="259" y="228"/>
                  </a:cubicBezTo>
                  <a:cubicBezTo>
                    <a:pt x="259" y="102"/>
                    <a:pt x="157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123" y="63"/>
                    <a:pt x="196" y="137"/>
                    <a:pt x="196" y="228"/>
                  </a:cubicBezTo>
                  <a:cubicBezTo>
                    <a:pt x="196" y="238"/>
                    <a:pt x="196" y="248"/>
                    <a:pt x="194" y="258"/>
                  </a:cubicBezTo>
                  <a:lnTo>
                    <a:pt x="194" y="258"/>
                  </a:lnTo>
                  <a:cubicBezTo>
                    <a:pt x="194" y="259"/>
                    <a:pt x="194" y="260"/>
                    <a:pt x="194" y="261"/>
                  </a:cubicBezTo>
                  <a:cubicBezTo>
                    <a:pt x="194" y="279"/>
                    <a:pt x="208" y="293"/>
                    <a:pt x="225" y="293"/>
                  </a:cubicBezTo>
                  <a:cubicBezTo>
                    <a:pt x="240" y="293"/>
                    <a:pt x="252" y="283"/>
                    <a:pt x="256" y="269"/>
                  </a:cubicBezTo>
                  <a:lnTo>
                    <a:pt x="256" y="269"/>
                  </a:lnTo>
                  <a:cubicBezTo>
                    <a:pt x="256" y="269"/>
                    <a:pt x="256" y="269"/>
                    <a:pt x="256" y="2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2" name="Freeform 17"/>
            <p:cNvSpPr/>
            <p:nvPr/>
          </p:nvSpPr>
          <p:spPr bwMode="auto">
            <a:xfrm>
              <a:off x="3732213" y="4395788"/>
              <a:ext cx="103187" cy="112712"/>
            </a:xfrm>
            <a:custGeom>
              <a:avLst/>
              <a:gdLst>
                <a:gd name="T0" fmla="*/ 151 w 152"/>
                <a:gd name="T1" fmla="*/ 137 h 164"/>
                <a:gd name="T2" fmla="*/ 152 w 152"/>
                <a:gd name="T3" fmla="*/ 126 h 164"/>
                <a:gd name="T4" fmla="*/ 26 w 152"/>
                <a:gd name="T5" fmla="*/ 0 h 164"/>
                <a:gd name="T6" fmla="*/ 0 w 152"/>
                <a:gd name="T7" fmla="*/ 26 h 164"/>
                <a:gd name="T8" fmla="*/ 26 w 152"/>
                <a:gd name="T9" fmla="*/ 52 h 164"/>
                <a:gd name="T10" fmla="*/ 99 w 152"/>
                <a:gd name="T11" fmla="*/ 126 h 164"/>
                <a:gd name="T12" fmla="*/ 99 w 152"/>
                <a:gd name="T13" fmla="*/ 135 h 164"/>
                <a:gd name="T14" fmla="*/ 99 w 152"/>
                <a:gd name="T15" fmla="*/ 135 h 164"/>
                <a:gd name="T16" fmla="*/ 99 w 152"/>
                <a:gd name="T17" fmla="*/ 138 h 164"/>
                <a:gd name="T18" fmla="*/ 125 w 152"/>
                <a:gd name="T19" fmla="*/ 164 h 164"/>
                <a:gd name="T20" fmla="*/ 151 w 152"/>
                <a:gd name="T21" fmla="*/ 142 h 164"/>
                <a:gd name="T22" fmla="*/ 151 w 152"/>
                <a:gd name="T23" fmla="*/ 142 h 164"/>
                <a:gd name="T24" fmla="*/ 151 w 152"/>
                <a:gd name="T25" fmla="*/ 140 h 164"/>
                <a:gd name="T26" fmla="*/ 151 w 152"/>
                <a:gd name="T27" fmla="*/ 138 h 164"/>
                <a:gd name="T28" fmla="*/ 151 w 152"/>
                <a:gd name="T29" fmla="*/ 13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64">
                  <a:moveTo>
                    <a:pt x="151" y="137"/>
                  </a:moveTo>
                  <a:cubicBezTo>
                    <a:pt x="152" y="133"/>
                    <a:pt x="152" y="130"/>
                    <a:pt x="152" y="126"/>
                  </a:cubicBezTo>
                  <a:cubicBezTo>
                    <a:pt x="152" y="56"/>
                    <a:pt x="95" y="0"/>
                    <a:pt x="26" y="0"/>
                  </a:cubicBezTo>
                  <a:cubicBezTo>
                    <a:pt x="11" y="0"/>
                    <a:pt x="0" y="11"/>
                    <a:pt x="0" y="26"/>
                  </a:cubicBezTo>
                  <a:cubicBezTo>
                    <a:pt x="0" y="40"/>
                    <a:pt x="11" y="52"/>
                    <a:pt x="26" y="52"/>
                  </a:cubicBezTo>
                  <a:cubicBezTo>
                    <a:pt x="66" y="52"/>
                    <a:pt x="99" y="85"/>
                    <a:pt x="99" y="126"/>
                  </a:cubicBezTo>
                  <a:cubicBezTo>
                    <a:pt x="99" y="129"/>
                    <a:pt x="99" y="132"/>
                    <a:pt x="99" y="135"/>
                  </a:cubicBezTo>
                  <a:lnTo>
                    <a:pt x="99" y="135"/>
                  </a:lnTo>
                  <a:cubicBezTo>
                    <a:pt x="99" y="136"/>
                    <a:pt x="99" y="137"/>
                    <a:pt x="99" y="138"/>
                  </a:cubicBezTo>
                  <a:cubicBezTo>
                    <a:pt x="99" y="153"/>
                    <a:pt x="111" y="164"/>
                    <a:pt x="125" y="164"/>
                  </a:cubicBezTo>
                  <a:cubicBezTo>
                    <a:pt x="138" y="164"/>
                    <a:pt x="149" y="154"/>
                    <a:pt x="151" y="142"/>
                  </a:cubicBezTo>
                  <a:lnTo>
                    <a:pt x="151" y="142"/>
                  </a:lnTo>
                  <a:cubicBezTo>
                    <a:pt x="151" y="141"/>
                    <a:pt x="151" y="140"/>
                    <a:pt x="151" y="140"/>
                  </a:cubicBezTo>
                  <a:cubicBezTo>
                    <a:pt x="151" y="139"/>
                    <a:pt x="151" y="139"/>
                    <a:pt x="151" y="138"/>
                  </a:cubicBezTo>
                  <a:cubicBezTo>
                    <a:pt x="151" y="138"/>
                    <a:pt x="151" y="138"/>
                    <a:pt x="151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020568" y="2524456"/>
            <a:ext cx="1512168" cy="1512168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48302" y="3034397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Contact</a:t>
            </a:r>
          </a:p>
          <a:p>
            <a:pPr algn="ctr"/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2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20"/>
                            </p:stCondLst>
                            <p:childTnLst>
                              <p:par>
                                <p:cTn id="2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885E-6 4.07407E-6 L -0.14818 0.12268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15" y="61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885E-6 4.07407E-6 L -0.14818 -0.08982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15" y="-449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OPTION</a:t>
                </a:r>
                <a:endParaRPr lang="zh-CN" altLang="en-US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6120102" y="2502293"/>
            <a:ext cx="2641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Team Intro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文本框 53"/>
          <p:cNvSpPr txBox="1"/>
          <p:nvPr/>
        </p:nvSpPr>
        <p:spPr>
          <a:xfrm>
            <a:off x="5681897" y="2957509"/>
            <a:ext cx="2359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Click to insert texts. 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5788132" y="2514423"/>
            <a:ext cx="299144" cy="350562"/>
            <a:chOff x="1776" y="1776"/>
            <a:chExt cx="64" cy="75"/>
          </a:xfrm>
          <a:solidFill>
            <a:srgbClr val="0070C0"/>
          </a:solidFill>
          <a:effectLst/>
        </p:grpSpPr>
        <p:sp>
          <p:nvSpPr>
            <p:cNvPr id="17" name="Freeform 5"/>
            <p:cNvSpPr/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9" name="Freeform 7"/>
            <p:cNvSpPr/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0" name="Freeform 8"/>
            <p:cNvSpPr/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657427" y="3573016"/>
            <a:ext cx="1436675" cy="215444"/>
            <a:chOff x="4369395" y="3284984"/>
            <a:chExt cx="1436675" cy="215444"/>
          </a:xfrm>
        </p:grpSpPr>
        <p:sp>
          <p:nvSpPr>
            <p:cNvPr id="2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Departments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6169595" y="3573016"/>
            <a:ext cx="1436675" cy="215444"/>
            <a:chOff x="4369395" y="3284984"/>
            <a:chExt cx="1436675" cy="215444"/>
          </a:xfrm>
        </p:grpSpPr>
        <p:sp>
          <p:nvSpPr>
            <p:cNvPr id="2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Team Intro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7678278" y="3573016"/>
            <a:ext cx="1436675" cy="215444"/>
            <a:chOff x="4369395" y="3284984"/>
            <a:chExt cx="1436675" cy="215444"/>
          </a:xfrm>
        </p:grpSpPr>
        <p:sp>
          <p:nvSpPr>
            <p:cNvPr id="3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" name="等腰三角形 3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4657427" y="3933636"/>
            <a:ext cx="1436675" cy="215444"/>
            <a:chOff x="4369395" y="3284984"/>
            <a:chExt cx="1436675" cy="215444"/>
          </a:xfrm>
        </p:grpSpPr>
        <p:sp>
          <p:nvSpPr>
            <p:cNvPr id="3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" name="等腰三角形 4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6169595" y="3933636"/>
            <a:ext cx="1436675" cy="215444"/>
            <a:chOff x="4369395" y="3284984"/>
            <a:chExt cx="1436675" cy="215444"/>
          </a:xfrm>
        </p:grpSpPr>
        <p:sp>
          <p:nvSpPr>
            <p:cNvPr id="4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" name="等腰三角形 4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7678278" y="3933636"/>
            <a:ext cx="1436675" cy="215444"/>
            <a:chOff x="4369395" y="3284984"/>
            <a:chExt cx="1436675" cy="215444"/>
          </a:xfrm>
        </p:grpSpPr>
        <p:sp>
          <p:nvSpPr>
            <p:cNvPr id="4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" name="等腰三角形 5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4657427" y="4293676"/>
            <a:ext cx="1436675" cy="215444"/>
            <a:chOff x="4369395" y="3284984"/>
            <a:chExt cx="1436675" cy="215444"/>
          </a:xfrm>
        </p:grpSpPr>
        <p:sp>
          <p:nvSpPr>
            <p:cNvPr id="5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6" name="等腰三角形 5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6169595" y="4293676"/>
            <a:ext cx="1436675" cy="215444"/>
            <a:chOff x="4369395" y="3284984"/>
            <a:chExt cx="1436675" cy="215444"/>
          </a:xfrm>
        </p:grpSpPr>
        <p:sp>
          <p:nvSpPr>
            <p:cNvPr id="5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Text Here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61" name="等腰三角形 6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15" grpId="0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649431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840783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58479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249831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05299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96651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14347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05699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X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6054773" y="980728"/>
            <a:ext cx="371229" cy="37122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045098" y="2303619"/>
            <a:ext cx="265834" cy="265834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213644" y="2288860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761886" y="1663022"/>
            <a:ext cx="182938" cy="182938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17827" y="1385086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564302" y="1120304"/>
            <a:ext cx="231653" cy="231653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557783" y="2367305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265939" y="1570854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667410" y="2780928"/>
            <a:ext cx="681455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Thanks For</a:t>
            </a:r>
          </a:p>
          <a:p>
            <a:pPr algn="ctr"/>
            <a:r>
              <a:rPr lang="en-US" altLang="zh-CN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Watching</a:t>
            </a:r>
            <a:endParaRPr lang="zh-CN" altLang="en-US" sz="8800" b="1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Departments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47"/>
          <p:cNvSpPr>
            <a:spLocks noChangeArrowheads="1"/>
          </p:cNvSpPr>
          <p:nvPr/>
        </p:nvSpPr>
        <p:spPr bwMode="auto">
          <a:xfrm>
            <a:off x="1561083" y="1143419"/>
            <a:ext cx="9121303" cy="576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This is a placeholder. You can key in or paste your texts here. This is a placeholder. You can key in or paste your texts here.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92977" y="2205038"/>
            <a:ext cx="4864650" cy="3384550"/>
            <a:chOff x="872897" y="2205038"/>
            <a:chExt cx="4864650" cy="3384550"/>
          </a:xfrm>
          <a:effectLst>
            <a:outerShdw blurRad="4318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矩形 8"/>
            <p:cNvSpPr/>
            <p:nvPr/>
          </p:nvSpPr>
          <p:spPr>
            <a:xfrm>
              <a:off x="872897" y="2205038"/>
              <a:ext cx="4864650" cy="3384550"/>
            </a:xfrm>
            <a:prstGeom prst="rect">
              <a:avLst/>
            </a:prstGeom>
            <a:gradFill flip="none" rotWithShape="1">
              <a:gsLst>
                <a:gs pos="64000">
                  <a:srgbClr val="ECECEC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noFill/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027423" y="2323995"/>
              <a:ext cx="4566108" cy="314663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157313" y="2335121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" name="同心圆 1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041805" y="2276872"/>
            <a:ext cx="3096343" cy="957040"/>
            <a:chOff x="2288094" y="1321493"/>
            <a:chExt cx="1054615" cy="957040"/>
          </a:xfrm>
        </p:grpSpPr>
        <p:sp>
          <p:nvSpPr>
            <p:cNvPr id="15" name="矩形 14"/>
            <p:cNvSpPr/>
            <p:nvPr/>
          </p:nvSpPr>
          <p:spPr>
            <a:xfrm>
              <a:off x="2288094" y="1321493"/>
              <a:ext cx="4145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Branches</a:t>
              </a:r>
              <a:endParaRPr lang="zh-CN" altLang="en-US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288094" y="1755313"/>
              <a:ext cx="1054615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This is a placeholder. You can key in or paste your texts here. 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177707" y="3552622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041804" y="3501008"/>
            <a:ext cx="3096343" cy="957040"/>
            <a:chOff x="2288094" y="1321493"/>
            <a:chExt cx="1054615" cy="957040"/>
          </a:xfrm>
        </p:grpSpPr>
        <p:sp>
          <p:nvSpPr>
            <p:cNvPr id="21" name="矩形 20"/>
            <p:cNvSpPr/>
            <p:nvPr/>
          </p:nvSpPr>
          <p:spPr>
            <a:xfrm>
              <a:off x="2288094" y="1321493"/>
              <a:ext cx="359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Finance</a:t>
              </a:r>
              <a:endParaRPr lang="zh-CN" altLang="en-US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288094" y="1755313"/>
              <a:ext cx="1054615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This is a placeholder. You can key in or paste your texts here. 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177707" y="4776758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041804" y="4740502"/>
            <a:ext cx="3096343" cy="957040"/>
            <a:chOff x="2288094" y="1321493"/>
            <a:chExt cx="1054615" cy="957040"/>
          </a:xfrm>
        </p:grpSpPr>
        <p:sp>
          <p:nvSpPr>
            <p:cNvPr id="27" name="矩形 26"/>
            <p:cNvSpPr/>
            <p:nvPr/>
          </p:nvSpPr>
          <p:spPr>
            <a:xfrm>
              <a:off x="2288094" y="1321493"/>
              <a:ext cx="4800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Authorities</a:t>
              </a:r>
              <a:endParaRPr lang="zh-CN" altLang="en-US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288094" y="1755313"/>
              <a:ext cx="1054615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This is a placeholder. You can key in or paste your texts here.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Team Intro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540235" y="1268760"/>
            <a:ext cx="3765264" cy="4752528"/>
            <a:chOff x="1180195" y="1484784"/>
            <a:chExt cx="3765264" cy="4752528"/>
          </a:xfrm>
        </p:grpSpPr>
        <p:sp>
          <p:nvSpPr>
            <p:cNvPr id="8" name="矩形 7"/>
            <p:cNvSpPr/>
            <p:nvPr/>
          </p:nvSpPr>
          <p:spPr>
            <a:xfrm>
              <a:off x="1180195" y="1484784"/>
              <a:ext cx="3765264" cy="4752528"/>
            </a:xfrm>
            <a:prstGeom prst="rect">
              <a:avLst/>
            </a:prstGeom>
            <a:gradFill flip="none" rotWithShape="1">
              <a:gsLst>
                <a:gs pos="64000">
                  <a:srgbClr val="ECECEC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noFill/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370639" y="1628800"/>
              <a:ext cx="3384376" cy="4456563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168603" y="1203654"/>
            <a:ext cx="1171059" cy="117105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370967" y="1203654"/>
            <a:ext cx="1171059" cy="117105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608405" y="1203654"/>
            <a:ext cx="1171059" cy="117105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819239" y="1203654"/>
            <a:ext cx="1171059" cy="117105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196075" y="1662481"/>
            <a:ext cx="1174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Expert</a:t>
            </a:r>
            <a:endParaRPr lang="zh-CN" altLang="en-US" sz="20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48203" y="1628800"/>
            <a:ext cx="1174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Work</a:t>
            </a:r>
            <a:endParaRPr lang="zh-CN" altLang="en-US" sz="20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40006" y="1628800"/>
            <a:ext cx="1174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Youth</a:t>
            </a:r>
            <a:endParaRPr lang="zh-CN" altLang="en-US" sz="20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819239" y="1634259"/>
            <a:ext cx="1174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Strive</a:t>
            </a:r>
            <a:endParaRPr lang="zh-CN" altLang="en-US" sz="20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07481" y="3174067"/>
            <a:ext cx="5570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You can key in or paste your texts here. This is a placeholder. You can key in or paste your texts here.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方正兰亭细黑_GBK_M" pitchFamily="2" charset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07482" y="5118283"/>
            <a:ext cx="5498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方正兰亭细黑_GBK_M" pitchFamily="2" charset="2"/>
              </a:rPr>
              <a:t>This is a placeholder. You can key in or paste your texts here. This is a placeholder.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方正兰亭细黑_GBK_M" pitchFamily="2" charset="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07481" y="3966155"/>
            <a:ext cx="58347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This is a placeholder. Theme fonts recommended.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9" name="Freeform 12"/>
          <p:cNvSpPr/>
          <p:nvPr/>
        </p:nvSpPr>
        <p:spPr bwMode="auto">
          <a:xfrm>
            <a:off x="5617244" y="2861115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/>
          <a:lstStyle/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30" name="Freeform 12"/>
          <p:cNvSpPr/>
          <p:nvPr/>
        </p:nvSpPr>
        <p:spPr bwMode="auto">
          <a:xfrm flipH="1" flipV="1">
            <a:off x="10969549" y="5491063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/>
          <a:lstStyle/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4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100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4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 tmFilter="0,0; .5, 1; 1, 1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4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1000" tmFilter="0,0; .5, 1; 1, 1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4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1000" tmFilter="0,0; .5, 1; 1, 1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8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35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6836E-6 -3.7037E-7 L 0.36686 0.15278 " pathEditMode="relative" rAng="0" ptsTypes="AA">
                                          <p:cBhvr>
                                            <p:cTn id="88" dur="500" spd="-999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343" y="7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35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7.85742E-7 -3.33333E-6 L -0.39495 -0.11018 " pathEditMode="relative" rAng="0" ptsTypes="AA">
                                          <p:cBhvr>
                                            <p:cTn id="92" dur="500" spd="-99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748" y="-550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94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101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0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0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  <p:bldP spid="29" grpId="0" animBg="1"/>
          <p:bldP spid="29" grpId="1" animBg="1"/>
          <p:bldP spid="30" grpId="0" animBg="1"/>
          <p:bldP spid="30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4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100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4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 tmFilter="0,0; .5, 1; 1, 1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4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1000" tmFilter="0,0; .5, 1; 1, 1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4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1000" tmFilter="0,0; .5, 1; 1, 1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8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35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6836E-6 -3.7037E-7 L 0.36686 0.15278 " pathEditMode="relative" rAng="0" ptsTypes="AA">
                                          <p:cBhvr>
                                            <p:cTn id="88" dur="500" spd="-999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343" y="7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35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7.85742E-7 -3.33333E-6 L -0.39495 -0.11018 " pathEditMode="relative" rAng="0" ptsTypes="AA">
                                          <p:cBhvr>
                                            <p:cTn id="92" dur="500" spd="-99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748" y="-550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94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10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  <p:bldP spid="29" grpId="0" animBg="1"/>
          <p:bldP spid="29" grpId="1" animBg="1"/>
          <p:bldP spid="30" grpId="0" animBg="1"/>
          <p:bldP spid="30" grpId="1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Core Members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1663729" y="1268760"/>
            <a:ext cx="5009922" cy="5009922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77A08"/>
              </a:solidFill>
              <a:latin typeface="思源黑体 CN Medium" panose="020B0600000000000000" pitchFamily="34" charset="-122"/>
            </a:endParaRPr>
          </a:p>
        </p:txBody>
      </p:sp>
      <p:sp>
        <p:nvSpPr>
          <p:cNvPr id="8" name="文本框 26"/>
          <p:cNvSpPr txBox="1"/>
          <p:nvPr/>
        </p:nvSpPr>
        <p:spPr>
          <a:xfrm>
            <a:off x="2821781" y="1938318"/>
            <a:ext cx="136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HR Dept.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713211" y="2267658"/>
            <a:ext cx="1584176" cy="484779"/>
            <a:chOff x="2713211" y="2267658"/>
            <a:chExt cx="1584176" cy="484779"/>
          </a:xfrm>
        </p:grpSpPr>
        <p:sp>
          <p:nvSpPr>
            <p:cNvPr id="10" name="圆角矩形 9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2" name="文本框 26"/>
          <p:cNvSpPr txBox="1"/>
          <p:nvPr/>
        </p:nvSpPr>
        <p:spPr>
          <a:xfrm>
            <a:off x="2821781" y="2325381"/>
            <a:ext cx="13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MS. XX</a:t>
            </a:r>
            <a:endParaRPr lang="zh-CN" altLang="en-US" b="1" spc="1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84386" y="2860138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Age: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67176" y="2852936"/>
            <a:ext cx="116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Ethnics: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71012" y="2860138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84433" y="2859286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Han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90164" y="3756000"/>
            <a:ext cx="918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Local: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51940" y="3739809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Extra: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56897" y="3304696"/>
            <a:ext cx="777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Tall: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80859" y="3307103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Wg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.: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99235" y="3307103"/>
            <a:ext cx="783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70kg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37173" y="3311046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175cm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98823" y="3746963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XXX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99960" y="3759237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Degree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42618" y="4197281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Political: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80977" y="4659616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Mobile: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80977" y="4199931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Status: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49315" y="4205464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Single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78590" y="4195571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Party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04386" y="4657010"/>
            <a:ext cx="211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+0000-0000-000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80977" y="5102082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E-mail: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783370" y="5099476"/>
            <a:ext cx="1957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XXX@XXX.com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900729" y="1556792"/>
            <a:ext cx="812482" cy="8124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825779" y="1490291"/>
            <a:ext cx="2484723" cy="2484723"/>
            <a:chOff x="1705099" y="2564904"/>
            <a:chExt cx="1800200" cy="1800200"/>
          </a:xfrm>
        </p:grpSpPr>
        <p:sp>
          <p:nvSpPr>
            <p:cNvPr id="37" name="椭圆 36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4"/>
              <a:srcRect/>
              <a:stretch>
                <a:fillRect l="-8516" t="-7216" r="-164560" b="-80036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731573" y="4545479"/>
            <a:ext cx="4729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United we stand!</a:t>
            </a:r>
          </a:p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 God we trust!</a:t>
            </a:r>
            <a:br>
              <a:rPr lang="en-US" altLang="zh-CN" sz="2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br>
            <a:endParaRPr lang="zh-CN" altLang="en-US" sz="2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500"/>
                            </p:stCondLst>
                            <p:childTnLst>
                              <p:par>
                                <p:cTn id="1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25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Team Members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999499" y="1677270"/>
            <a:ext cx="1657077" cy="1657077"/>
            <a:chOff x="1705099" y="2564904"/>
            <a:chExt cx="1800200" cy="1800200"/>
          </a:xfrm>
        </p:grpSpPr>
        <p:sp>
          <p:nvSpPr>
            <p:cNvPr id="8" name="椭圆 7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4"/>
              <a:srcRect/>
              <a:stretch>
                <a:fillRect l="-8516" t="-7216" r="-164560" b="-80036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0" name="文本框 26"/>
          <p:cNvSpPr txBox="1"/>
          <p:nvPr/>
        </p:nvSpPr>
        <p:spPr>
          <a:xfrm>
            <a:off x="1358687" y="3419405"/>
            <a:ext cx="293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Department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35949" y="3748745"/>
            <a:ext cx="1584176" cy="484779"/>
            <a:chOff x="2713211" y="2267658"/>
            <a:chExt cx="1584176" cy="484779"/>
          </a:xfrm>
        </p:grpSpPr>
        <p:sp>
          <p:nvSpPr>
            <p:cNvPr id="12" name="圆角矩形 11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4" name="文本框 26"/>
          <p:cNvSpPr txBox="1"/>
          <p:nvPr/>
        </p:nvSpPr>
        <p:spPr>
          <a:xfrm>
            <a:off x="2144519" y="3806468"/>
            <a:ext cx="13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Name</a:t>
            </a:r>
            <a:endParaRPr lang="zh-CN" altLang="en-US" b="1" spc="1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03822" y="4283501"/>
            <a:ext cx="1889509" cy="1321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Gill Sans" charset="0"/>
              </a:rPr>
              <a:t>This is a placeholder. You can key in or paste your texts here. </a:t>
            </a:r>
            <a:endParaRPr lang="zh-CN" altLang="en-US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128852" y="2677073"/>
            <a:ext cx="527724" cy="520849"/>
            <a:chOff x="6217935" y="1158425"/>
            <a:chExt cx="527724" cy="520849"/>
          </a:xfrm>
        </p:grpSpPr>
        <p:grpSp>
          <p:nvGrpSpPr>
            <p:cNvPr id="17" name="组合 16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70C0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70C0"/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6217935" y="1228690"/>
              <a:ext cx="527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01</a:t>
              </a:r>
              <a:endParaRPr lang="zh-CN" altLang="en-US" sz="2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177040" y="1691213"/>
            <a:ext cx="1657077" cy="1657077"/>
            <a:chOff x="1705099" y="2564904"/>
            <a:chExt cx="1800200" cy="1800200"/>
          </a:xfrm>
        </p:grpSpPr>
        <p:sp>
          <p:nvSpPr>
            <p:cNvPr id="22" name="椭圆 21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4"/>
              <a:srcRect/>
              <a:stretch>
                <a:fillRect l="-154157" t="-31921" r="-211373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24" name="文本框 26"/>
          <p:cNvSpPr txBox="1"/>
          <p:nvPr/>
        </p:nvSpPr>
        <p:spPr>
          <a:xfrm>
            <a:off x="3536228" y="3433348"/>
            <a:ext cx="293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Department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213490" y="3762688"/>
            <a:ext cx="1584176" cy="484779"/>
            <a:chOff x="2713211" y="2267658"/>
            <a:chExt cx="1584176" cy="484779"/>
          </a:xfrm>
        </p:grpSpPr>
        <p:sp>
          <p:nvSpPr>
            <p:cNvPr id="26" name="圆角矩形 25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28" name="文本框 26"/>
          <p:cNvSpPr txBox="1"/>
          <p:nvPr/>
        </p:nvSpPr>
        <p:spPr>
          <a:xfrm>
            <a:off x="4322060" y="3820411"/>
            <a:ext cx="13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Name</a:t>
            </a:r>
            <a:endParaRPr lang="zh-CN" altLang="en-US" b="1" spc="1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081363" y="4297444"/>
            <a:ext cx="1889509" cy="1321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Gill Sans" charset="0"/>
              </a:rPr>
              <a:t>This is a placeholder. You can key in or paste your texts here. </a:t>
            </a:r>
            <a:endParaRPr lang="zh-CN" altLang="en-US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306393" y="2691016"/>
            <a:ext cx="527724" cy="520849"/>
            <a:chOff x="6217935" y="1158425"/>
            <a:chExt cx="527724" cy="520849"/>
          </a:xfrm>
        </p:grpSpPr>
        <p:grpSp>
          <p:nvGrpSpPr>
            <p:cNvPr id="31" name="组合 30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70C0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70C0"/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6217935" y="1228690"/>
              <a:ext cx="527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lang="zh-CN" altLang="en-US" sz="2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374686" y="1691213"/>
            <a:ext cx="1657077" cy="1657077"/>
            <a:chOff x="1705099" y="2564904"/>
            <a:chExt cx="1800200" cy="1800200"/>
          </a:xfrm>
        </p:grpSpPr>
        <p:sp>
          <p:nvSpPr>
            <p:cNvPr id="36" name="椭圆 35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4"/>
              <a:srcRect/>
              <a:stretch>
                <a:fillRect l="-271190" t="-55327" r="-73534" b="-169764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38" name="文本框 26"/>
          <p:cNvSpPr txBox="1"/>
          <p:nvPr/>
        </p:nvSpPr>
        <p:spPr>
          <a:xfrm>
            <a:off x="5733874" y="3433348"/>
            <a:ext cx="293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Department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6411136" y="3762688"/>
            <a:ext cx="1584176" cy="484779"/>
            <a:chOff x="2713211" y="2267658"/>
            <a:chExt cx="1584176" cy="484779"/>
          </a:xfrm>
        </p:grpSpPr>
        <p:sp>
          <p:nvSpPr>
            <p:cNvPr id="40" name="圆角矩形 39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42" name="文本框 26"/>
          <p:cNvSpPr txBox="1"/>
          <p:nvPr/>
        </p:nvSpPr>
        <p:spPr>
          <a:xfrm>
            <a:off x="6519706" y="3820411"/>
            <a:ext cx="13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Name</a:t>
            </a:r>
            <a:endParaRPr lang="zh-CN" altLang="en-US" b="1" spc="1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279009" y="4297444"/>
            <a:ext cx="1889509" cy="1321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Gill Sans" charset="0"/>
              </a:rPr>
              <a:t>This is a placeholder. You can key in or paste your texts here. </a:t>
            </a:r>
            <a:endParaRPr lang="zh-CN" altLang="en-US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7504039" y="2691016"/>
            <a:ext cx="527724" cy="520849"/>
            <a:chOff x="6217935" y="1158425"/>
            <a:chExt cx="527724" cy="520849"/>
          </a:xfrm>
        </p:grpSpPr>
        <p:grpSp>
          <p:nvGrpSpPr>
            <p:cNvPr id="45" name="组合 44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70C0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70C0"/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6217935" y="1228690"/>
              <a:ext cx="527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03</a:t>
              </a:r>
              <a:endParaRPr lang="zh-CN" altLang="en-US" sz="2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552227" y="1705156"/>
            <a:ext cx="1657077" cy="1657077"/>
            <a:chOff x="1705099" y="2564904"/>
            <a:chExt cx="1800200" cy="1800200"/>
          </a:xfrm>
        </p:grpSpPr>
        <p:sp>
          <p:nvSpPr>
            <p:cNvPr id="50" name="椭圆 49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4"/>
              <a:srcRect/>
              <a:stretch>
                <a:fillRect l="-341409" t="-44927" r="-13717" b="-117746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52" name="文本框 26"/>
          <p:cNvSpPr txBox="1"/>
          <p:nvPr/>
        </p:nvSpPr>
        <p:spPr>
          <a:xfrm>
            <a:off x="7911415" y="3447291"/>
            <a:ext cx="293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Department</a:t>
            </a:r>
            <a:endParaRPr lang="zh-CN" altLang="en-US" sz="1600" b="1" spc="1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8588677" y="3776631"/>
            <a:ext cx="1584176" cy="484779"/>
            <a:chOff x="2713211" y="2267658"/>
            <a:chExt cx="1584176" cy="484779"/>
          </a:xfrm>
        </p:grpSpPr>
        <p:sp>
          <p:nvSpPr>
            <p:cNvPr id="54" name="圆角矩形 53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70C0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56" name="文本框 26"/>
          <p:cNvSpPr txBox="1"/>
          <p:nvPr/>
        </p:nvSpPr>
        <p:spPr>
          <a:xfrm>
            <a:off x="8697247" y="3834354"/>
            <a:ext cx="13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Name</a:t>
            </a:r>
            <a:endParaRPr lang="zh-CN" altLang="en-US" b="1" spc="1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456550" y="4311387"/>
            <a:ext cx="1889509" cy="1321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Gill Sans" charset="0"/>
              </a:rPr>
              <a:t>This is a placeholder. You can key in or paste your texts here. </a:t>
            </a:r>
            <a:endParaRPr lang="zh-CN" altLang="en-US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9681580" y="2704959"/>
            <a:ext cx="527724" cy="520849"/>
            <a:chOff x="6217935" y="1158425"/>
            <a:chExt cx="527724" cy="520849"/>
          </a:xfrm>
        </p:grpSpPr>
        <p:grpSp>
          <p:nvGrpSpPr>
            <p:cNvPr id="59" name="组合 58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70C0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70C0"/>
                  </a:solidFill>
                  <a:latin typeface="思源黑体 CN Medium" panose="020B0600000000000000" pitchFamily="34" charset="-122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6217935" y="1228690"/>
              <a:ext cx="527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04</a:t>
              </a:r>
              <a:endParaRPr lang="zh-CN" altLang="en-US" sz="2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4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00"/>
                            </p:stCondLst>
                            <p:childTnLst>
                              <p:par>
                                <p:cTn id="5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450"/>
                            </p:stCondLst>
                            <p:childTnLst>
                              <p:par>
                                <p:cTn id="6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850"/>
                            </p:stCondLst>
                            <p:childTnLst>
                              <p:par>
                                <p:cTn id="7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6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150"/>
                            </p:stCondLst>
                            <p:childTnLst>
                              <p:par>
                                <p:cTn id="8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900"/>
                            </p:stCondLst>
                            <p:childTnLst>
                              <p:par>
                                <p:cTn id="9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300"/>
                            </p:stCondLst>
                            <p:childTnLst>
                              <p:par>
                                <p:cTn id="10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100"/>
                            </p:stCondLst>
                            <p:childTnLst>
                              <p:par>
                                <p:cTn id="1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600"/>
                            </p:stCondLst>
                            <p:childTnLst>
                              <p:par>
                                <p:cTn id="11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350"/>
                            </p:stCondLst>
                            <p:childTnLst>
                              <p:par>
                                <p:cTn id="12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750"/>
                            </p:stCondLst>
                            <p:childTnLst>
                              <p:par>
                                <p:cTn id="1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550"/>
                            </p:stCondLst>
                            <p:childTnLst>
                              <p:par>
                                <p:cTn id="1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50"/>
                            </p:stCondLst>
                            <p:childTnLst>
                              <p:par>
                                <p:cTn id="14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4" grpId="0"/>
      <p:bldP spid="15" grpId="0"/>
      <p:bldP spid="24" grpId="0"/>
      <p:bldP spid="28" grpId="0"/>
      <p:bldP spid="29" grpId="0"/>
      <p:bldP spid="38" grpId="0"/>
      <p:bldP spid="42" grpId="0"/>
      <p:bldP spid="43" grpId="0"/>
      <p:bldP spid="52" grpId="0"/>
      <p:bldP spid="56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Hierarchy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923182" y="1173968"/>
            <a:ext cx="2348811" cy="749005"/>
            <a:chOff x="4923182" y="885936"/>
            <a:chExt cx="2348811" cy="749005"/>
          </a:xfrm>
        </p:grpSpPr>
        <p:grpSp>
          <p:nvGrpSpPr>
            <p:cNvPr id="8" name="组合 7"/>
            <p:cNvGrpSpPr/>
            <p:nvPr/>
          </p:nvGrpSpPr>
          <p:grpSpPr>
            <a:xfrm>
              <a:off x="4923182" y="885936"/>
              <a:ext cx="2348811" cy="749005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圆角矩形 9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9" name="标题 4"/>
            <p:cNvSpPr txBox="1"/>
            <p:nvPr/>
          </p:nvSpPr>
          <p:spPr>
            <a:xfrm>
              <a:off x="5652488" y="1015924"/>
              <a:ext cx="949155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000" b="1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Title</a:t>
              </a:r>
              <a:endParaRPr lang="zh-CN" altLang="en-US" sz="1600" b="1" dirty="0">
                <a:solidFill>
                  <a:srgbClr val="2684E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289275" y="2095101"/>
            <a:ext cx="1699070" cy="541811"/>
            <a:chOff x="3721323" y="1951085"/>
            <a:chExt cx="1699070" cy="541811"/>
          </a:xfrm>
        </p:grpSpPr>
        <p:grpSp>
          <p:nvGrpSpPr>
            <p:cNvPr id="13" name="组合 12"/>
            <p:cNvGrpSpPr/>
            <p:nvPr/>
          </p:nvGrpSpPr>
          <p:grpSpPr>
            <a:xfrm>
              <a:off x="3721323" y="1951085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圆角矩形 1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4" name="标题 4"/>
            <p:cNvSpPr txBox="1"/>
            <p:nvPr/>
          </p:nvSpPr>
          <p:spPr>
            <a:xfrm>
              <a:off x="3771053" y="1980010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Title</a:t>
              </a:r>
              <a:endParaRPr lang="zh-CN" altLang="en-US" sz="1400" b="1" dirty="0">
                <a:solidFill>
                  <a:srgbClr val="2684E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206829" y="2060848"/>
            <a:ext cx="1699070" cy="541811"/>
            <a:chOff x="6774781" y="1916832"/>
            <a:chExt cx="1699070" cy="541811"/>
          </a:xfrm>
        </p:grpSpPr>
        <p:grpSp>
          <p:nvGrpSpPr>
            <p:cNvPr id="18" name="组合 17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圆角矩形 19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9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Title</a:t>
              </a:r>
              <a:endParaRPr lang="zh-CN" altLang="en-US" sz="1400" b="1" dirty="0">
                <a:solidFill>
                  <a:srgbClr val="2684E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2" name="Line 104"/>
          <p:cNvSpPr>
            <a:spLocks noChangeShapeType="1"/>
          </p:cNvSpPr>
          <p:nvPr/>
        </p:nvSpPr>
        <p:spPr bwMode="auto">
          <a:xfrm>
            <a:off x="6097587" y="1938733"/>
            <a:ext cx="0" cy="943127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 sz="1600" dirty="0">
              <a:solidFill>
                <a:srgbClr val="2684E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900238" y="3673524"/>
            <a:ext cx="7810500" cy="763588"/>
            <a:chOff x="1900238" y="2728913"/>
            <a:chExt cx="7810500" cy="763588"/>
          </a:xfrm>
        </p:grpSpPr>
        <p:sp>
          <p:nvSpPr>
            <p:cNvPr id="24" name="Line 106"/>
            <p:cNvSpPr>
              <a:spLocks noChangeShapeType="1"/>
            </p:cNvSpPr>
            <p:nvPr/>
          </p:nvSpPr>
          <p:spPr bwMode="auto">
            <a:xfrm flipH="1">
              <a:off x="1900238" y="2728913"/>
              <a:ext cx="7810500" cy="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1600" dirty="0">
                <a:solidFill>
                  <a:srgbClr val="2684E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5" name="Line 107"/>
            <p:cNvSpPr>
              <a:spLocks noChangeShapeType="1"/>
            </p:cNvSpPr>
            <p:nvPr/>
          </p:nvSpPr>
          <p:spPr bwMode="auto">
            <a:xfrm>
              <a:off x="9709151" y="2728913"/>
              <a:ext cx="0" cy="420576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1600" dirty="0">
                <a:solidFill>
                  <a:srgbClr val="2684E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6" name="Line 108"/>
            <p:cNvSpPr>
              <a:spLocks noChangeShapeType="1"/>
            </p:cNvSpPr>
            <p:nvPr/>
          </p:nvSpPr>
          <p:spPr bwMode="auto">
            <a:xfrm>
              <a:off x="4009355" y="2728913"/>
              <a:ext cx="0" cy="76358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1600" dirty="0">
                <a:solidFill>
                  <a:srgbClr val="2684E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7" name="Line 109"/>
            <p:cNvSpPr>
              <a:spLocks noChangeShapeType="1"/>
            </p:cNvSpPr>
            <p:nvPr/>
          </p:nvSpPr>
          <p:spPr bwMode="auto">
            <a:xfrm>
              <a:off x="3510160" y="2728913"/>
              <a:ext cx="0" cy="76358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1600" dirty="0">
                <a:solidFill>
                  <a:srgbClr val="2684E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8" name="Line 110"/>
            <p:cNvSpPr>
              <a:spLocks noChangeShapeType="1"/>
            </p:cNvSpPr>
            <p:nvPr/>
          </p:nvSpPr>
          <p:spPr bwMode="auto">
            <a:xfrm>
              <a:off x="3001243" y="2728913"/>
              <a:ext cx="0" cy="76358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1600" dirty="0">
                <a:solidFill>
                  <a:srgbClr val="2684E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9" name="Line 111"/>
            <p:cNvSpPr>
              <a:spLocks noChangeShapeType="1"/>
            </p:cNvSpPr>
            <p:nvPr/>
          </p:nvSpPr>
          <p:spPr bwMode="auto">
            <a:xfrm>
              <a:off x="2450306" y="2728913"/>
              <a:ext cx="0" cy="76358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1600" dirty="0">
                <a:solidFill>
                  <a:srgbClr val="2684E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0" name="Line 112"/>
            <p:cNvSpPr>
              <a:spLocks noChangeShapeType="1"/>
            </p:cNvSpPr>
            <p:nvPr/>
          </p:nvSpPr>
          <p:spPr bwMode="auto">
            <a:xfrm>
              <a:off x="1901826" y="2728913"/>
              <a:ext cx="0" cy="76358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1600" dirty="0">
                <a:solidFill>
                  <a:srgbClr val="2684E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1" name="Line 132"/>
          <p:cNvSpPr>
            <a:spLocks noChangeShapeType="1"/>
          </p:cNvSpPr>
          <p:nvPr/>
        </p:nvSpPr>
        <p:spPr bwMode="auto">
          <a:xfrm flipH="1">
            <a:off x="4945459" y="2348880"/>
            <a:ext cx="2261370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 sz="1600" dirty="0">
              <a:solidFill>
                <a:srgbClr val="2684E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2" name="Line 104"/>
          <p:cNvSpPr>
            <a:spLocks noChangeShapeType="1"/>
          </p:cNvSpPr>
          <p:nvPr/>
        </p:nvSpPr>
        <p:spPr bwMode="auto">
          <a:xfrm>
            <a:off x="6097587" y="3167905"/>
            <a:ext cx="0" cy="94342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 sz="1600" dirty="0">
              <a:solidFill>
                <a:srgbClr val="2684E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233491" y="2671165"/>
            <a:ext cx="1699070" cy="541811"/>
            <a:chOff x="6774781" y="1916832"/>
            <a:chExt cx="1699070" cy="541811"/>
          </a:xfrm>
        </p:grpSpPr>
        <p:grpSp>
          <p:nvGrpSpPr>
            <p:cNvPr id="34" name="组合 33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圆角矩形 35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7" name="圆角矩形 36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35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Title</a:t>
              </a:r>
              <a:endParaRPr lang="zh-CN" altLang="en-US" sz="1400" b="1" dirty="0">
                <a:solidFill>
                  <a:srgbClr val="2684E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659930" y="4293096"/>
            <a:ext cx="477217" cy="1561182"/>
            <a:chOff x="2787784" y="3964744"/>
            <a:chExt cx="551222" cy="1699070"/>
          </a:xfrm>
        </p:grpSpPr>
        <p:grpSp>
          <p:nvGrpSpPr>
            <p:cNvPr id="39" name="组合 38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圆角矩形 41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40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1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Title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209155" y="4293096"/>
            <a:ext cx="477217" cy="1561182"/>
            <a:chOff x="2787784" y="3964744"/>
            <a:chExt cx="551222" cy="1699070"/>
          </a:xfrm>
        </p:grpSpPr>
        <p:grpSp>
          <p:nvGrpSpPr>
            <p:cNvPr id="45" name="组合 44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圆角矩形 47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49" name="圆角矩形 48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46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7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Title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785219" y="4293096"/>
            <a:ext cx="477217" cy="1561182"/>
            <a:chOff x="2787784" y="3964744"/>
            <a:chExt cx="551222" cy="1699070"/>
          </a:xfrm>
        </p:grpSpPr>
        <p:grpSp>
          <p:nvGrpSpPr>
            <p:cNvPr id="51" name="组合 50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圆角矩形 53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52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53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Title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316114" y="4293096"/>
            <a:ext cx="477217" cy="1561182"/>
            <a:chOff x="2787784" y="3964744"/>
            <a:chExt cx="551222" cy="1699070"/>
          </a:xfrm>
        </p:grpSpPr>
        <p:grpSp>
          <p:nvGrpSpPr>
            <p:cNvPr id="57" name="组合 56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圆角矩形 59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58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59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Title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820170" y="4293096"/>
            <a:ext cx="477217" cy="1561182"/>
            <a:chOff x="2787784" y="3964744"/>
            <a:chExt cx="551222" cy="1699070"/>
          </a:xfrm>
        </p:grpSpPr>
        <p:grpSp>
          <p:nvGrpSpPr>
            <p:cNvPr id="63" name="组合 62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6" name="圆角矩形 65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64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65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Title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233491" y="4039317"/>
            <a:ext cx="1699070" cy="541811"/>
            <a:chOff x="6774781" y="1916832"/>
            <a:chExt cx="1699070" cy="541811"/>
          </a:xfrm>
        </p:grpSpPr>
        <p:grpSp>
          <p:nvGrpSpPr>
            <p:cNvPr id="69" name="组合 68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圆角矩形 70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72" name="圆角矩形 71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70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Title</a:t>
              </a:r>
              <a:endParaRPr lang="zh-CN" altLang="en-US" sz="1400" b="1" dirty="0">
                <a:solidFill>
                  <a:srgbClr val="2684E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776390" y="4581128"/>
            <a:ext cx="2473325" cy="423862"/>
            <a:chOff x="5038726" y="3278188"/>
            <a:chExt cx="2473325" cy="423862"/>
          </a:xfrm>
        </p:grpSpPr>
        <p:sp>
          <p:nvSpPr>
            <p:cNvPr id="74" name="Line 116"/>
            <p:cNvSpPr>
              <a:spLocks noChangeShapeType="1"/>
            </p:cNvSpPr>
            <p:nvPr/>
          </p:nvSpPr>
          <p:spPr bwMode="auto">
            <a:xfrm>
              <a:off x="7508876" y="3486150"/>
              <a:ext cx="0" cy="21590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75" name="Line 117"/>
            <p:cNvSpPr>
              <a:spLocks noChangeShapeType="1"/>
            </p:cNvSpPr>
            <p:nvPr/>
          </p:nvSpPr>
          <p:spPr bwMode="auto">
            <a:xfrm>
              <a:off x="5038726" y="3486150"/>
              <a:ext cx="0" cy="21590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76" name="Line 118"/>
            <p:cNvSpPr>
              <a:spLocks noChangeShapeType="1"/>
            </p:cNvSpPr>
            <p:nvPr/>
          </p:nvSpPr>
          <p:spPr bwMode="auto">
            <a:xfrm flipH="1">
              <a:off x="5040313" y="3492500"/>
              <a:ext cx="2471738" cy="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77" name="Line 119"/>
            <p:cNvSpPr>
              <a:spLocks noChangeShapeType="1"/>
            </p:cNvSpPr>
            <p:nvPr/>
          </p:nvSpPr>
          <p:spPr bwMode="auto">
            <a:xfrm>
              <a:off x="6357938" y="3278188"/>
              <a:ext cx="0" cy="214313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585419" y="4964162"/>
            <a:ext cx="477217" cy="1561182"/>
            <a:chOff x="2787784" y="3964744"/>
            <a:chExt cx="551222" cy="1699070"/>
          </a:xfrm>
        </p:grpSpPr>
        <p:grpSp>
          <p:nvGrpSpPr>
            <p:cNvPr id="79" name="组合 78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2" name="圆角矩形 81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83" name="圆角矩形 82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80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1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Title</a:t>
              </a: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6988522" y="4941168"/>
            <a:ext cx="477217" cy="1561182"/>
            <a:chOff x="2787784" y="3964744"/>
            <a:chExt cx="551222" cy="1699070"/>
          </a:xfrm>
        </p:grpSpPr>
        <p:grpSp>
          <p:nvGrpSpPr>
            <p:cNvPr id="85" name="组合 84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圆角矩形 87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89" name="圆角矩形 88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86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7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Title</a:t>
              </a: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8863013" y="4005064"/>
            <a:ext cx="1699070" cy="541811"/>
            <a:chOff x="6774781" y="1916832"/>
            <a:chExt cx="1699070" cy="541811"/>
          </a:xfrm>
        </p:grpSpPr>
        <p:grpSp>
          <p:nvGrpSpPr>
            <p:cNvPr id="91" name="组合 90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圆角矩形 92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94" name="圆角矩形 93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92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 dirty="0">
                  <a:solidFill>
                    <a:srgbClr val="2684E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Title</a:t>
              </a:r>
              <a:endParaRPr lang="zh-CN" altLang="en-US" sz="1400" b="1" dirty="0">
                <a:solidFill>
                  <a:srgbClr val="2684E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9004301" y="4537102"/>
            <a:ext cx="1339850" cy="476074"/>
            <a:chOff x="9004301" y="3221214"/>
            <a:chExt cx="1339850" cy="476074"/>
          </a:xfrm>
        </p:grpSpPr>
        <p:sp>
          <p:nvSpPr>
            <p:cNvPr id="96" name="Line 128"/>
            <p:cNvSpPr>
              <a:spLocks noChangeShapeType="1"/>
            </p:cNvSpPr>
            <p:nvPr/>
          </p:nvSpPr>
          <p:spPr bwMode="auto">
            <a:xfrm>
              <a:off x="9702801" y="3221214"/>
              <a:ext cx="0" cy="474487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97" name="Line 129"/>
            <p:cNvSpPr>
              <a:spLocks noChangeShapeType="1"/>
            </p:cNvSpPr>
            <p:nvPr/>
          </p:nvSpPr>
          <p:spPr bwMode="auto">
            <a:xfrm flipH="1">
              <a:off x="9004301" y="3492500"/>
              <a:ext cx="1339850" cy="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98" name="Line 130"/>
            <p:cNvSpPr>
              <a:spLocks noChangeShapeType="1"/>
            </p:cNvSpPr>
            <p:nvPr/>
          </p:nvSpPr>
          <p:spPr bwMode="auto">
            <a:xfrm>
              <a:off x="9005888" y="3487738"/>
              <a:ext cx="0" cy="20955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99" name="Line 131"/>
            <p:cNvSpPr>
              <a:spLocks noChangeShapeType="1"/>
            </p:cNvSpPr>
            <p:nvPr/>
          </p:nvSpPr>
          <p:spPr bwMode="auto">
            <a:xfrm>
              <a:off x="10334626" y="3487738"/>
              <a:ext cx="0" cy="20955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8761883" y="4964162"/>
            <a:ext cx="477217" cy="1561182"/>
            <a:chOff x="2787784" y="3964744"/>
            <a:chExt cx="551222" cy="1699070"/>
          </a:xfrm>
        </p:grpSpPr>
        <p:grpSp>
          <p:nvGrpSpPr>
            <p:cNvPr id="101" name="组合 100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4" name="圆角矩形 103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05" name="圆角矩形 104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02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03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Title</a:t>
              </a: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9436794" y="4941168"/>
            <a:ext cx="477217" cy="1561182"/>
            <a:chOff x="2787784" y="3964744"/>
            <a:chExt cx="551222" cy="1699070"/>
          </a:xfrm>
        </p:grpSpPr>
        <p:grpSp>
          <p:nvGrpSpPr>
            <p:cNvPr id="107" name="组合 106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0" name="圆角矩形 109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11" name="圆角矩形 110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08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09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Title</a:t>
              </a: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0130035" y="4941168"/>
            <a:ext cx="477217" cy="1561182"/>
            <a:chOff x="2787784" y="3964744"/>
            <a:chExt cx="551222" cy="1699070"/>
          </a:xfrm>
        </p:grpSpPr>
        <p:grpSp>
          <p:nvGrpSpPr>
            <p:cNvPr id="113" name="组合 112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6" name="圆角矩形 115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17" name="圆角矩形 116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14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5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Title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00"/>
                            </p:stCondLst>
                            <p:childTnLst>
                              <p:par>
                                <p:cTn id="4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4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4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4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 animBg="1"/>
      <p:bldP spid="31" grpId="0" animBg="1"/>
      <p:bldP spid="3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www.33ppt.co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SubTitle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2796</Words>
  <Application>Microsoft Office PowerPoint</Application>
  <PresentationFormat>Custom</PresentationFormat>
  <Paragraphs>522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思源黑体 CN Heavy</vt:lpstr>
      <vt:lpstr>思源黑体 CN Medium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cp:lastModifiedBy>Jason Dee</cp:lastModifiedBy>
  <cp:revision>71</cp:revision>
  <dcterms:created xsi:type="dcterms:W3CDTF">2016-01-30T06:33:00Z</dcterms:created>
  <dcterms:modified xsi:type="dcterms:W3CDTF">2021-05-26T11:19:45Z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